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3" r:id="rId2"/>
    <p:sldMasterId id="2147483709" r:id="rId3"/>
    <p:sldMasterId id="2147483718" r:id="rId4"/>
    <p:sldMasterId id="2147483762" r:id="rId5"/>
    <p:sldMasterId id="2147483789" r:id="rId6"/>
  </p:sldMasterIdLst>
  <p:notesMasterIdLst>
    <p:notesMasterId r:id="rId44"/>
  </p:notesMasterIdLst>
  <p:sldIdLst>
    <p:sldId id="458" r:id="rId7"/>
    <p:sldId id="532" r:id="rId8"/>
    <p:sldId id="478" r:id="rId9"/>
    <p:sldId id="533" r:id="rId10"/>
    <p:sldId id="406" r:id="rId11"/>
    <p:sldId id="526" r:id="rId12"/>
    <p:sldId id="535" r:id="rId13"/>
    <p:sldId id="536" r:id="rId14"/>
    <p:sldId id="534" r:id="rId15"/>
    <p:sldId id="525" r:id="rId16"/>
    <p:sldId id="537" r:id="rId17"/>
    <p:sldId id="538" r:id="rId18"/>
    <p:sldId id="531" r:id="rId19"/>
    <p:sldId id="378" r:id="rId20"/>
    <p:sldId id="539" r:id="rId21"/>
    <p:sldId id="541" r:id="rId22"/>
    <p:sldId id="542" r:id="rId23"/>
    <p:sldId id="543" r:id="rId24"/>
    <p:sldId id="544" r:id="rId25"/>
    <p:sldId id="545" r:id="rId26"/>
    <p:sldId id="546" r:id="rId27"/>
    <p:sldId id="547" r:id="rId28"/>
    <p:sldId id="548" r:id="rId29"/>
    <p:sldId id="549" r:id="rId30"/>
    <p:sldId id="550" r:id="rId31"/>
    <p:sldId id="551" r:id="rId32"/>
    <p:sldId id="552" r:id="rId33"/>
    <p:sldId id="553" r:id="rId34"/>
    <p:sldId id="554" r:id="rId35"/>
    <p:sldId id="555" r:id="rId36"/>
    <p:sldId id="556" r:id="rId37"/>
    <p:sldId id="557" r:id="rId38"/>
    <p:sldId id="657" r:id="rId39"/>
    <p:sldId id="658" r:id="rId40"/>
    <p:sldId id="659" r:id="rId41"/>
    <p:sldId id="660" r:id="rId42"/>
    <p:sldId id="38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Standardabschnitt" id="{E914EDB4-B229-4359-8B25-D7FE450D70F6}">
          <p14:sldIdLst>
            <p14:sldId id="458"/>
            <p14:sldId id="532"/>
            <p14:sldId id="478"/>
            <p14:sldId id="533"/>
            <p14:sldId id="406"/>
            <p14:sldId id="526"/>
            <p14:sldId id="535"/>
            <p14:sldId id="536"/>
            <p14:sldId id="534"/>
            <p14:sldId id="525"/>
            <p14:sldId id="537"/>
            <p14:sldId id="538"/>
            <p14:sldId id="531"/>
            <p14:sldId id="378"/>
            <p14:sldId id="539"/>
            <p14:sldId id="541"/>
            <p14:sldId id="542"/>
            <p14:sldId id="543"/>
            <p14:sldId id="544"/>
            <p14:sldId id="545"/>
            <p14:sldId id="546"/>
            <p14:sldId id="547"/>
            <p14:sldId id="548"/>
            <p14:sldId id="549"/>
            <p14:sldId id="550"/>
            <p14:sldId id="551"/>
            <p14:sldId id="552"/>
            <p14:sldId id="553"/>
            <p14:sldId id="554"/>
            <p14:sldId id="555"/>
            <p14:sldId id="556"/>
            <p14:sldId id="557"/>
            <p14:sldId id="657"/>
            <p14:sldId id="658"/>
            <p14:sldId id="659"/>
            <p14:sldId id="660"/>
            <p14:sldId id="3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öckl, Fabian (fabian.woeckl@uni-graz.at)" initials="WF(" lastIdx="8" clrIdx="0">
    <p:extLst>
      <p:ext uri="{19B8F6BF-5375-455C-9EA6-DF929625EA0E}">
        <p15:presenceInfo xmlns:p15="http://schemas.microsoft.com/office/powerpoint/2012/main" userId="Wöckl, Fabian (fabian.woeckl@uni-graz.at)" providerId="None"/>
      </p:ext>
    </p:extLst>
  </p:cmAuthor>
  <p:cmAuthor id="2" name="Bauer, Karin" initials="BK" lastIdx="8" clrIdx="1">
    <p:extLst>
      <p:ext uri="{19B8F6BF-5375-455C-9EA6-DF929625EA0E}">
        <p15:presenceInfo xmlns:p15="http://schemas.microsoft.com/office/powerpoint/2012/main" userId="S::ka.bauer@edu.uni-graz.at::1ee02edc-45b6-4d99-b4c9-4ca5b45e67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4694"/>
  </p:normalViewPr>
  <p:slideViewPr>
    <p:cSldViewPr snapToGrid="0">
      <p:cViewPr>
        <p:scale>
          <a:sx n="75" d="100"/>
          <a:sy n="75" d="100"/>
        </p:scale>
        <p:origin x="2544" y="77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Zaversky" userId="403c2c6680168d80" providerId="LiveId" clId="{9E511FE1-90EF-4B0F-810A-87F764E1DD00}"/>
    <pc:docChg chg="undo redo custSel addSld delSld modSld modSection">
      <pc:chgData name="Anna Zaversky" userId="403c2c6680168d80" providerId="LiveId" clId="{9E511FE1-90EF-4B0F-810A-87F764E1DD00}" dt="2023-06-24T15:43:29.177" v="348" actId="20577"/>
      <pc:docMkLst>
        <pc:docMk/>
      </pc:docMkLst>
      <pc:sldChg chg="modSp mod">
        <pc:chgData name="Anna Zaversky" userId="403c2c6680168d80" providerId="LiveId" clId="{9E511FE1-90EF-4B0F-810A-87F764E1DD00}" dt="2023-06-24T15:36:34.214" v="220" actId="948"/>
        <pc:sldMkLst>
          <pc:docMk/>
          <pc:sldMk cId="1638646428" sldId="284"/>
        </pc:sldMkLst>
        <pc:spChg chg="mod">
          <ac:chgData name="Anna Zaversky" userId="403c2c6680168d80" providerId="LiveId" clId="{9E511FE1-90EF-4B0F-810A-87F764E1DD00}" dt="2023-06-24T15:36:08.554" v="219" actId="123"/>
          <ac:spMkLst>
            <pc:docMk/>
            <pc:sldMk cId="1638646428" sldId="284"/>
            <ac:spMk id="2" creationId="{D4466DE3-0938-4BE5-AA65-C0D297143B99}"/>
          </ac:spMkLst>
        </pc:spChg>
        <pc:spChg chg="mod">
          <ac:chgData name="Anna Zaversky" userId="403c2c6680168d80" providerId="LiveId" clId="{9E511FE1-90EF-4B0F-810A-87F764E1DD00}" dt="2023-06-24T15:36:34.214" v="220" actId="948"/>
          <ac:spMkLst>
            <pc:docMk/>
            <pc:sldMk cId="1638646428" sldId="284"/>
            <ac:spMk id="6" creationId="{BBA09287-0C09-4091-B73E-3453AAA9461D}"/>
          </ac:spMkLst>
        </pc:spChg>
      </pc:sldChg>
      <pc:sldChg chg="del">
        <pc:chgData name="Anna Zaversky" userId="403c2c6680168d80" providerId="LiveId" clId="{9E511FE1-90EF-4B0F-810A-87F764E1DD00}" dt="2023-06-24T15:25:28.309" v="8" actId="2696"/>
        <pc:sldMkLst>
          <pc:docMk/>
          <pc:sldMk cId="1440292736" sldId="339"/>
        </pc:sldMkLst>
      </pc:sldChg>
      <pc:sldChg chg="del">
        <pc:chgData name="Anna Zaversky" userId="403c2c6680168d80" providerId="LiveId" clId="{9E511FE1-90EF-4B0F-810A-87F764E1DD00}" dt="2023-06-24T15:34:09.214" v="202" actId="2696"/>
        <pc:sldMkLst>
          <pc:docMk/>
          <pc:sldMk cId="2721615063" sldId="341"/>
        </pc:sldMkLst>
      </pc:sldChg>
      <pc:sldChg chg="del">
        <pc:chgData name="Anna Zaversky" userId="403c2c6680168d80" providerId="LiveId" clId="{9E511FE1-90EF-4B0F-810A-87F764E1DD00}" dt="2023-06-24T15:30:59.627" v="133" actId="2696"/>
        <pc:sldMkLst>
          <pc:docMk/>
          <pc:sldMk cId="967809200" sldId="405"/>
        </pc:sldMkLst>
      </pc:sldChg>
      <pc:sldChg chg="modSp mod">
        <pc:chgData name="Anna Zaversky" userId="403c2c6680168d80" providerId="LiveId" clId="{9E511FE1-90EF-4B0F-810A-87F764E1DD00}" dt="2023-06-24T15:31:21.560" v="137" actId="20577"/>
        <pc:sldMkLst>
          <pc:docMk/>
          <pc:sldMk cId="871690629" sldId="406"/>
        </pc:sldMkLst>
        <pc:spChg chg="mod">
          <ac:chgData name="Anna Zaversky" userId="403c2c6680168d80" providerId="LiveId" clId="{9E511FE1-90EF-4B0F-810A-87F764E1DD00}" dt="2023-06-24T15:31:21.560" v="137" actId="20577"/>
          <ac:spMkLst>
            <pc:docMk/>
            <pc:sldMk cId="871690629" sldId="406"/>
            <ac:spMk id="3" creationId="{BF6432AC-0705-4F47-909D-1D5E235BBA1F}"/>
          </ac:spMkLst>
        </pc:spChg>
      </pc:sldChg>
      <pc:sldChg chg="del">
        <pc:chgData name="Anna Zaversky" userId="403c2c6680168d80" providerId="LiveId" clId="{9E511FE1-90EF-4B0F-810A-87F764E1DD00}" dt="2023-06-24T15:31:02.388" v="134" actId="2696"/>
        <pc:sldMkLst>
          <pc:docMk/>
          <pc:sldMk cId="3109957402" sldId="407"/>
        </pc:sldMkLst>
      </pc:sldChg>
      <pc:sldChg chg="modSp del mod">
        <pc:chgData name="Anna Zaversky" userId="403c2c6680168d80" providerId="LiveId" clId="{9E511FE1-90EF-4B0F-810A-87F764E1DD00}" dt="2023-06-24T15:30:38.431" v="131" actId="2696"/>
        <pc:sldMkLst>
          <pc:docMk/>
          <pc:sldMk cId="2107132746" sldId="408"/>
        </pc:sldMkLst>
        <pc:spChg chg="mod">
          <ac:chgData name="Anna Zaversky" userId="403c2c6680168d80" providerId="LiveId" clId="{9E511FE1-90EF-4B0F-810A-87F764E1DD00}" dt="2023-06-24T15:30:05.447" v="118" actId="255"/>
          <ac:spMkLst>
            <pc:docMk/>
            <pc:sldMk cId="2107132746" sldId="408"/>
            <ac:spMk id="3" creationId="{BF6432AC-0705-4F47-909D-1D5E235BBA1F}"/>
          </ac:spMkLst>
        </pc:spChg>
      </pc:sldChg>
      <pc:sldChg chg="modSp mod">
        <pc:chgData name="Anna Zaversky" userId="403c2c6680168d80" providerId="LiveId" clId="{9E511FE1-90EF-4B0F-810A-87F764E1DD00}" dt="2023-06-24T15:25:53.786" v="12" actId="20577"/>
        <pc:sldMkLst>
          <pc:docMk/>
          <pc:sldMk cId="1967326702" sldId="409"/>
        </pc:sldMkLst>
        <pc:spChg chg="mod">
          <ac:chgData name="Anna Zaversky" userId="403c2c6680168d80" providerId="LiveId" clId="{9E511FE1-90EF-4B0F-810A-87F764E1DD00}" dt="2023-06-24T15:25:42.931" v="10" actId="1076"/>
          <ac:spMkLst>
            <pc:docMk/>
            <pc:sldMk cId="1967326702" sldId="409"/>
            <ac:spMk id="2" creationId="{D4466DE3-0938-4BE5-AA65-C0D297143B99}"/>
          </ac:spMkLst>
        </pc:spChg>
        <pc:spChg chg="mod">
          <ac:chgData name="Anna Zaversky" userId="403c2c6680168d80" providerId="LiveId" clId="{9E511FE1-90EF-4B0F-810A-87F764E1DD00}" dt="2023-06-24T15:25:53.786" v="12" actId="20577"/>
          <ac:spMkLst>
            <pc:docMk/>
            <pc:sldMk cId="1967326702" sldId="409"/>
            <ac:spMk id="6" creationId="{BBA09287-0C09-4091-B73E-3453AAA9461D}"/>
          </ac:spMkLst>
        </pc:spChg>
      </pc:sldChg>
      <pc:sldChg chg="modSp mod">
        <pc:chgData name="Anna Zaversky" userId="403c2c6680168d80" providerId="LiveId" clId="{9E511FE1-90EF-4B0F-810A-87F764E1DD00}" dt="2023-06-24T15:34:48.108" v="208" actId="20577"/>
        <pc:sldMkLst>
          <pc:docMk/>
          <pc:sldMk cId="1847670295" sldId="410"/>
        </pc:sldMkLst>
        <pc:spChg chg="mod">
          <ac:chgData name="Anna Zaversky" userId="403c2c6680168d80" providerId="LiveId" clId="{9E511FE1-90EF-4B0F-810A-87F764E1DD00}" dt="2023-06-24T15:34:48.108" v="208" actId="20577"/>
          <ac:spMkLst>
            <pc:docMk/>
            <pc:sldMk cId="1847670295" sldId="410"/>
            <ac:spMk id="7" creationId="{468BEADB-B832-4756-97C2-B8CCEBE07CB2}"/>
          </ac:spMkLst>
        </pc:spChg>
        <pc:spChg chg="mod">
          <ac:chgData name="Anna Zaversky" userId="403c2c6680168d80" providerId="LiveId" clId="{9E511FE1-90EF-4B0F-810A-87F764E1DD00}" dt="2023-06-24T15:34:42.732" v="206" actId="20577"/>
          <ac:spMkLst>
            <pc:docMk/>
            <pc:sldMk cId="1847670295" sldId="410"/>
            <ac:spMk id="8" creationId="{5C6BFD35-63CB-41E0-AC8F-0E99CB544905}"/>
          </ac:spMkLst>
        </pc:spChg>
      </pc:sldChg>
      <pc:sldChg chg="modSp mod">
        <pc:chgData name="Anna Zaversky" userId="403c2c6680168d80" providerId="LiveId" clId="{9E511FE1-90EF-4B0F-810A-87F764E1DD00}" dt="2023-06-24T15:33:12.084" v="201" actId="13926"/>
        <pc:sldMkLst>
          <pc:docMk/>
          <pc:sldMk cId="191313845" sldId="415"/>
        </pc:sldMkLst>
        <pc:spChg chg="mod">
          <ac:chgData name="Anna Zaversky" userId="403c2c6680168d80" providerId="LiveId" clId="{9E511FE1-90EF-4B0F-810A-87F764E1DD00}" dt="2023-06-24T15:33:12.084" v="201" actId="13926"/>
          <ac:spMkLst>
            <pc:docMk/>
            <pc:sldMk cId="191313845" sldId="415"/>
            <ac:spMk id="6" creationId="{BBA09287-0C09-4091-B73E-3453AAA9461D}"/>
          </ac:spMkLst>
        </pc:spChg>
      </pc:sldChg>
      <pc:sldChg chg="delSp mod">
        <pc:chgData name="Anna Zaversky" userId="403c2c6680168d80" providerId="LiveId" clId="{9E511FE1-90EF-4B0F-810A-87F764E1DD00}" dt="2023-06-24T15:38:53.569" v="221" actId="478"/>
        <pc:sldMkLst>
          <pc:docMk/>
          <pc:sldMk cId="3801357124" sldId="417"/>
        </pc:sldMkLst>
        <pc:picChg chg="del">
          <ac:chgData name="Anna Zaversky" userId="403c2c6680168d80" providerId="LiveId" clId="{9E511FE1-90EF-4B0F-810A-87F764E1DD00}" dt="2023-06-24T15:38:53.569" v="221" actId="478"/>
          <ac:picMkLst>
            <pc:docMk/>
            <pc:sldMk cId="3801357124" sldId="417"/>
            <ac:picMk id="7" creationId="{AC0ABC12-98F5-4312-B72F-DFFA45698D58}"/>
          </ac:picMkLst>
        </pc:picChg>
      </pc:sldChg>
      <pc:sldChg chg="modSp mod">
        <pc:chgData name="Anna Zaversky" userId="403c2c6680168d80" providerId="LiveId" clId="{9E511FE1-90EF-4B0F-810A-87F764E1DD00}" dt="2023-06-24T15:43:29.177" v="348" actId="20577"/>
        <pc:sldMkLst>
          <pc:docMk/>
          <pc:sldMk cId="4100677227" sldId="422"/>
        </pc:sldMkLst>
        <pc:spChg chg="mod">
          <ac:chgData name="Anna Zaversky" userId="403c2c6680168d80" providerId="LiveId" clId="{9E511FE1-90EF-4B0F-810A-87F764E1DD00}" dt="2023-06-24T15:43:29.177" v="348" actId="20577"/>
          <ac:spMkLst>
            <pc:docMk/>
            <pc:sldMk cId="4100677227" sldId="422"/>
            <ac:spMk id="3" creationId="{E27836BF-EAA6-4D04-B874-8D4677E14A21}"/>
          </ac:spMkLst>
        </pc:spChg>
      </pc:sldChg>
      <pc:sldChg chg="add">
        <pc:chgData name="Anna Zaversky" userId="403c2c6680168d80" providerId="LiveId" clId="{9E511FE1-90EF-4B0F-810A-87F764E1DD00}" dt="2023-06-24T15:25:47.745" v="11" actId="2890"/>
        <pc:sldMkLst>
          <pc:docMk/>
          <pc:sldMk cId="1371534530" sldId="447"/>
        </pc:sldMkLst>
      </pc:sldChg>
      <pc:sldChg chg="modSp add mod">
        <pc:chgData name="Anna Zaversky" userId="403c2c6680168d80" providerId="LiveId" clId="{9E511FE1-90EF-4B0F-810A-87F764E1DD00}" dt="2023-06-24T15:31:26.302" v="138" actId="20577"/>
        <pc:sldMkLst>
          <pc:docMk/>
          <pc:sldMk cId="846333839" sldId="448"/>
        </pc:sldMkLst>
        <pc:spChg chg="mod">
          <ac:chgData name="Anna Zaversky" userId="403c2c6680168d80" providerId="LiveId" clId="{9E511FE1-90EF-4B0F-810A-87F764E1DD00}" dt="2023-06-24T15:31:26.302" v="138" actId="20577"/>
          <ac:spMkLst>
            <pc:docMk/>
            <pc:sldMk cId="846333839" sldId="448"/>
            <ac:spMk id="3" creationId="{BF6432AC-0705-4F47-909D-1D5E235BBA1F}"/>
          </ac:spMkLst>
        </pc:spChg>
      </pc:sldChg>
      <pc:sldChg chg="modSp add mod">
        <pc:chgData name="Anna Zaversky" userId="403c2c6680168d80" providerId="LiveId" clId="{9E511FE1-90EF-4B0F-810A-87F764E1DD00}" dt="2023-06-24T15:32:15.371" v="198" actId="20577"/>
        <pc:sldMkLst>
          <pc:docMk/>
          <pc:sldMk cId="479805069" sldId="449"/>
        </pc:sldMkLst>
        <pc:spChg chg="mod">
          <ac:chgData name="Anna Zaversky" userId="403c2c6680168d80" providerId="LiveId" clId="{9E511FE1-90EF-4B0F-810A-87F764E1DD00}" dt="2023-06-24T15:32:15.371" v="198" actId="20577"/>
          <ac:spMkLst>
            <pc:docMk/>
            <pc:sldMk cId="479805069" sldId="449"/>
            <ac:spMk id="3" creationId="{BF6432AC-0705-4F47-909D-1D5E235BBA1F}"/>
          </ac:spMkLst>
        </pc:spChg>
      </pc:sldChg>
      <pc:sldChg chg="modSp add mod">
        <pc:chgData name="Anna Zaversky" userId="403c2c6680168d80" providerId="LiveId" clId="{9E511FE1-90EF-4B0F-810A-87F764E1DD00}" dt="2023-06-24T15:31:56.013" v="197" actId="20577"/>
        <pc:sldMkLst>
          <pc:docMk/>
          <pc:sldMk cId="3622494236" sldId="450"/>
        </pc:sldMkLst>
        <pc:spChg chg="mod">
          <ac:chgData name="Anna Zaversky" userId="403c2c6680168d80" providerId="LiveId" clId="{9E511FE1-90EF-4B0F-810A-87F764E1DD00}" dt="2023-06-24T15:31:56.013" v="197" actId="20577"/>
          <ac:spMkLst>
            <pc:docMk/>
            <pc:sldMk cId="3622494236" sldId="450"/>
            <ac:spMk id="3" creationId="{BF6432AC-0705-4F47-909D-1D5E235BBA1F}"/>
          </ac:spMkLst>
        </pc:spChg>
      </pc:sldChg>
      <pc:sldChg chg="modSp add del mod">
        <pc:chgData name="Anna Zaversky" userId="403c2c6680168d80" providerId="LiveId" clId="{9E511FE1-90EF-4B0F-810A-87F764E1DD00}" dt="2023-06-24T15:40:38.274" v="240" actId="2696"/>
        <pc:sldMkLst>
          <pc:docMk/>
          <pc:sldMk cId="1341490235" sldId="451"/>
        </pc:sldMkLst>
        <pc:spChg chg="mod">
          <ac:chgData name="Anna Zaversky" userId="403c2c6680168d80" providerId="LiveId" clId="{9E511FE1-90EF-4B0F-810A-87F764E1DD00}" dt="2023-06-24T15:40:04.694" v="239" actId="27636"/>
          <ac:spMkLst>
            <pc:docMk/>
            <pc:sldMk cId="1341490235" sldId="451"/>
            <ac:spMk id="8" creationId="{5C6BFD35-63CB-41E0-AC8F-0E99CB544905}"/>
          </ac:spMkLst>
        </pc:spChg>
      </pc:sldChg>
      <pc:sldChg chg="add">
        <pc:chgData name="Anna Zaversky" userId="403c2c6680168d80" providerId="LiveId" clId="{9E511FE1-90EF-4B0F-810A-87F764E1DD00}" dt="2023-06-24T15:43:23.956" v="347" actId="2890"/>
        <pc:sldMkLst>
          <pc:docMk/>
          <pc:sldMk cId="2871274997" sldId="451"/>
        </pc:sldMkLst>
      </pc:sldChg>
    </pc:docChg>
  </pc:docChgLst>
  <pc:docChgLst>
    <pc:chgData name="Anna Zaversky" userId="403c2c6680168d80" providerId="Windows Live" clId="Web-{8503CE1A-A738-4C10-93AC-8708ED461C2E}"/>
    <pc:docChg chg="modSld">
      <pc:chgData name="Anna Zaversky" userId="403c2c6680168d80" providerId="Windows Live" clId="Web-{8503CE1A-A738-4C10-93AC-8708ED461C2E}" dt="2023-01-13T10:34:49.936" v="0" actId="20577"/>
      <pc:docMkLst>
        <pc:docMk/>
      </pc:docMkLst>
      <pc:sldChg chg="modSp">
        <pc:chgData name="Anna Zaversky" userId="403c2c6680168d80" providerId="Windows Live" clId="Web-{8503CE1A-A738-4C10-93AC-8708ED461C2E}" dt="2023-01-13T10:34:49.936" v="0" actId="20577"/>
        <pc:sldMkLst>
          <pc:docMk/>
          <pc:sldMk cId="3464612539" sldId="803"/>
        </pc:sldMkLst>
        <pc:spChg chg="mod">
          <ac:chgData name="Anna Zaversky" userId="403c2c6680168d80" providerId="Windows Live" clId="Web-{8503CE1A-A738-4C10-93AC-8708ED461C2E}" dt="2023-01-13T10:34:49.936" v="0" actId="20577"/>
          <ac:spMkLst>
            <pc:docMk/>
            <pc:sldMk cId="3464612539" sldId="803"/>
            <ac:spMk id="2" creationId="{0C04D7A7-A43E-491E-8354-E86A05AB3488}"/>
          </ac:spMkLst>
        </pc:spChg>
      </pc:sldChg>
    </pc:docChg>
  </pc:docChgLst>
  <pc:docChgLst>
    <pc:chgData name="Anna Zaversky" userId="403c2c6680168d80" providerId="LiveId" clId="{46ACBD0F-31F3-44CC-9D03-C7EE99511267}"/>
    <pc:docChg chg="modSld">
      <pc:chgData name="Anna Zaversky" userId="403c2c6680168d80" providerId="LiveId" clId="{46ACBD0F-31F3-44CC-9D03-C7EE99511267}" dt="2023-05-19T10:38:12.715" v="4" actId="14100"/>
      <pc:docMkLst>
        <pc:docMk/>
      </pc:docMkLst>
      <pc:sldChg chg="modSp">
        <pc:chgData name="Anna Zaversky" userId="403c2c6680168d80" providerId="LiveId" clId="{46ACBD0F-31F3-44CC-9D03-C7EE99511267}" dt="2023-05-19T10:38:12.715" v="4" actId="14100"/>
        <pc:sldMkLst>
          <pc:docMk/>
          <pc:sldMk cId="2001004303" sldId="315"/>
        </pc:sldMkLst>
        <pc:spChg chg="mod">
          <ac:chgData name="Anna Zaversky" userId="403c2c6680168d80" providerId="LiveId" clId="{46ACBD0F-31F3-44CC-9D03-C7EE99511267}" dt="2023-05-19T10:38:12.715" v="4" actId="14100"/>
          <ac:spMkLst>
            <pc:docMk/>
            <pc:sldMk cId="2001004303" sldId="315"/>
            <ac:spMk id="2" creationId="{3A0C4FB4-D4D2-46AB-8A24-DC41C6A1EAEB}"/>
          </ac:spMkLst>
        </pc:spChg>
      </pc:sldChg>
      <pc:sldChg chg="modSp mod">
        <pc:chgData name="Anna Zaversky" userId="403c2c6680168d80" providerId="LiveId" clId="{46ACBD0F-31F3-44CC-9D03-C7EE99511267}" dt="2023-05-19T10:37:32.561" v="0" actId="14100"/>
        <pc:sldMkLst>
          <pc:docMk/>
          <pc:sldMk cId="3883503750" sldId="337"/>
        </pc:sldMkLst>
        <pc:spChg chg="mod">
          <ac:chgData name="Anna Zaversky" userId="403c2c6680168d80" providerId="LiveId" clId="{46ACBD0F-31F3-44CC-9D03-C7EE99511267}" dt="2023-05-19T10:37:32.561" v="0" actId="14100"/>
          <ac:spMkLst>
            <pc:docMk/>
            <pc:sldMk cId="3883503750" sldId="337"/>
            <ac:spMk id="2" creationId="{F8FD23DB-9775-4B0B-A6BA-C58BC9B5D4B3}"/>
          </ac:spMkLst>
        </pc:spChg>
      </pc:sldChg>
      <pc:sldChg chg="modSp mod">
        <pc:chgData name="Anna Zaversky" userId="403c2c6680168d80" providerId="LiveId" clId="{46ACBD0F-31F3-44CC-9D03-C7EE99511267}" dt="2023-05-19T10:37:50.629" v="3" actId="14100"/>
        <pc:sldMkLst>
          <pc:docMk/>
          <pc:sldMk cId="2913387591" sldId="344"/>
        </pc:sldMkLst>
        <pc:spChg chg="mod">
          <ac:chgData name="Anna Zaversky" userId="403c2c6680168d80" providerId="LiveId" clId="{46ACBD0F-31F3-44CC-9D03-C7EE99511267}" dt="2023-05-19T10:37:50.629" v="3" actId="14100"/>
          <ac:spMkLst>
            <pc:docMk/>
            <pc:sldMk cId="2913387591" sldId="344"/>
            <ac:spMk id="2" creationId="{F8FD23DB-9775-4B0B-A6BA-C58BC9B5D4B3}"/>
          </ac:spMkLst>
        </pc:spChg>
      </pc:sldChg>
      <pc:sldChg chg="modSp mod">
        <pc:chgData name="Anna Zaversky" userId="403c2c6680168d80" providerId="LiveId" clId="{46ACBD0F-31F3-44CC-9D03-C7EE99511267}" dt="2023-05-19T10:37:44.798" v="2" actId="14100"/>
        <pc:sldMkLst>
          <pc:docMk/>
          <pc:sldMk cId="1895430107" sldId="345"/>
        </pc:sldMkLst>
        <pc:spChg chg="mod">
          <ac:chgData name="Anna Zaversky" userId="403c2c6680168d80" providerId="LiveId" clId="{46ACBD0F-31F3-44CC-9D03-C7EE99511267}" dt="2023-05-19T10:37:44.798" v="2" actId="14100"/>
          <ac:spMkLst>
            <pc:docMk/>
            <pc:sldMk cId="1895430107" sldId="345"/>
            <ac:spMk id="2" creationId="{F8FD23DB-9775-4B0B-A6BA-C58BC9B5D4B3}"/>
          </ac:spMkLst>
        </pc:spChg>
      </pc:sldChg>
      <pc:sldChg chg="modSp mod">
        <pc:chgData name="Anna Zaversky" userId="403c2c6680168d80" providerId="LiveId" clId="{46ACBD0F-31F3-44CC-9D03-C7EE99511267}" dt="2023-05-19T10:37:39.434" v="1" actId="14100"/>
        <pc:sldMkLst>
          <pc:docMk/>
          <pc:sldMk cId="372604483" sldId="346"/>
        </pc:sldMkLst>
        <pc:spChg chg="mod">
          <ac:chgData name="Anna Zaversky" userId="403c2c6680168d80" providerId="LiveId" clId="{46ACBD0F-31F3-44CC-9D03-C7EE99511267}" dt="2023-05-19T10:37:39.434" v="1" actId="14100"/>
          <ac:spMkLst>
            <pc:docMk/>
            <pc:sldMk cId="372604483" sldId="346"/>
            <ac:spMk id="2" creationId="{F8FD23DB-9775-4B0B-A6BA-C58BC9B5D4B3}"/>
          </ac:spMkLst>
        </pc:spChg>
      </pc:sldChg>
    </pc:docChg>
  </pc:docChgLst>
  <pc:docChgLst>
    <pc:chgData name="Anna Zaversky" userId="403c2c6680168d80" providerId="LiveId" clId="{3F7CC2A3-9B2C-4198-8E3F-774A2A8BB81E}"/>
    <pc:docChg chg="undo custSel addSld delSld modSld sldOrd modSection">
      <pc:chgData name="Anna Zaversky" userId="403c2c6680168d80" providerId="LiveId" clId="{3F7CC2A3-9B2C-4198-8E3F-774A2A8BB81E}" dt="2023-01-15T15:39:16.020" v="161" actId="20577"/>
      <pc:docMkLst>
        <pc:docMk/>
      </pc:docMkLst>
      <pc:sldChg chg="modSp mod">
        <pc:chgData name="Anna Zaversky" userId="403c2c6680168d80" providerId="LiveId" clId="{3F7CC2A3-9B2C-4198-8E3F-774A2A8BB81E}" dt="2023-01-14T16:51:41.397" v="122" actId="20577"/>
        <pc:sldMkLst>
          <pc:docMk/>
          <pc:sldMk cId="2638265128" sldId="286"/>
        </pc:sldMkLst>
        <pc:spChg chg="mod">
          <ac:chgData name="Anna Zaversky" userId="403c2c6680168d80" providerId="LiveId" clId="{3F7CC2A3-9B2C-4198-8E3F-774A2A8BB81E}" dt="2023-01-14T16:51:41.397" v="122" actId="20577"/>
          <ac:spMkLst>
            <pc:docMk/>
            <pc:sldMk cId="2638265128" sldId="286"/>
            <ac:spMk id="2" creationId="{0C04D7A7-A43E-491E-8354-E86A05AB3488}"/>
          </ac:spMkLst>
        </pc:spChg>
      </pc:sldChg>
      <pc:sldChg chg="modSp mod">
        <pc:chgData name="Anna Zaversky" userId="403c2c6680168d80" providerId="LiveId" clId="{3F7CC2A3-9B2C-4198-8E3F-774A2A8BB81E}" dt="2023-01-14T10:56:15.603" v="13" actId="20577"/>
        <pc:sldMkLst>
          <pc:docMk/>
          <pc:sldMk cId="1827222633" sldId="305"/>
        </pc:sldMkLst>
        <pc:spChg chg="mod">
          <ac:chgData name="Anna Zaversky" userId="403c2c6680168d80" providerId="LiveId" clId="{3F7CC2A3-9B2C-4198-8E3F-774A2A8BB81E}" dt="2023-01-14T10:55:43.463" v="2" actId="6549"/>
          <ac:spMkLst>
            <pc:docMk/>
            <pc:sldMk cId="1827222633" sldId="305"/>
            <ac:spMk id="2" creationId="{57B07E62-04AC-4B44-A591-344F50E186BE}"/>
          </ac:spMkLst>
        </pc:spChg>
        <pc:spChg chg="mod">
          <ac:chgData name="Anna Zaversky" userId="403c2c6680168d80" providerId="LiveId" clId="{3F7CC2A3-9B2C-4198-8E3F-774A2A8BB81E}" dt="2023-01-14T10:56:15.603" v="13" actId="20577"/>
          <ac:spMkLst>
            <pc:docMk/>
            <pc:sldMk cId="1827222633" sldId="305"/>
            <ac:spMk id="6" creationId="{593A58C8-6D9F-428D-8B17-4DE4707BF605}"/>
          </ac:spMkLst>
        </pc:spChg>
      </pc:sldChg>
      <pc:sldChg chg="modSp mod">
        <pc:chgData name="Anna Zaversky" userId="403c2c6680168d80" providerId="LiveId" clId="{3F7CC2A3-9B2C-4198-8E3F-774A2A8BB81E}" dt="2023-01-14T16:52:33.270" v="128" actId="20577"/>
        <pc:sldMkLst>
          <pc:docMk/>
          <pc:sldMk cId="3117196874" sldId="491"/>
        </pc:sldMkLst>
        <pc:spChg chg="mod">
          <ac:chgData name="Anna Zaversky" userId="403c2c6680168d80" providerId="LiveId" clId="{3F7CC2A3-9B2C-4198-8E3F-774A2A8BB81E}" dt="2023-01-14T16:52:33.270" v="128" actId="20577"/>
          <ac:spMkLst>
            <pc:docMk/>
            <pc:sldMk cId="3117196874" sldId="491"/>
            <ac:spMk id="2" creationId="{2FD31717-17CC-4BCE-945C-2EE7F930D1F2}"/>
          </ac:spMkLst>
        </pc:spChg>
      </pc:sldChg>
      <pc:sldChg chg="del">
        <pc:chgData name="Anna Zaversky" userId="403c2c6680168d80" providerId="LiveId" clId="{3F7CC2A3-9B2C-4198-8E3F-774A2A8BB81E}" dt="2023-01-15T15:27:15.233" v="129" actId="2696"/>
        <pc:sldMkLst>
          <pc:docMk/>
          <pc:sldMk cId="3474746825" sldId="566"/>
        </pc:sldMkLst>
      </pc:sldChg>
      <pc:sldChg chg="modSp mod">
        <pc:chgData name="Anna Zaversky" userId="403c2c6680168d80" providerId="LiveId" clId="{3F7CC2A3-9B2C-4198-8E3F-774A2A8BB81E}" dt="2023-01-15T15:37:27.716" v="149" actId="20577"/>
        <pc:sldMkLst>
          <pc:docMk/>
          <pc:sldMk cId="1251220343" sldId="587"/>
        </pc:sldMkLst>
        <pc:spChg chg="mod">
          <ac:chgData name="Anna Zaversky" userId="403c2c6680168d80" providerId="LiveId" clId="{3F7CC2A3-9B2C-4198-8E3F-774A2A8BB81E}" dt="2023-01-15T15:37:27.716" v="149" actId="20577"/>
          <ac:spMkLst>
            <pc:docMk/>
            <pc:sldMk cId="1251220343" sldId="587"/>
            <ac:spMk id="3" creationId="{4213E808-5EED-40B0-A7F8-73384C57F3E9}"/>
          </ac:spMkLst>
        </pc:spChg>
      </pc:sldChg>
      <pc:sldChg chg="modSp mod">
        <pc:chgData name="Anna Zaversky" userId="403c2c6680168d80" providerId="LiveId" clId="{3F7CC2A3-9B2C-4198-8E3F-774A2A8BB81E}" dt="2023-01-15T15:33:23.078" v="139" actId="20577"/>
        <pc:sldMkLst>
          <pc:docMk/>
          <pc:sldMk cId="2365604736" sldId="662"/>
        </pc:sldMkLst>
        <pc:spChg chg="mod">
          <ac:chgData name="Anna Zaversky" userId="403c2c6680168d80" providerId="LiveId" clId="{3F7CC2A3-9B2C-4198-8E3F-774A2A8BB81E}" dt="2023-01-15T15:33:23.078" v="139" actId="20577"/>
          <ac:spMkLst>
            <pc:docMk/>
            <pc:sldMk cId="2365604736" sldId="662"/>
            <ac:spMk id="2" creationId="{38E10B0E-8373-494D-8223-A2EE773534CD}"/>
          </ac:spMkLst>
        </pc:spChg>
      </pc:sldChg>
      <pc:sldChg chg="modSp del mod">
        <pc:chgData name="Anna Zaversky" userId="403c2c6680168d80" providerId="LiveId" clId="{3F7CC2A3-9B2C-4198-8E3F-774A2A8BB81E}" dt="2023-01-15T15:32:59.415" v="134" actId="2696"/>
        <pc:sldMkLst>
          <pc:docMk/>
          <pc:sldMk cId="2092054867" sldId="663"/>
        </pc:sldMkLst>
        <pc:spChg chg="mod">
          <ac:chgData name="Anna Zaversky" userId="403c2c6680168d80" providerId="LiveId" clId="{3F7CC2A3-9B2C-4198-8E3F-774A2A8BB81E}" dt="2023-01-15T15:32:25.216" v="131" actId="1076"/>
          <ac:spMkLst>
            <pc:docMk/>
            <pc:sldMk cId="2092054867" sldId="663"/>
            <ac:spMk id="2" creationId="{38E10B0E-8373-494D-8223-A2EE773534CD}"/>
          </ac:spMkLst>
        </pc:spChg>
      </pc:sldChg>
      <pc:sldChg chg="modSp del mod">
        <pc:chgData name="Anna Zaversky" userId="403c2c6680168d80" providerId="LiveId" clId="{3F7CC2A3-9B2C-4198-8E3F-774A2A8BB81E}" dt="2023-01-15T15:32:59.415" v="134" actId="2696"/>
        <pc:sldMkLst>
          <pc:docMk/>
          <pc:sldMk cId="3504810134" sldId="664"/>
        </pc:sldMkLst>
        <pc:spChg chg="mod">
          <ac:chgData name="Anna Zaversky" userId="403c2c6680168d80" providerId="LiveId" clId="{3F7CC2A3-9B2C-4198-8E3F-774A2A8BB81E}" dt="2023-01-15T15:32:45.433" v="133" actId="1076"/>
          <ac:spMkLst>
            <pc:docMk/>
            <pc:sldMk cId="3504810134" sldId="664"/>
            <ac:spMk id="2" creationId="{38E10B0E-8373-494D-8223-A2EE773534CD}"/>
          </ac:spMkLst>
        </pc:spChg>
      </pc:sldChg>
      <pc:sldChg chg="modSp del mod">
        <pc:chgData name="Anna Zaversky" userId="403c2c6680168d80" providerId="LiveId" clId="{3F7CC2A3-9B2C-4198-8E3F-774A2A8BB81E}" dt="2023-01-15T15:32:59.415" v="134" actId="2696"/>
        <pc:sldMkLst>
          <pc:docMk/>
          <pc:sldMk cId="1233046664" sldId="665"/>
        </pc:sldMkLst>
        <pc:spChg chg="mod">
          <ac:chgData name="Anna Zaversky" userId="403c2c6680168d80" providerId="LiveId" clId="{3F7CC2A3-9B2C-4198-8E3F-774A2A8BB81E}" dt="2023-01-15T15:32:31.894" v="132" actId="1076"/>
          <ac:spMkLst>
            <pc:docMk/>
            <pc:sldMk cId="1233046664" sldId="665"/>
            <ac:spMk id="2" creationId="{38E10B0E-8373-494D-8223-A2EE773534CD}"/>
          </ac:spMkLst>
        </pc:spChg>
      </pc:sldChg>
      <pc:sldChg chg="modSp mod">
        <pc:chgData name="Anna Zaversky" userId="403c2c6680168d80" providerId="LiveId" clId="{3F7CC2A3-9B2C-4198-8E3F-774A2A8BB81E}" dt="2023-01-15T15:38:23.137" v="155" actId="20577"/>
        <pc:sldMkLst>
          <pc:docMk/>
          <pc:sldMk cId="3069519466" sldId="670"/>
        </pc:sldMkLst>
        <pc:spChg chg="mod">
          <ac:chgData name="Anna Zaversky" userId="403c2c6680168d80" providerId="LiveId" clId="{3F7CC2A3-9B2C-4198-8E3F-774A2A8BB81E}" dt="2023-01-15T15:38:23.137" v="155" actId="20577"/>
          <ac:spMkLst>
            <pc:docMk/>
            <pc:sldMk cId="3069519466" sldId="670"/>
            <ac:spMk id="2" creationId="{38E10B0E-8373-494D-8223-A2EE773534CD}"/>
          </ac:spMkLst>
        </pc:spChg>
      </pc:sldChg>
      <pc:sldChg chg="modSp mod">
        <pc:chgData name="Anna Zaversky" userId="403c2c6680168d80" providerId="LiveId" clId="{3F7CC2A3-9B2C-4198-8E3F-774A2A8BB81E}" dt="2023-01-15T15:38:15.977" v="154" actId="20577"/>
        <pc:sldMkLst>
          <pc:docMk/>
          <pc:sldMk cId="1764720074" sldId="671"/>
        </pc:sldMkLst>
        <pc:spChg chg="mod">
          <ac:chgData name="Anna Zaversky" userId="403c2c6680168d80" providerId="LiveId" clId="{3F7CC2A3-9B2C-4198-8E3F-774A2A8BB81E}" dt="2023-01-15T15:38:15.977" v="154" actId="20577"/>
          <ac:spMkLst>
            <pc:docMk/>
            <pc:sldMk cId="1764720074" sldId="671"/>
            <ac:spMk id="2" creationId="{38E10B0E-8373-494D-8223-A2EE773534CD}"/>
          </ac:spMkLst>
        </pc:spChg>
      </pc:sldChg>
      <pc:sldChg chg="modSp mod">
        <pc:chgData name="Anna Zaversky" userId="403c2c6680168d80" providerId="LiveId" clId="{3F7CC2A3-9B2C-4198-8E3F-774A2A8BB81E}" dt="2023-01-15T15:38:03.105" v="153" actId="20577"/>
        <pc:sldMkLst>
          <pc:docMk/>
          <pc:sldMk cId="2809385558" sldId="672"/>
        </pc:sldMkLst>
        <pc:spChg chg="mod">
          <ac:chgData name="Anna Zaversky" userId="403c2c6680168d80" providerId="LiveId" clId="{3F7CC2A3-9B2C-4198-8E3F-774A2A8BB81E}" dt="2023-01-15T15:38:03.105" v="153" actId="20577"/>
          <ac:spMkLst>
            <pc:docMk/>
            <pc:sldMk cId="2809385558" sldId="672"/>
            <ac:spMk id="2" creationId="{38E10B0E-8373-494D-8223-A2EE773534CD}"/>
          </ac:spMkLst>
        </pc:spChg>
      </pc:sldChg>
      <pc:sldChg chg="modSp mod">
        <pc:chgData name="Anna Zaversky" userId="403c2c6680168d80" providerId="LiveId" clId="{3F7CC2A3-9B2C-4198-8E3F-774A2A8BB81E}" dt="2023-01-15T15:37:48.726" v="152" actId="20577"/>
        <pc:sldMkLst>
          <pc:docMk/>
          <pc:sldMk cId="3260056693" sldId="673"/>
        </pc:sldMkLst>
        <pc:spChg chg="mod">
          <ac:chgData name="Anna Zaversky" userId="403c2c6680168d80" providerId="LiveId" clId="{3F7CC2A3-9B2C-4198-8E3F-774A2A8BB81E}" dt="2023-01-15T15:37:48.726" v="152" actId="20577"/>
          <ac:spMkLst>
            <pc:docMk/>
            <pc:sldMk cId="3260056693" sldId="673"/>
            <ac:spMk id="2" creationId="{38E10B0E-8373-494D-8223-A2EE773534CD}"/>
          </ac:spMkLst>
        </pc:spChg>
      </pc:sldChg>
      <pc:sldChg chg="modSp mod">
        <pc:chgData name="Anna Zaversky" userId="403c2c6680168d80" providerId="LiveId" clId="{3F7CC2A3-9B2C-4198-8E3F-774A2A8BB81E}" dt="2023-01-15T15:39:16.020" v="161" actId="20577"/>
        <pc:sldMkLst>
          <pc:docMk/>
          <pc:sldMk cId="2682164325" sldId="820"/>
        </pc:sldMkLst>
        <pc:spChg chg="mod">
          <ac:chgData name="Anna Zaversky" userId="403c2c6680168d80" providerId="LiveId" clId="{3F7CC2A3-9B2C-4198-8E3F-774A2A8BB81E}" dt="2023-01-15T15:39:16.020" v="161" actId="20577"/>
          <ac:spMkLst>
            <pc:docMk/>
            <pc:sldMk cId="2682164325" sldId="820"/>
            <ac:spMk id="2" creationId="{38E10B0E-8373-494D-8223-A2EE773534CD}"/>
          </ac:spMkLst>
        </pc:spChg>
      </pc:sldChg>
      <pc:sldChg chg="modSp add mod ord">
        <pc:chgData name="Anna Zaversky" userId="403c2c6680168d80" providerId="LiveId" clId="{3F7CC2A3-9B2C-4198-8E3F-774A2A8BB81E}" dt="2023-01-15T15:33:39.393" v="143"/>
        <pc:sldMkLst>
          <pc:docMk/>
          <pc:sldMk cId="3637953709" sldId="862"/>
        </pc:sldMkLst>
        <pc:spChg chg="mod">
          <ac:chgData name="Anna Zaversky" userId="403c2c6680168d80" providerId="LiveId" clId="{3F7CC2A3-9B2C-4198-8E3F-774A2A8BB81E}" dt="2023-01-15T15:33:16.187" v="137" actId="20577"/>
          <ac:spMkLst>
            <pc:docMk/>
            <pc:sldMk cId="3637953709" sldId="862"/>
            <ac:spMk id="2" creationId="{38E10B0E-8373-494D-8223-A2EE773534CD}"/>
          </ac:spMkLst>
        </pc:spChg>
      </pc:sldChg>
      <pc:sldChg chg="add ord">
        <pc:chgData name="Anna Zaversky" userId="403c2c6680168d80" providerId="LiveId" clId="{3F7CC2A3-9B2C-4198-8E3F-774A2A8BB81E}" dt="2023-01-15T15:33:44.683" v="145"/>
        <pc:sldMkLst>
          <pc:docMk/>
          <pc:sldMk cId="4190520733" sldId="863"/>
        </pc:sldMkLst>
      </pc:sldChg>
      <pc:sldChg chg="modSp add mod ord">
        <pc:chgData name="Anna Zaversky" userId="403c2c6680168d80" providerId="LiveId" clId="{3F7CC2A3-9B2C-4198-8E3F-774A2A8BB81E}" dt="2023-01-15T15:33:48.524" v="147"/>
        <pc:sldMkLst>
          <pc:docMk/>
          <pc:sldMk cId="1016649181" sldId="864"/>
        </pc:sldMkLst>
        <pc:spChg chg="mod">
          <ac:chgData name="Anna Zaversky" userId="403c2c6680168d80" providerId="LiveId" clId="{3F7CC2A3-9B2C-4198-8E3F-774A2A8BB81E}" dt="2023-01-15T15:33:31.030" v="141" actId="20577"/>
          <ac:spMkLst>
            <pc:docMk/>
            <pc:sldMk cId="1016649181" sldId="864"/>
            <ac:spMk id="2" creationId="{38E10B0E-8373-494D-8223-A2EE773534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FI"/>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4260D-DD29-F049-9BA4-4680108C423D}" type="datetimeFigureOut">
              <a:rPr lang="de-FI" smtClean="0"/>
              <a:t>03/06/2024</a:t>
            </a:fld>
            <a:endParaRPr lang="de-FI"/>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FI"/>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FI"/>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FI"/>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019D5-6F7C-984B-A7BD-FD87D680B3F5}" type="slidenum">
              <a:rPr lang="de-FI" smtClean="0"/>
              <a:t>‹Nr.›</a:t>
            </a:fld>
            <a:endParaRPr lang="de-FI"/>
          </a:p>
        </p:txBody>
      </p:sp>
    </p:spTree>
    <p:extLst>
      <p:ext uri="{BB962C8B-B14F-4D97-AF65-F5344CB8AC3E}">
        <p14:creationId xmlns:p14="http://schemas.microsoft.com/office/powerpoint/2010/main" val="228075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1060450"/>
            <a:ext cx="5924550" cy="3332163"/>
          </a:xfrm>
          <a:prstGeom prst="rect">
            <a:avLst/>
          </a:prstGeo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55288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11F1-AEB9-D68A-715C-D049171AFD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12F5B1-AF56-C72D-8FF5-89BBD40EA0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195E81-AE01-B533-2F36-A9384CA49D3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D7AA0893-144C-EB81-6612-F998467F9579}"/>
              </a:ext>
            </a:extLst>
          </p:cNvPr>
          <p:cNvSpPr>
            <a:spLocks noGrp="1"/>
          </p:cNvSpPr>
          <p:nvPr>
            <p:ph type="sldNum" sz="quarter" idx="5"/>
          </p:nvPr>
        </p:nvSpPr>
        <p:spPr/>
        <p:txBody>
          <a:bodyPr/>
          <a:lstStyle/>
          <a:p>
            <a:fld id="{B78019D5-6F7C-984B-A7BD-FD87D680B3F5}" type="slidenum">
              <a:rPr lang="de-FI" smtClean="0"/>
              <a:t>2</a:t>
            </a:fld>
            <a:endParaRPr lang="de-FI"/>
          </a:p>
        </p:txBody>
      </p:sp>
    </p:spTree>
    <p:extLst>
      <p:ext uri="{BB962C8B-B14F-4D97-AF65-F5344CB8AC3E}">
        <p14:creationId xmlns:p14="http://schemas.microsoft.com/office/powerpoint/2010/main" val="4954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78019D5-6F7C-984B-A7BD-FD87D680B3F5}" type="slidenum">
              <a:rPr lang="de-FI" smtClean="0"/>
              <a:t>3</a:t>
            </a:fld>
            <a:endParaRPr lang="de-FI"/>
          </a:p>
        </p:txBody>
      </p:sp>
    </p:spTree>
    <p:extLst>
      <p:ext uri="{BB962C8B-B14F-4D97-AF65-F5344CB8AC3E}">
        <p14:creationId xmlns:p14="http://schemas.microsoft.com/office/powerpoint/2010/main" val="192546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6221-58E3-3ACC-252C-9D50F8F934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7DBC1ED-35B0-0757-BE06-BE919373B5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11204F-5887-A86D-F744-5F92EC171F43}"/>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FA67C255-E1E4-7C16-3327-F43AAA523A44}"/>
              </a:ext>
            </a:extLst>
          </p:cNvPr>
          <p:cNvSpPr>
            <a:spLocks noGrp="1"/>
          </p:cNvSpPr>
          <p:nvPr>
            <p:ph type="sldNum" sz="quarter" idx="5"/>
          </p:nvPr>
        </p:nvSpPr>
        <p:spPr/>
        <p:txBody>
          <a:bodyPr/>
          <a:lstStyle/>
          <a:p>
            <a:fld id="{B78019D5-6F7C-984B-A7BD-FD87D680B3F5}" type="slidenum">
              <a:rPr lang="de-FI" smtClean="0"/>
              <a:t>13</a:t>
            </a:fld>
            <a:endParaRPr lang="de-FI"/>
          </a:p>
        </p:txBody>
      </p:sp>
    </p:spTree>
    <p:extLst>
      <p:ext uri="{BB962C8B-B14F-4D97-AF65-F5344CB8AC3E}">
        <p14:creationId xmlns:p14="http://schemas.microsoft.com/office/powerpoint/2010/main" val="416784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11F1-AEB9-D68A-715C-D049171AFD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12F5B1-AF56-C72D-8FF5-89BBD40EA0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195E81-AE01-B533-2F36-A9384CA49D3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D7AA0893-144C-EB81-6612-F998467F9579}"/>
              </a:ext>
            </a:extLst>
          </p:cNvPr>
          <p:cNvSpPr>
            <a:spLocks noGrp="1"/>
          </p:cNvSpPr>
          <p:nvPr>
            <p:ph type="sldNum" sz="quarter" idx="5"/>
          </p:nvPr>
        </p:nvSpPr>
        <p:spPr/>
        <p:txBody>
          <a:bodyPr/>
          <a:lstStyle/>
          <a:p>
            <a:fld id="{B78019D5-6F7C-984B-A7BD-FD87D680B3F5}" type="slidenum">
              <a:rPr lang="de-FI" smtClean="0"/>
              <a:t>30</a:t>
            </a:fld>
            <a:endParaRPr lang="de-FI"/>
          </a:p>
        </p:txBody>
      </p:sp>
    </p:spTree>
    <p:extLst>
      <p:ext uri="{BB962C8B-B14F-4D97-AF65-F5344CB8AC3E}">
        <p14:creationId xmlns:p14="http://schemas.microsoft.com/office/powerpoint/2010/main" val="360394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11F1-AEB9-D68A-715C-D049171AFD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12F5B1-AF56-C72D-8FF5-89BBD40EA0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195E81-AE01-B533-2F36-A9384CA49D3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D7AA0893-144C-EB81-6612-F998467F9579}"/>
              </a:ext>
            </a:extLst>
          </p:cNvPr>
          <p:cNvSpPr>
            <a:spLocks noGrp="1"/>
          </p:cNvSpPr>
          <p:nvPr>
            <p:ph type="sldNum" sz="quarter" idx="5"/>
          </p:nvPr>
        </p:nvSpPr>
        <p:spPr/>
        <p:txBody>
          <a:bodyPr/>
          <a:lstStyle/>
          <a:p>
            <a:fld id="{B78019D5-6F7C-984B-A7BD-FD87D680B3F5}" type="slidenum">
              <a:rPr lang="de-FI" smtClean="0"/>
              <a:t>31</a:t>
            </a:fld>
            <a:endParaRPr lang="de-FI"/>
          </a:p>
        </p:txBody>
      </p:sp>
    </p:spTree>
    <p:extLst>
      <p:ext uri="{BB962C8B-B14F-4D97-AF65-F5344CB8AC3E}">
        <p14:creationId xmlns:p14="http://schemas.microsoft.com/office/powerpoint/2010/main" val="383375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11F1-AEB9-D68A-715C-D049171AFD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12F5B1-AF56-C72D-8FF5-89BBD40EA0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195E81-AE01-B533-2F36-A9384CA49D3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D7AA0893-144C-EB81-6612-F998467F9579}"/>
              </a:ext>
            </a:extLst>
          </p:cNvPr>
          <p:cNvSpPr>
            <a:spLocks noGrp="1"/>
          </p:cNvSpPr>
          <p:nvPr>
            <p:ph type="sldNum" sz="quarter" idx="5"/>
          </p:nvPr>
        </p:nvSpPr>
        <p:spPr/>
        <p:txBody>
          <a:bodyPr/>
          <a:lstStyle/>
          <a:p>
            <a:fld id="{B78019D5-6F7C-984B-A7BD-FD87D680B3F5}" type="slidenum">
              <a:rPr lang="de-FI" smtClean="0"/>
              <a:t>36</a:t>
            </a:fld>
            <a:endParaRPr lang="de-FI"/>
          </a:p>
        </p:txBody>
      </p:sp>
    </p:spTree>
    <p:extLst>
      <p:ext uri="{BB962C8B-B14F-4D97-AF65-F5344CB8AC3E}">
        <p14:creationId xmlns:p14="http://schemas.microsoft.com/office/powerpoint/2010/main" val="401861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6031850-E431-2C47-851A-A7F7F3C8C41A}"/>
              </a:ext>
            </a:extLst>
          </p:cNvPr>
          <p:cNvSpPr>
            <a:spLocks noGrp="1"/>
          </p:cNvSpPr>
          <p:nvPr>
            <p:ph type="pic" sz="quarter" idx="10"/>
          </p:nvPr>
        </p:nvSpPr>
        <p:spPr>
          <a:xfrm>
            <a:off x="1" y="0"/>
            <a:ext cx="9272905" cy="6858000"/>
          </a:xfrm>
        </p:spPr>
        <p:txBody>
          <a:bodyPr/>
          <a:lstStyle>
            <a:lvl1pPr marL="0" indent="0">
              <a:buNone/>
              <a:defRPr b="0" i="0">
                <a:latin typeface="Nunito Sans" pitchFamily="2" charset="77"/>
                <a:cs typeface="Times New Roman" panose="02020603050405020304" pitchFamily="18" charset="0"/>
              </a:defRPr>
            </a:lvl1pPr>
          </a:lstStyle>
          <a:p>
            <a:r>
              <a:rPr lang="de-DE" dirty="0"/>
              <a:t>Bild durch Klicken auf Symbol hinzufügen</a:t>
            </a:r>
          </a:p>
        </p:txBody>
      </p:sp>
      <p:pic>
        <p:nvPicPr>
          <p:cNvPr id="7" name="Bild 7">
            <a:extLst>
              <a:ext uri="{FF2B5EF4-FFF2-40B4-BE49-F238E27FC236}">
                <a16:creationId xmlns:a16="http://schemas.microsoft.com/office/drawing/2014/main" id="{7F7F9876-1FEC-4DBD-BCFB-2B5A5C006F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2748" y="460312"/>
            <a:ext cx="1734590" cy="1483013"/>
          </a:xfrm>
          <a:prstGeom prst="rect">
            <a:avLst/>
          </a:prstGeom>
        </p:spPr>
      </p:pic>
      <p:sp>
        <p:nvSpPr>
          <p:cNvPr id="11" name="Titelplatzhalter 1">
            <a:extLst>
              <a:ext uri="{FF2B5EF4-FFF2-40B4-BE49-F238E27FC236}">
                <a16:creationId xmlns:a16="http://schemas.microsoft.com/office/drawing/2014/main" id="{37CF0E2D-B57D-1549-87B8-1C5DB056DC15}"/>
              </a:ext>
            </a:extLst>
          </p:cNvPr>
          <p:cNvSpPr>
            <a:spLocks noGrp="1"/>
          </p:cNvSpPr>
          <p:nvPr>
            <p:ph type="title" hasCustomPrompt="1"/>
          </p:nvPr>
        </p:nvSpPr>
        <p:spPr>
          <a:xfrm>
            <a:off x="0" y="3626569"/>
            <a:ext cx="7004848" cy="2429991"/>
          </a:xfrm>
          <a:prstGeom prst="rect">
            <a:avLst/>
          </a:prstGeom>
          <a:solidFill>
            <a:schemeClr val="bg1">
              <a:alpha val="70000"/>
            </a:schemeClr>
          </a:solidFill>
        </p:spPr>
        <p:txBody>
          <a:bodyPr vert="horz" lIns="1116000" tIns="45720" rIns="91440" bIns="45720" rtlCol="0" anchor="ctr" anchorCtr="0">
            <a:normAutofit/>
          </a:bodyPr>
          <a:lstStyle>
            <a:lvl1pPr algn="l">
              <a:lnSpc>
                <a:spcPts val="5203"/>
              </a:lnSpc>
              <a:defRPr sz="4640" b="1" i="0">
                <a:latin typeface="+mj-lt"/>
                <a:cs typeface="Nunito Sans ExtraBold" pitchFamily="2" charset="77"/>
              </a:defRPr>
            </a:lvl1pPr>
          </a:lstStyle>
          <a:p>
            <a:r>
              <a:rPr lang="de-DE" dirty="0"/>
              <a:t>Mastertitelformat durch Klicken bearbeiten</a:t>
            </a:r>
            <a:endParaRPr lang="de-AT" dirty="0"/>
          </a:p>
        </p:txBody>
      </p:sp>
    </p:spTree>
    <p:extLst>
      <p:ext uri="{BB962C8B-B14F-4D97-AF65-F5344CB8AC3E}">
        <p14:creationId xmlns:p14="http://schemas.microsoft.com/office/powerpoint/2010/main" val="354803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ufzählung mit grossem Bild und Subline;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2986175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EDE9D6-4962-3A40-A4B9-7EE07CF6E5AB}"/>
              </a:ext>
            </a:extLst>
          </p:cNvPr>
          <p:cNvSpPr>
            <a:spLocks noGrp="1"/>
          </p:cNvSpPr>
          <p:nvPr>
            <p:ph sz="half" idx="1"/>
          </p:nvPr>
        </p:nvSpPr>
        <p:spPr>
          <a:xfrm>
            <a:off x="648870" y="1890843"/>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C1DF1766-0D4F-794A-B4ED-A6D38D1C0632}"/>
              </a:ext>
            </a:extLst>
          </p:cNvPr>
          <p:cNvSpPr>
            <a:spLocks noGrp="1"/>
          </p:cNvSpPr>
          <p:nvPr>
            <p:ph sz="half" idx="2"/>
          </p:nvPr>
        </p:nvSpPr>
        <p:spPr>
          <a:xfrm>
            <a:off x="5743231" y="1893375"/>
            <a:ext cx="4809228" cy="4353750"/>
          </a:xfrm>
        </p:spPr>
        <p:txBody>
          <a:bodyPr anchor="t" anchorCtr="0"/>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8" name="Titel 7">
            <a:extLst>
              <a:ext uri="{FF2B5EF4-FFF2-40B4-BE49-F238E27FC236}">
                <a16:creationId xmlns:a16="http://schemas.microsoft.com/office/drawing/2014/main" id="{0C99921B-6875-BA4C-830A-C4AA0450F281}"/>
              </a:ext>
            </a:extLst>
          </p:cNvPr>
          <p:cNvSpPr>
            <a:spLocks noGrp="1"/>
          </p:cNvSpPr>
          <p:nvPr>
            <p:ph type="title"/>
          </p:nvPr>
        </p:nvSpPr>
        <p:spPr/>
        <p:txBody>
          <a:bodyPr/>
          <a:lstStyle/>
          <a:p>
            <a:r>
              <a:rPr lang="de-DE" dirty="0"/>
              <a:t>Mastertitelformat bearbeiten</a:t>
            </a:r>
          </a:p>
        </p:txBody>
      </p:sp>
      <p:sp>
        <p:nvSpPr>
          <p:cNvPr id="9" name="Datumsplatzhalter 8">
            <a:extLst>
              <a:ext uri="{FF2B5EF4-FFF2-40B4-BE49-F238E27FC236}">
                <a16:creationId xmlns:a16="http://schemas.microsoft.com/office/drawing/2014/main" id="{A6AB59A8-283A-DC46-A088-30A29E7C5851}"/>
              </a:ext>
            </a:extLst>
          </p:cNvPr>
          <p:cNvSpPr>
            <a:spLocks noGrp="1"/>
          </p:cNvSpPr>
          <p:nvPr>
            <p:ph type="dt" sz="half" idx="10"/>
          </p:nvPr>
        </p:nvSpPr>
        <p:spPr/>
        <p:txBody>
          <a:bodyPr/>
          <a:lstStyle>
            <a:lvl1pPr>
              <a:defRPr b="0" i="0">
                <a:latin typeface="+mn-lt"/>
              </a:defRPr>
            </a:lvl1pPr>
          </a:lstStyle>
          <a:p>
            <a:fld id="{256D3AB5-5FB0-4AC1-B0E4-4892E0B6DE50}" type="datetime4">
              <a:rPr lang="de-AT" smtClean="0"/>
              <a:t>6. März 2024</a:t>
            </a:fld>
            <a:endParaRPr lang="de-DE" dirty="0"/>
          </a:p>
        </p:txBody>
      </p:sp>
      <p:sp>
        <p:nvSpPr>
          <p:cNvPr id="10" name="Fußzeilenplatzhalter 9">
            <a:extLst>
              <a:ext uri="{FF2B5EF4-FFF2-40B4-BE49-F238E27FC236}">
                <a16:creationId xmlns:a16="http://schemas.microsoft.com/office/drawing/2014/main" id="{9A04C6EB-66D9-234A-B254-E2E87BAD1C11}"/>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11" name="Foliennummernplatzhalter 10">
            <a:extLst>
              <a:ext uri="{FF2B5EF4-FFF2-40B4-BE49-F238E27FC236}">
                <a16:creationId xmlns:a16="http://schemas.microsoft.com/office/drawing/2014/main" id="{B480F00C-A418-4742-8FFE-40416312FE90}"/>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451453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Titel, Subline und Inhalt getei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5" name="Textplatzhalter 4">
            <a:extLst>
              <a:ext uri="{FF2B5EF4-FFF2-40B4-BE49-F238E27FC236}">
                <a16:creationId xmlns:a16="http://schemas.microsoft.com/office/drawing/2014/main" id="{44ACF1AC-182B-F74A-B5E9-E5AE520DC533}"/>
              </a:ext>
            </a:extLst>
          </p:cNvPr>
          <p:cNvSpPr>
            <a:spLocks noGrp="1"/>
          </p:cNvSpPr>
          <p:nvPr>
            <p:ph type="body" sz="quarter" idx="3"/>
          </p:nvPr>
        </p:nvSpPr>
        <p:spPr>
          <a:xfrm>
            <a:off x="574323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6" name="Inhaltsplatzhalter 5">
            <a:extLst>
              <a:ext uri="{FF2B5EF4-FFF2-40B4-BE49-F238E27FC236}">
                <a16:creationId xmlns:a16="http://schemas.microsoft.com/office/drawing/2014/main" id="{5DC652DD-A060-0C48-B799-CCA374E7E582}"/>
              </a:ext>
            </a:extLst>
          </p:cNvPr>
          <p:cNvSpPr>
            <a:spLocks noGrp="1"/>
          </p:cNvSpPr>
          <p:nvPr>
            <p:ph sz="quarter" idx="4"/>
          </p:nvPr>
        </p:nvSpPr>
        <p:spPr>
          <a:xfrm>
            <a:off x="5743231" y="2623095"/>
            <a:ext cx="4809228" cy="3615408"/>
          </a:xfrm>
        </p:spPr>
        <p:txBody>
          <a:bodyPr/>
          <a:lstStyle>
            <a:lvl1pPr>
              <a:defRPr b="0" i="0">
                <a:latin typeface="+mn-lt"/>
              </a:defRPr>
            </a:lvl1pPr>
            <a:lvl2pPr>
              <a:defRPr b="0" i="0">
                <a:latin typeface="Nunito Sans" pitchFamily="2" charset="77"/>
              </a:defRPr>
            </a:lvl2pPr>
            <a:lvl3pPr>
              <a:defRPr b="0" i="0">
                <a:latin typeface="Nunito Sans" pitchFamily="2" charset="77"/>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4D5C34C0-1319-4A4F-86D6-3BE75A207CC9}" type="datetime4">
              <a:rPr lang="de-AT" smtClean="0"/>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9509674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ufzählung mit großem Bild;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C27F2907-9AD0-4C36-B296-1C51D8865F95}" type="datetime4">
              <a:rPr lang="de-AT" smtClean="0"/>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4030413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ufzählung mit großem Bild;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7821324" cy="430567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AE44AA7F-07AE-4AD9-A274-9750212807A7}" type="datetime4">
              <a:rPr lang="de-AT" smtClean="0"/>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8599026" y="1919202"/>
            <a:ext cx="3098592"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3451443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4DC1A6CE-A7A0-4FE6-A136-0B22968058DB}" type="datetime4">
              <a:rPr lang="de-AT" smtClean="0"/>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370323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Nunito Sans" pitchFamily="2" charset="77"/>
              </a:defRPr>
            </a:lvl1pPr>
          </a:lstStyle>
          <a:p>
            <a:fld id="{03600F1F-6094-4599-B280-D8EE483C22A5}" type="datetime4">
              <a:rPr lang="de-AT" smtClean="0"/>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Nunito Sans" pitchFamily="2" charset="77"/>
              </a:defRPr>
            </a:lvl1pPr>
          </a:lstStyle>
          <a:p>
            <a:r>
              <a:rPr lang="de-AT"/>
              <a:t>Wir forschen. Wir gestalten Zukunft.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3343981"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261410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ufzählung und zwei Bilder;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58017"/>
            <a:ext cx="2850955" cy="2050313"/>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83522"/>
            <a:ext cx="2850955" cy="2050313"/>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6831099" cy="4357315"/>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7BE0E0A1-8AD7-4F8F-9ED2-9453D9BFA6CF}"/>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27360A97-260D-4106-92A8-BEB8D4F6C0E9}" type="datetime4">
              <a:rPr lang="de-AT" smtClean="0"/>
              <a:t>6. März 2024</a:t>
            </a:fld>
            <a:endParaRPr lang="de-DE" dirty="0"/>
          </a:p>
        </p:txBody>
      </p:sp>
      <p:sp>
        <p:nvSpPr>
          <p:cNvPr id="14" name="Fußzeilenplatzhalter 4">
            <a:extLst>
              <a:ext uri="{FF2B5EF4-FFF2-40B4-BE49-F238E27FC236}">
                <a16:creationId xmlns:a16="http://schemas.microsoft.com/office/drawing/2014/main" id="{238124B2-2222-49F3-8804-E8CA4FBC2AE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5" name="Foliennummernplatzhalter 5">
            <a:extLst>
              <a:ext uri="{FF2B5EF4-FFF2-40B4-BE49-F238E27FC236}">
                <a16:creationId xmlns:a16="http://schemas.microsoft.com/office/drawing/2014/main" id="{4557D213-F2D5-41F9-AE32-E356D0AFF1C2}"/>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2535010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ufzählung und zwei Bilder;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5746497" y="1952694"/>
            <a:ext cx="2850955" cy="3422220"/>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8846663" y="1952695"/>
            <a:ext cx="2850955" cy="3422219"/>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4849306" cy="4357315"/>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D238D08E-665C-445D-AB41-F3F3FB5217F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6EB87CCA-2426-4E0C-BFCC-4D050E024B73}" type="datetime4">
              <a:rPr lang="de-AT" smtClean="0"/>
              <a:t>6. März 2024</a:t>
            </a:fld>
            <a:endParaRPr lang="de-DE" dirty="0"/>
          </a:p>
        </p:txBody>
      </p:sp>
      <p:sp>
        <p:nvSpPr>
          <p:cNvPr id="14" name="Fußzeilenplatzhalter 4">
            <a:extLst>
              <a:ext uri="{FF2B5EF4-FFF2-40B4-BE49-F238E27FC236}">
                <a16:creationId xmlns:a16="http://schemas.microsoft.com/office/drawing/2014/main" id="{B2E76FCB-CAF1-4C66-B8DF-ACDCA56D820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5" name="Foliennummernplatzhalter 5">
            <a:extLst>
              <a:ext uri="{FF2B5EF4-FFF2-40B4-BE49-F238E27FC236}">
                <a16:creationId xmlns:a16="http://schemas.microsoft.com/office/drawing/2014/main" id="{3ABB941D-0E8E-46D9-AB41-B6A8A9DF520E}"/>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838675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6831099"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6831099"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29169"/>
            <a:ext cx="2850955" cy="2050313"/>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66986"/>
            <a:ext cx="2850955" cy="2050313"/>
          </a:xfrm>
        </p:spPr>
        <p:txBody>
          <a:bodyPr/>
          <a:lstStyle>
            <a:lvl1pPr>
              <a:buNone/>
              <a:defRPr b="0" i="0">
                <a:latin typeface="+mn-lt"/>
              </a:defRPr>
            </a:lvl1pPr>
          </a:lstStyle>
          <a:p>
            <a:endParaRPr lang="de-AT" dirty="0"/>
          </a:p>
        </p:txBody>
      </p:sp>
      <p:sp>
        <p:nvSpPr>
          <p:cNvPr id="11" name="Datumsplatzhalter 3">
            <a:extLst>
              <a:ext uri="{FF2B5EF4-FFF2-40B4-BE49-F238E27FC236}">
                <a16:creationId xmlns:a16="http://schemas.microsoft.com/office/drawing/2014/main" id="{8124F14F-4B3E-4E54-8628-2885022BEFD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B36AE8F8-1C79-424C-80E8-474E546F4C4D}" type="datetime4">
              <a:rPr lang="de-AT" smtClean="0"/>
              <a:t>6. März 2024</a:t>
            </a:fld>
            <a:endParaRPr lang="de-DE" dirty="0"/>
          </a:p>
        </p:txBody>
      </p:sp>
      <p:sp>
        <p:nvSpPr>
          <p:cNvPr id="13" name="Fußzeilenplatzhalter 4">
            <a:extLst>
              <a:ext uri="{FF2B5EF4-FFF2-40B4-BE49-F238E27FC236}">
                <a16:creationId xmlns:a16="http://schemas.microsoft.com/office/drawing/2014/main" id="{FD388105-20A8-425D-B2D2-81EC5C0E4290}"/>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4" name="Foliennummernplatzhalter 5">
            <a:extLst>
              <a:ext uri="{FF2B5EF4-FFF2-40B4-BE49-F238E27FC236}">
                <a16:creationId xmlns:a16="http://schemas.microsoft.com/office/drawing/2014/main" id="{8029A4C5-5CEB-4A69-A52D-8372C6B886C9}"/>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053606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4848416"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49306"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1" name="Bildplatzhalter 10">
            <a:extLst>
              <a:ext uri="{FF2B5EF4-FFF2-40B4-BE49-F238E27FC236}">
                <a16:creationId xmlns:a16="http://schemas.microsoft.com/office/drawing/2014/main" id="{05B67066-5F4B-AD49-A41A-421ACD77F4AA}"/>
              </a:ext>
            </a:extLst>
          </p:cNvPr>
          <p:cNvSpPr>
            <a:spLocks noGrp="1" noChangeAspect="1"/>
          </p:cNvSpPr>
          <p:nvPr>
            <p:ph type="pic" sz="quarter" idx="15"/>
          </p:nvPr>
        </p:nvSpPr>
        <p:spPr>
          <a:xfrm>
            <a:off x="5746497" y="1952694"/>
            <a:ext cx="2850955" cy="3422220"/>
          </a:xfrm>
        </p:spPr>
        <p:txBody>
          <a:bodyPr/>
          <a:lstStyle>
            <a:lvl1pPr>
              <a:buNone/>
              <a:defRPr b="0" i="0">
                <a:latin typeface="+mn-lt"/>
              </a:defRPr>
            </a:lvl1pPr>
          </a:lstStyle>
          <a:p>
            <a:endParaRPr lang="de-AT" dirty="0"/>
          </a:p>
        </p:txBody>
      </p:sp>
      <p:sp>
        <p:nvSpPr>
          <p:cNvPr id="13" name="Bildplatzhalter 10">
            <a:extLst>
              <a:ext uri="{FF2B5EF4-FFF2-40B4-BE49-F238E27FC236}">
                <a16:creationId xmlns:a16="http://schemas.microsoft.com/office/drawing/2014/main" id="{A899942F-594D-F541-AB27-B2971DAF6AC5}"/>
              </a:ext>
            </a:extLst>
          </p:cNvPr>
          <p:cNvSpPr>
            <a:spLocks noGrp="1" noChangeAspect="1"/>
          </p:cNvSpPr>
          <p:nvPr>
            <p:ph type="pic" sz="quarter" idx="16"/>
          </p:nvPr>
        </p:nvSpPr>
        <p:spPr>
          <a:xfrm>
            <a:off x="8846663" y="1952695"/>
            <a:ext cx="2850955" cy="3422219"/>
          </a:xfrm>
        </p:spPr>
        <p:txBody>
          <a:bodyPr/>
          <a:lstStyle>
            <a:lvl1pPr>
              <a:buNone/>
              <a:defRPr b="0" i="0">
                <a:latin typeface="+mn-lt"/>
              </a:defRPr>
            </a:lvl1pPr>
          </a:lstStyle>
          <a:p>
            <a:endParaRPr lang="de-AT" dirty="0"/>
          </a:p>
        </p:txBody>
      </p:sp>
      <p:sp>
        <p:nvSpPr>
          <p:cNvPr id="10" name="Datumsplatzhalter 3">
            <a:extLst>
              <a:ext uri="{FF2B5EF4-FFF2-40B4-BE49-F238E27FC236}">
                <a16:creationId xmlns:a16="http://schemas.microsoft.com/office/drawing/2014/main" id="{D9C811B8-F3E7-45FF-A30B-275E5010D837}"/>
              </a:ext>
            </a:extLst>
          </p:cNvPr>
          <p:cNvSpPr>
            <a:spLocks noGrp="1"/>
          </p:cNvSpPr>
          <p:nvPr>
            <p:ph type="dt" sz="half" idx="17"/>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1DDF3F22-9F7F-4821-9538-5CF7D2485676}" type="datetime4">
              <a:rPr lang="de-AT" smtClean="0"/>
              <a:t>6. März 2024</a:t>
            </a:fld>
            <a:endParaRPr lang="de-DE" dirty="0"/>
          </a:p>
        </p:txBody>
      </p:sp>
      <p:sp>
        <p:nvSpPr>
          <p:cNvPr id="12" name="Fußzeilenplatzhalter 4">
            <a:extLst>
              <a:ext uri="{FF2B5EF4-FFF2-40B4-BE49-F238E27FC236}">
                <a16:creationId xmlns:a16="http://schemas.microsoft.com/office/drawing/2014/main" id="{F8143568-E6AB-41C9-BEF7-2E0B813146E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4" name="Foliennummernplatzhalter 5">
            <a:extLst>
              <a:ext uri="{FF2B5EF4-FFF2-40B4-BE49-F238E27FC236}">
                <a16:creationId xmlns:a16="http://schemas.microsoft.com/office/drawing/2014/main" id="{5A296564-71F2-4C32-945F-07F1F443C1BA}"/>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95905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ufzählung mit grossem Bild und Subline;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Nunito Sans" pitchFamily="2" charset="77"/>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Nunito Sans" pitchFamily="2" charset="77"/>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Nunito Sans" pitchFamily="2" charset="77"/>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3343981"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939844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1916156"/>
            <a:ext cx="4809228" cy="4283411"/>
          </a:xfrm>
        </p:spPr>
        <p:txBody>
          <a:bodyPr/>
          <a:lstStyle>
            <a:lvl1pPr marL="0" indent="0">
              <a:buNone/>
              <a:defRPr b="0" i="0">
                <a:latin typeface="+mn-lt"/>
              </a:defRPr>
            </a:lvl1pPr>
          </a:lstStyle>
          <a:p>
            <a:pPr lvl="0"/>
            <a:r>
              <a:rPr lang="de-DE" dirty="0" err="1"/>
              <a:t>MasterInhalt</a:t>
            </a:r>
            <a:r>
              <a:rPr lang="de-DE" dirty="0"/>
              <a:t> bearbeiten</a:t>
            </a:r>
          </a:p>
        </p:txBody>
      </p:sp>
      <p:sp>
        <p:nvSpPr>
          <p:cNvPr id="13" name="Inhaltsplatzhalter 10">
            <a:extLst>
              <a:ext uri="{FF2B5EF4-FFF2-40B4-BE49-F238E27FC236}">
                <a16:creationId xmlns:a16="http://schemas.microsoft.com/office/drawing/2014/main" id="{75C928EC-E824-4848-8F3B-4CE94E3B9556}"/>
              </a:ext>
            </a:extLst>
          </p:cNvPr>
          <p:cNvSpPr>
            <a:spLocks noGrp="1"/>
          </p:cNvSpPr>
          <p:nvPr>
            <p:ph sz="quarter" idx="15" hasCustomPrompt="1"/>
          </p:nvPr>
        </p:nvSpPr>
        <p:spPr>
          <a:xfrm>
            <a:off x="5742731" y="1916157"/>
            <a:ext cx="5948106" cy="4282901"/>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257E38ED-9183-425A-A294-1F2388DD7E92}"/>
              </a:ext>
            </a:extLst>
          </p:cNvPr>
          <p:cNvSpPr>
            <a:spLocks noGrp="1"/>
          </p:cNvSpPr>
          <p:nvPr>
            <p:ph type="dt" sz="half" idx="16"/>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789ECDFE-F198-4112-BB60-E9F9D55599D9}" type="datetime4">
              <a:rPr lang="de-AT" smtClean="0"/>
              <a:t>6. März 2024</a:t>
            </a:fld>
            <a:endParaRPr lang="de-DE" dirty="0"/>
          </a:p>
        </p:txBody>
      </p:sp>
      <p:sp>
        <p:nvSpPr>
          <p:cNvPr id="11" name="Fußzeilenplatzhalter 4">
            <a:extLst>
              <a:ext uri="{FF2B5EF4-FFF2-40B4-BE49-F238E27FC236}">
                <a16:creationId xmlns:a16="http://schemas.microsoft.com/office/drawing/2014/main" id="{2DBC8530-2BDE-4637-9395-E4700CAA5D9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2" name="Foliennummernplatzhalter 5">
            <a:extLst>
              <a:ext uri="{FF2B5EF4-FFF2-40B4-BE49-F238E27FC236}">
                <a16:creationId xmlns:a16="http://schemas.microsoft.com/office/drawing/2014/main" id="{3D008FCE-CADD-44B7-A8D4-18FD977FCF3D}"/>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5213403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mit Subline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2623095"/>
            <a:ext cx="4809228" cy="3615408"/>
          </a:xfrm>
        </p:spPr>
        <p:txBody>
          <a:bodyPr/>
          <a:lstStyle>
            <a:lvl1pPr marL="0" indent="0">
              <a:buNone/>
              <a:defRPr b="0" i="0">
                <a:latin typeface="+mn-lt"/>
              </a:defRPr>
            </a:lvl1pPr>
          </a:lstStyle>
          <a:p>
            <a:pPr lvl="0"/>
            <a:r>
              <a:rPr lang="de-DE" dirty="0" err="1"/>
              <a:t>MasterInhalt</a:t>
            </a:r>
            <a:r>
              <a:rPr lang="de-DE" dirty="0"/>
              <a:t> bearbeiten</a:t>
            </a:r>
          </a:p>
        </p:txBody>
      </p:sp>
      <p:sp>
        <p:nvSpPr>
          <p:cNvPr id="11" name="Inhaltsplatzhalter 5">
            <a:extLst>
              <a:ext uri="{FF2B5EF4-FFF2-40B4-BE49-F238E27FC236}">
                <a16:creationId xmlns:a16="http://schemas.microsoft.com/office/drawing/2014/main" id="{528EC1C3-C533-4D02-BCE9-FD4F54F8AD45}"/>
              </a:ext>
            </a:extLst>
          </p:cNvPr>
          <p:cNvSpPr>
            <a:spLocks noGrp="1"/>
          </p:cNvSpPr>
          <p:nvPr>
            <p:ph sz="quarter" idx="14" hasCustomPrompt="1"/>
          </p:nvPr>
        </p:nvSpPr>
        <p:spPr>
          <a:xfrm>
            <a:off x="5742731" y="1961183"/>
            <a:ext cx="5948106" cy="4277320"/>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AABF7A3E-B910-4C60-87F7-D71D398E8590}"/>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5DA9620A-6C03-4693-95B4-04E6C701C50C}" type="datetime4">
              <a:rPr lang="de-AT" smtClean="0"/>
              <a:t>6. März 2024</a:t>
            </a:fld>
            <a:endParaRPr lang="de-DE" dirty="0"/>
          </a:p>
        </p:txBody>
      </p:sp>
      <p:sp>
        <p:nvSpPr>
          <p:cNvPr id="12" name="Fußzeilenplatzhalter 4">
            <a:extLst>
              <a:ext uri="{FF2B5EF4-FFF2-40B4-BE49-F238E27FC236}">
                <a16:creationId xmlns:a16="http://schemas.microsoft.com/office/drawing/2014/main" id="{F6541688-8268-4190-B2B8-10911736449B}"/>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3" name="Foliennummernplatzhalter 5">
            <a:extLst>
              <a:ext uri="{FF2B5EF4-FFF2-40B4-BE49-F238E27FC236}">
                <a16:creationId xmlns:a16="http://schemas.microsoft.com/office/drawing/2014/main" id="{ABA69EFF-8F40-432D-82F7-E1187B6D82B0}"/>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2216128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9BAF080-8B59-5043-990E-D5F1DC7E9FAC}"/>
              </a:ext>
            </a:extLst>
          </p:cNvPr>
          <p:cNvSpPr>
            <a:spLocks noGrp="1"/>
          </p:cNvSpPr>
          <p:nvPr>
            <p:ph type="pic" sz="quarter" idx="13"/>
          </p:nvPr>
        </p:nvSpPr>
        <p:spPr>
          <a:xfrm>
            <a:off x="428612" y="2028437"/>
            <a:ext cx="3290534" cy="3060090"/>
          </a:xfrm>
        </p:spPr>
        <p:txBody>
          <a:bodyPr/>
          <a:lstStyle>
            <a:lvl1pPr>
              <a:defRPr b="0" i="0">
                <a:latin typeface="+mn-lt"/>
              </a:defRPr>
            </a:lvl1pPr>
          </a:lstStyle>
          <a:p>
            <a:endParaRPr lang="de-DE" dirty="0"/>
          </a:p>
        </p:txBody>
      </p:sp>
      <p:sp>
        <p:nvSpPr>
          <p:cNvPr id="8" name="Bildplatzhalter 6">
            <a:extLst>
              <a:ext uri="{FF2B5EF4-FFF2-40B4-BE49-F238E27FC236}">
                <a16:creationId xmlns:a16="http://schemas.microsoft.com/office/drawing/2014/main" id="{0DC2DA5C-1C91-AF49-8337-12F55A0841D1}"/>
              </a:ext>
            </a:extLst>
          </p:cNvPr>
          <p:cNvSpPr>
            <a:spLocks noGrp="1"/>
          </p:cNvSpPr>
          <p:nvPr>
            <p:ph type="pic" sz="quarter" idx="14"/>
          </p:nvPr>
        </p:nvSpPr>
        <p:spPr>
          <a:xfrm>
            <a:off x="4381366" y="388087"/>
            <a:ext cx="3416989" cy="2548310"/>
          </a:xfrm>
        </p:spPr>
        <p:txBody>
          <a:bodyPr/>
          <a:lstStyle>
            <a:lvl1pPr>
              <a:defRPr b="0" i="0">
                <a:latin typeface="+mn-lt"/>
              </a:defRPr>
            </a:lvl1pPr>
          </a:lstStyle>
          <a:p>
            <a:endParaRPr lang="de-DE" dirty="0"/>
          </a:p>
        </p:txBody>
      </p:sp>
      <p:sp>
        <p:nvSpPr>
          <p:cNvPr id="9" name="Bildplatzhalter 6">
            <a:extLst>
              <a:ext uri="{FF2B5EF4-FFF2-40B4-BE49-F238E27FC236}">
                <a16:creationId xmlns:a16="http://schemas.microsoft.com/office/drawing/2014/main" id="{778EAE7C-343D-0640-9AD2-1CDCE0651B15}"/>
              </a:ext>
            </a:extLst>
          </p:cNvPr>
          <p:cNvSpPr>
            <a:spLocks noGrp="1"/>
          </p:cNvSpPr>
          <p:nvPr>
            <p:ph type="pic" sz="quarter" idx="15"/>
          </p:nvPr>
        </p:nvSpPr>
        <p:spPr>
          <a:xfrm>
            <a:off x="8407084" y="2028437"/>
            <a:ext cx="3290534" cy="3060090"/>
          </a:xfrm>
        </p:spPr>
        <p:txBody>
          <a:bodyPr/>
          <a:lstStyle>
            <a:lvl1pPr>
              <a:defRPr b="0" i="0">
                <a:latin typeface="+mn-lt"/>
              </a:defRPr>
            </a:lvl1pPr>
          </a:lstStyle>
          <a:p>
            <a:endParaRPr lang="de-DE" dirty="0"/>
          </a:p>
        </p:txBody>
      </p:sp>
      <p:sp>
        <p:nvSpPr>
          <p:cNvPr id="10" name="Bildplatzhalter 6">
            <a:extLst>
              <a:ext uri="{FF2B5EF4-FFF2-40B4-BE49-F238E27FC236}">
                <a16:creationId xmlns:a16="http://schemas.microsoft.com/office/drawing/2014/main" id="{24F7B581-CB7E-DB41-ABF8-CAE1B159E150}"/>
              </a:ext>
            </a:extLst>
          </p:cNvPr>
          <p:cNvSpPr>
            <a:spLocks noGrp="1"/>
          </p:cNvSpPr>
          <p:nvPr>
            <p:ph type="pic" sz="quarter" idx="16"/>
          </p:nvPr>
        </p:nvSpPr>
        <p:spPr>
          <a:xfrm>
            <a:off x="4381366" y="3429000"/>
            <a:ext cx="3416989" cy="2548310"/>
          </a:xfrm>
        </p:spPr>
        <p:txBody>
          <a:bodyPr/>
          <a:lstStyle>
            <a:lvl1pPr>
              <a:defRPr b="0" i="0">
                <a:latin typeface="+mn-lt"/>
              </a:defRPr>
            </a:lvl1pPr>
          </a:lstStyle>
          <a:p>
            <a:endParaRPr lang="de-DE" dirty="0"/>
          </a:p>
        </p:txBody>
      </p:sp>
      <p:sp>
        <p:nvSpPr>
          <p:cNvPr id="11" name="Datumsplatzhalter 3">
            <a:extLst>
              <a:ext uri="{FF2B5EF4-FFF2-40B4-BE49-F238E27FC236}">
                <a16:creationId xmlns:a16="http://schemas.microsoft.com/office/drawing/2014/main" id="{A4A0B298-4FB4-4649-BB4D-88CB02617ED1}"/>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55F1F4C7-D240-4764-9B99-7498DDF48AE5}" type="datetime4">
              <a:rPr lang="de-AT" smtClean="0"/>
              <a:t>6. März 2024</a:t>
            </a:fld>
            <a:endParaRPr lang="de-DE" dirty="0"/>
          </a:p>
        </p:txBody>
      </p:sp>
      <p:sp>
        <p:nvSpPr>
          <p:cNvPr id="12" name="Fußzeilenplatzhalter 4">
            <a:extLst>
              <a:ext uri="{FF2B5EF4-FFF2-40B4-BE49-F238E27FC236}">
                <a16:creationId xmlns:a16="http://schemas.microsoft.com/office/drawing/2014/main" id="{D0FB23DD-92E6-4ADB-BB6B-155F14E915C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13" name="Foliennummernplatzhalter 5">
            <a:extLst>
              <a:ext uri="{FF2B5EF4-FFF2-40B4-BE49-F238E27FC236}">
                <a16:creationId xmlns:a16="http://schemas.microsoft.com/office/drawing/2014/main" id="{C4F2069F-660B-4F2F-BD66-BD8CF703F621}"/>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4091913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 Bild mit Erklärtex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3EAD0E68-28C3-480D-9309-AF7376824ADE}"/>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dirty="0"/>
              <a:t>Mastertextformat bearbeiten</a:t>
            </a:r>
          </a:p>
        </p:txBody>
      </p:sp>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0046708" cy="5903213"/>
          </a:xfrm>
        </p:spPr>
        <p:txBody>
          <a:bodyPr/>
          <a:lstStyle>
            <a:lvl1pPr>
              <a:buNone/>
              <a:defRPr b="0" i="0">
                <a:latin typeface="Nunito Sans" pitchFamily="2" charset="77"/>
              </a:defRPr>
            </a:lvl1pPr>
          </a:lstStyle>
          <a:p>
            <a:endParaRPr lang="de-AT" dirty="0"/>
          </a:p>
        </p:txBody>
      </p:sp>
      <p:sp>
        <p:nvSpPr>
          <p:cNvPr id="6" name="Datumsplatzhalter 2">
            <a:extLst>
              <a:ext uri="{FF2B5EF4-FFF2-40B4-BE49-F238E27FC236}">
                <a16:creationId xmlns:a16="http://schemas.microsoft.com/office/drawing/2014/main" id="{1E286DF4-6DE8-CA45-A28D-72E2CAEADF3D}"/>
              </a:ext>
            </a:extLst>
          </p:cNvPr>
          <p:cNvSpPr>
            <a:spLocks noGrp="1"/>
          </p:cNvSpPr>
          <p:nvPr>
            <p:ph type="dt" sz="half" idx="10"/>
          </p:nvPr>
        </p:nvSpPr>
        <p:spPr>
          <a:xfrm>
            <a:off x="648871" y="6356821"/>
            <a:ext cx="1239193" cy="365001"/>
          </a:xfrm>
        </p:spPr>
        <p:txBody>
          <a:bodyPr/>
          <a:lstStyle>
            <a:lvl1pPr>
              <a:defRPr b="0" i="0">
                <a:latin typeface="+mn-lt"/>
              </a:defRPr>
            </a:lvl1pPr>
          </a:lstStyle>
          <a:p>
            <a:fld id="{59FB9DD9-5FAB-4410-9576-2C33EACF41F9}" type="datetime4">
              <a:rPr lang="de-AT" smtClean="0"/>
              <a:t>6. März 2024</a:t>
            </a:fld>
            <a:endParaRPr lang="de-DE" dirty="0"/>
          </a:p>
        </p:txBody>
      </p:sp>
      <p:sp>
        <p:nvSpPr>
          <p:cNvPr id="7" name="Fußzeilenplatzhalter 3">
            <a:extLst>
              <a:ext uri="{FF2B5EF4-FFF2-40B4-BE49-F238E27FC236}">
                <a16:creationId xmlns:a16="http://schemas.microsoft.com/office/drawing/2014/main" id="{05AF1DA2-D29F-AD4B-BE12-0D3CFAC32F38}"/>
              </a:ext>
            </a:extLst>
          </p:cNvPr>
          <p:cNvSpPr>
            <a:spLocks noGrp="1"/>
          </p:cNvSpPr>
          <p:nvPr>
            <p:ph type="ftr" sz="quarter" idx="11"/>
          </p:nvPr>
        </p:nvSpPr>
        <p:spPr>
          <a:xfrm>
            <a:off x="4038328" y="6356821"/>
            <a:ext cx="4115344" cy="365001"/>
          </a:xfrm>
        </p:spPr>
        <p:txBody>
          <a:bodyPr/>
          <a:lstStyle>
            <a:lvl1pPr>
              <a:defRPr b="0" i="0">
                <a:latin typeface="+mn-lt"/>
              </a:defRPr>
            </a:lvl1pPr>
          </a:lstStyle>
          <a:p>
            <a:r>
              <a:rPr lang="de-AT"/>
              <a:t>Wir forschen. Wir gestalten Zukunft.</a:t>
            </a:r>
            <a:endParaRPr lang="de-DE" dirty="0"/>
          </a:p>
        </p:txBody>
      </p:sp>
      <p:sp>
        <p:nvSpPr>
          <p:cNvPr id="8" name="Foliennummernplatzhalter 4">
            <a:extLst>
              <a:ext uri="{FF2B5EF4-FFF2-40B4-BE49-F238E27FC236}">
                <a16:creationId xmlns:a16="http://schemas.microsoft.com/office/drawing/2014/main" id="{3C0FC85B-DDAD-2449-9E67-2F77CBBB68E4}"/>
              </a:ext>
            </a:extLst>
          </p:cNvPr>
          <p:cNvSpPr>
            <a:spLocks noGrp="1"/>
          </p:cNvSpPr>
          <p:nvPr>
            <p:ph type="sldNum" sz="quarter" idx="12"/>
          </p:nvPr>
        </p:nvSpPr>
        <p:spPr>
          <a:xfrm>
            <a:off x="9758543" y="6356821"/>
            <a:ext cx="1939076" cy="365001"/>
          </a:xfrm>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9574698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ld ganzseitig">
    <p:bg>
      <p:bgPr>
        <a:solidFill>
          <a:schemeClr val="bg1"/>
        </a:solidFill>
        <a:effectLst/>
      </p:bgPr>
    </p:bg>
    <p:spTree>
      <p:nvGrpSpPr>
        <p:cNvPr id="1" name=""/>
        <p:cNvGrpSpPr/>
        <p:nvPr/>
      </p:nvGrpSpPr>
      <p:grpSpPr>
        <a:xfrm>
          <a:off x="0" y="0"/>
          <a:ext cx="0" cy="0"/>
          <a:chOff x="0" y="0"/>
          <a:chExt cx="0" cy="0"/>
        </a:xfrm>
      </p:grpSpPr>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2192000" cy="6858000"/>
          </a:xfrm>
          <a:solidFill>
            <a:schemeClr val="bg1"/>
          </a:solidFill>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3945272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edium mit Erklärtex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7F2FF-2C49-9447-9CA1-20428984E3F6}"/>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8" name="Rechteck 7">
            <a:extLst>
              <a:ext uri="{FF2B5EF4-FFF2-40B4-BE49-F238E27FC236}">
                <a16:creationId xmlns:a16="http://schemas.microsoft.com/office/drawing/2014/main" id="{440D8FC6-FF72-E342-9791-16AD8BB2FF54}"/>
              </a:ext>
            </a:extLst>
          </p:cNvPr>
          <p:cNvSpPr/>
          <p:nvPr userDrawn="1"/>
        </p:nvSpPr>
        <p:spPr>
          <a:xfrm>
            <a:off x="0" y="0"/>
            <a:ext cx="10046708" cy="6858000"/>
          </a:xfrm>
          <a:prstGeom prst="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10" name="Textplatzhalter 9">
            <a:extLst>
              <a:ext uri="{FF2B5EF4-FFF2-40B4-BE49-F238E27FC236}">
                <a16:creationId xmlns:a16="http://schemas.microsoft.com/office/drawing/2014/main" id="{2F17D9EB-7313-1A49-B86D-8156001151F5}"/>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dirty="0"/>
              <a:t>Mastertextformat bearbeiten</a:t>
            </a:r>
          </a:p>
        </p:txBody>
      </p:sp>
      <p:sp>
        <p:nvSpPr>
          <p:cNvPr id="9" name="Medienplatzhalter 7">
            <a:extLst>
              <a:ext uri="{FF2B5EF4-FFF2-40B4-BE49-F238E27FC236}">
                <a16:creationId xmlns:a16="http://schemas.microsoft.com/office/drawing/2014/main" id="{A6FDBBFA-DFE1-8C47-BDF6-C65EAC7E6273}"/>
              </a:ext>
            </a:extLst>
          </p:cNvPr>
          <p:cNvSpPr>
            <a:spLocks noGrp="1"/>
          </p:cNvSpPr>
          <p:nvPr>
            <p:ph type="media" sz="quarter" idx="15"/>
          </p:nvPr>
        </p:nvSpPr>
        <p:spPr>
          <a:xfrm>
            <a:off x="0" y="0"/>
            <a:ext cx="10046708" cy="68580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14322242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edium ganzseiti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098097-F26F-8B49-84CA-3DAE4B05C66E}"/>
              </a:ext>
            </a:extLst>
          </p:cNvPr>
          <p:cNvSpPr/>
          <p:nvPr userDrawn="1"/>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8" name="Medienplatzhalter 7">
            <a:extLst>
              <a:ext uri="{FF2B5EF4-FFF2-40B4-BE49-F238E27FC236}">
                <a16:creationId xmlns:a16="http://schemas.microsoft.com/office/drawing/2014/main" id="{C2CCFDB3-61A3-4F40-BDAD-AB4530AB3FEC}"/>
              </a:ext>
            </a:extLst>
          </p:cNvPr>
          <p:cNvSpPr>
            <a:spLocks noGrp="1"/>
          </p:cNvSpPr>
          <p:nvPr>
            <p:ph type="media" sz="quarter" idx="15"/>
          </p:nvPr>
        </p:nvSpPr>
        <p:spPr>
          <a:xfrm>
            <a:off x="0" y="0"/>
            <a:ext cx="12192000" cy="68580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19460237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4982A-C4B0-CE42-8301-C70525D9EB7F}"/>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C67FB7BD-5DD4-2A49-ACC2-B8F27A2B93B3}"/>
              </a:ext>
            </a:extLst>
          </p:cNvPr>
          <p:cNvSpPr>
            <a:spLocks noGrp="1"/>
          </p:cNvSpPr>
          <p:nvPr>
            <p:ph type="dt" sz="half" idx="10"/>
          </p:nvPr>
        </p:nvSpPr>
        <p:spPr/>
        <p:txBody>
          <a:bodyPr/>
          <a:lstStyle>
            <a:lvl1pPr>
              <a:defRPr b="0" i="0">
                <a:latin typeface="+mn-lt"/>
              </a:defRPr>
            </a:lvl1pPr>
          </a:lstStyle>
          <a:p>
            <a:fld id="{B97478B1-26DC-4CE9-860D-89972851E773}" type="datetime4">
              <a:rPr lang="de-AT" smtClean="0"/>
              <a:t>6. März 2024</a:t>
            </a:fld>
            <a:endParaRPr lang="de-DE" dirty="0"/>
          </a:p>
        </p:txBody>
      </p:sp>
      <p:sp>
        <p:nvSpPr>
          <p:cNvPr id="4" name="Fußzeilenplatzhalter 3">
            <a:extLst>
              <a:ext uri="{FF2B5EF4-FFF2-40B4-BE49-F238E27FC236}">
                <a16:creationId xmlns:a16="http://schemas.microsoft.com/office/drawing/2014/main" id="{AEBB482A-C79F-D74D-A8AC-189505DA2419}"/>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5" name="Foliennummernplatzhalter 4">
            <a:extLst>
              <a:ext uri="{FF2B5EF4-FFF2-40B4-BE49-F238E27FC236}">
                <a16:creationId xmlns:a16="http://schemas.microsoft.com/office/drawing/2014/main" id="{C71A50EE-2B1D-3E46-BE53-1050F3454358}"/>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7183767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40C026FA-8C00-4FCE-9A4B-7CF705CC4906}" type="datetime4">
              <a:rPr lang="de-AT" smtClean="0"/>
              <a:t>6. März 2024</a:t>
            </a:fld>
            <a:endParaRPr lang="de-DE"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9131596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7135129" y="5890159"/>
            <a:ext cx="4744875" cy="740923"/>
          </a:xfrm>
          <a:prstGeom prst="rect">
            <a:avLst/>
          </a:prstGeom>
        </p:spPr>
        <p:txBody>
          <a:bodyPr/>
          <a:lstStyle>
            <a:lvl1pPr marL="0" indent="0">
              <a:lnSpc>
                <a:spcPct val="100000"/>
              </a:lnSpc>
              <a:buNone/>
              <a:defRPr sz="844"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069" y="4228113"/>
            <a:ext cx="4295801" cy="1662045"/>
          </a:xfrm>
          <a:prstGeom prst="rect">
            <a:avLst/>
          </a:prstGeom>
        </p:spPr>
      </p:pic>
    </p:spTree>
    <p:extLst>
      <p:ext uri="{BB962C8B-B14F-4D97-AF65-F5344CB8AC3E}">
        <p14:creationId xmlns:p14="http://schemas.microsoft.com/office/powerpoint/2010/main" val="40803754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ufzählung und zwei Bilder;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58017"/>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83522"/>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6831099" cy="4357315"/>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3" name="Datumsplatzhalter 3">
            <a:extLst>
              <a:ext uri="{FF2B5EF4-FFF2-40B4-BE49-F238E27FC236}">
                <a16:creationId xmlns:a16="http://schemas.microsoft.com/office/drawing/2014/main" id="{7BE0E0A1-8AD7-4F8F-9ED2-9453D9BFA6CF}"/>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4" name="Fußzeilenplatzhalter 4">
            <a:extLst>
              <a:ext uri="{FF2B5EF4-FFF2-40B4-BE49-F238E27FC236}">
                <a16:creationId xmlns:a16="http://schemas.microsoft.com/office/drawing/2014/main" id="{238124B2-2222-49F3-8804-E8CA4FBC2AE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5" name="Foliennummernplatzhalter 5">
            <a:extLst>
              <a:ext uri="{FF2B5EF4-FFF2-40B4-BE49-F238E27FC236}">
                <a16:creationId xmlns:a16="http://schemas.microsoft.com/office/drawing/2014/main" id="{4557D213-F2D5-41F9-AE32-E356D0AFF1C2}"/>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8667108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Hintergrundfarb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40C026FA-8C00-4FCE-9A4B-7CF705CC4906}" type="datetime4">
              <a:rPr lang="de-AT" smtClean="0"/>
              <a:t>6. März 2024</a:t>
            </a:fld>
            <a:endParaRPr lang="de-DE"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5" name="Rechteck 4">
            <a:extLst>
              <a:ext uri="{FF2B5EF4-FFF2-40B4-BE49-F238E27FC236}">
                <a16:creationId xmlns:a16="http://schemas.microsoft.com/office/drawing/2014/main" id="{96AF4F3E-B86F-42B0-85D7-95B1683394E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a:p>
        </p:txBody>
      </p:sp>
    </p:spTree>
    <p:extLst>
      <p:ext uri="{BB962C8B-B14F-4D97-AF65-F5344CB8AC3E}">
        <p14:creationId xmlns:p14="http://schemas.microsoft.com/office/powerpoint/2010/main" val="384833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ufzählung und zwei Bilder;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5746497" y="1952694"/>
            <a:ext cx="2850955" cy="3422220"/>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8846663" y="1952695"/>
            <a:ext cx="2850955" cy="3422219"/>
          </a:xfrm>
        </p:spPr>
        <p:txBody>
          <a:bodyPr/>
          <a:lstStyle>
            <a:lvl1pPr>
              <a:buNone/>
              <a:defRPr b="0" i="0">
                <a:latin typeface="+mn-lt"/>
              </a:defRPr>
            </a:lvl1pPr>
          </a:lstStyle>
          <a:p>
            <a:r>
              <a:rPr lang="de-DE" dirty="0"/>
              <a:t>Bild durch Klicken auf Symbol hinzufügen</a:t>
            </a:r>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4849306" cy="4357315"/>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3" name="Datumsplatzhalter 3">
            <a:extLst>
              <a:ext uri="{FF2B5EF4-FFF2-40B4-BE49-F238E27FC236}">
                <a16:creationId xmlns:a16="http://schemas.microsoft.com/office/drawing/2014/main" id="{D238D08E-665C-445D-AB41-F3F3FB5217F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4" name="Fußzeilenplatzhalter 4">
            <a:extLst>
              <a:ext uri="{FF2B5EF4-FFF2-40B4-BE49-F238E27FC236}">
                <a16:creationId xmlns:a16="http://schemas.microsoft.com/office/drawing/2014/main" id="{B2E76FCB-CAF1-4C66-B8DF-ACDCA56D820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5" name="Foliennummernplatzhalter 5">
            <a:extLst>
              <a:ext uri="{FF2B5EF4-FFF2-40B4-BE49-F238E27FC236}">
                <a16:creationId xmlns:a16="http://schemas.microsoft.com/office/drawing/2014/main" id="{3ABB941D-0E8E-46D9-AB41-B6A8A9DF520E}"/>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418080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ufzählung mit Subline und zwei Bildern;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6831099"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6831099"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29169"/>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66986"/>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1" name="Datumsplatzhalter 3">
            <a:extLst>
              <a:ext uri="{FF2B5EF4-FFF2-40B4-BE49-F238E27FC236}">
                <a16:creationId xmlns:a16="http://schemas.microsoft.com/office/drawing/2014/main" id="{8124F14F-4B3E-4E54-8628-2885022BEFD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3" name="Fußzeilenplatzhalter 4">
            <a:extLst>
              <a:ext uri="{FF2B5EF4-FFF2-40B4-BE49-F238E27FC236}">
                <a16:creationId xmlns:a16="http://schemas.microsoft.com/office/drawing/2014/main" id="{FD388105-20A8-425D-B2D2-81EC5C0E4290}"/>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4" name="Foliennummernplatzhalter 5">
            <a:extLst>
              <a:ext uri="{FF2B5EF4-FFF2-40B4-BE49-F238E27FC236}">
                <a16:creationId xmlns:a16="http://schemas.microsoft.com/office/drawing/2014/main" id="{8029A4C5-5CEB-4A69-A52D-8372C6B886C9}"/>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347094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ufzählung mit Subline und zwei Bildern;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4848416"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49306"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1" name="Bildplatzhalter 10">
            <a:extLst>
              <a:ext uri="{FF2B5EF4-FFF2-40B4-BE49-F238E27FC236}">
                <a16:creationId xmlns:a16="http://schemas.microsoft.com/office/drawing/2014/main" id="{05B67066-5F4B-AD49-A41A-421ACD77F4AA}"/>
              </a:ext>
            </a:extLst>
          </p:cNvPr>
          <p:cNvSpPr>
            <a:spLocks noGrp="1" noChangeAspect="1"/>
          </p:cNvSpPr>
          <p:nvPr>
            <p:ph type="pic" sz="quarter" idx="15"/>
          </p:nvPr>
        </p:nvSpPr>
        <p:spPr>
          <a:xfrm>
            <a:off x="5746497" y="1952694"/>
            <a:ext cx="2850955" cy="3422220"/>
          </a:xfrm>
        </p:spPr>
        <p:txBody>
          <a:bodyPr/>
          <a:lstStyle>
            <a:lvl1pPr>
              <a:buNone/>
              <a:defRPr b="0" i="0">
                <a:latin typeface="+mn-lt"/>
              </a:defRPr>
            </a:lvl1pPr>
          </a:lstStyle>
          <a:p>
            <a:r>
              <a:rPr lang="de-DE" dirty="0"/>
              <a:t>Bild durch Klicken auf Symbol hinzufügen</a:t>
            </a:r>
            <a:endParaRPr lang="de-AT" dirty="0"/>
          </a:p>
        </p:txBody>
      </p:sp>
      <p:sp>
        <p:nvSpPr>
          <p:cNvPr id="13" name="Bildplatzhalter 10">
            <a:extLst>
              <a:ext uri="{FF2B5EF4-FFF2-40B4-BE49-F238E27FC236}">
                <a16:creationId xmlns:a16="http://schemas.microsoft.com/office/drawing/2014/main" id="{A899942F-594D-F541-AB27-B2971DAF6AC5}"/>
              </a:ext>
            </a:extLst>
          </p:cNvPr>
          <p:cNvSpPr>
            <a:spLocks noGrp="1" noChangeAspect="1"/>
          </p:cNvSpPr>
          <p:nvPr>
            <p:ph type="pic" sz="quarter" idx="16"/>
          </p:nvPr>
        </p:nvSpPr>
        <p:spPr>
          <a:xfrm>
            <a:off x="8846663" y="1952695"/>
            <a:ext cx="2850955" cy="3422219"/>
          </a:xfrm>
        </p:spPr>
        <p:txBody>
          <a:bodyPr/>
          <a:lstStyle>
            <a:lvl1pPr>
              <a:buNone/>
              <a:defRPr b="0" i="0">
                <a:latin typeface="+mn-lt"/>
              </a:defRPr>
            </a:lvl1pPr>
          </a:lstStyle>
          <a:p>
            <a:r>
              <a:rPr lang="de-DE" dirty="0"/>
              <a:t>Bild durch Klicken auf Symbol hinzufügen</a:t>
            </a:r>
            <a:endParaRPr lang="de-AT" dirty="0"/>
          </a:p>
        </p:txBody>
      </p:sp>
      <p:sp>
        <p:nvSpPr>
          <p:cNvPr id="10" name="Datumsplatzhalter 3">
            <a:extLst>
              <a:ext uri="{FF2B5EF4-FFF2-40B4-BE49-F238E27FC236}">
                <a16:creationId xmlns:a16="http://schemas.microsoft.com/office/drawing/2014/main" id="{D9C811B8-F3E7-45FF-A30B-275E5010D837}"/>
              </a:ext>
            </a:extLst>
          </p:cNvPr>
          <p:cNvSpPr>
            <a:spLocks noGrp="1"/>
          </p:cNvSpPr>
          <p:nvPr>
            <p:ph type="dt" sz="half" idx="17"/>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F8143568-E6AB-41C9-BEF7-2E0B813146E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4" name="Foliennummernplatzhalter 5">
            <a:extLst>
              <a:ext uri="{FF2B5EF4-FFF2-40B4-BE49-F238E27FC236}">
                <a16:creationId xmlns:a16="http://schemas.microsoft.com/office/drawing/2014/main" id="{5A296564-71F2-4C32-945F-07F1F443C1BA}"/>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324243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1916156"/>
            <a:ext cx="4809228" cy="4283411"/>
          </a:xfrm>
        </p:spPr>
        <p:txBody>
          <a:bodyPr/>
          <a:lstStyle>
            <a:lvl1pPr marL="0" indent="0">
              <a:buNone/>
              <a:defRPr b="0" i="0">
                <a:latin typeface="+mn-lt"/>
              </a:defRPr>
            </a:lvl1pPr>
          </a:lstStyle>
          <a:p>
            <a:pPr lvl="0"/>
            <a:r>
              <a:rPr lang="de-DE" dirty="0" err="1"/>
              <a:t>MasterInhalt</a:t>
            </a:r>
            <a:r>
              <a:rPr lang="de-DE" dirty="0"/>
              <a:t> bearbeiten</a:t>
            </a:r>
          </a:p>
        </p:txBody>
      </p:sp>
      <p:sp>
        <p:nvSpPr>
          <p:cNvPr id="13" name="Inhaltsplatzhalter 10">
            <a:extLst>
              <a:ext uri="{FF2B5EF4-FFF2-40B4-BE49-F238E27FC236}">
                <a16:creationId xmlns:a16="http://schemas.microsoft.com/office/drawing/2014/main" id="{75C928EC-E824-4848-8F3B-4CE94E3B9556}"/>
              </a:ext>
            </a:extLst>
          </p:cNvPr>
          <p:cNvSpPr>
            <a:spLocks noGrp="1"/>
          </p:cNvSpPr>
          <p:nvPr>
            <p:ph sz="quarter" idx="15" hasCustomPrompt="1"/>
          </p:nvPr>
        </p:nvSpPr>
        <p:spPr>
          <a:xfrm>
            <a:off x="5742731" y="1916157"/>
            <a:ext cx="5948106" cy="4282901"/>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257E38ED-9183-425A-A294-1F2388DD7E92}"/>
              </a:ext>
            </a:extLst>
          </p:cNvPr>
          <p:cNvSpPr>
            <a:spLocks noGrp="1"/>
          </p:cNvSpPr>
          <p:nvPr>
            <p:ph type="dt" sz="half" idx="16"/>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1" name="Fußzeilenplatzhalter 4">
            <a:extLst>
              <a:ext uri="{FF2B5EF4-FFF2-40B4-BE49-F238E27FC236}">
                <a16:creationId xmlns:a16="http://schemas.microsoft.com/office/drawing/2014/main" id="{2DBC8530-2BDE-4637-9395-E4700CAA5D9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2" name="Foliennummernplatzhalter 5">
            <a:extLst>
              <a:ext uri="{FF2B5EF4-FFF2-40B4-BE49-F238E27FC236}">
                <a16:creationId xmlns:a16="http://schemas.microsoft.com/office/drawing/2014/main" id="{3D008FCE-CADD-44B7-A8D4-18FD977FCF3D}"/>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75676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mit Subline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2623095"/>
            <a:ext cx="4809228" cy="3615408"/>
          </a:xfrm>
        </p:spPr>
        <p:txBody>
          <a:bodyPr/>
          <a:lstStyle>
            <a:lvl1pPr marL="0" indent="0">
              <a:buNone/>
              <a:defRPr b="0" i="0">
                <a:latin typeface="+mn-lt"/>
              </a:defRPr>
            </a:lvl1pPr>
          </a:lstStyle>
          <a:p>
            <a:pPr lvl="0"/>
            <a:r>
              <a:rPr lang="de-DE" dirty="0" err="1"/>
              <a:t>MasterInhalt</a:t>
            </a:r>
            <a:r>
              <a:rPr lang="de-DE" dirty="0"/>
              <a:t> bearbeiten</a:t>
            </a:r>
          </a:p>
        </p:txBody>
      </p:sp>
      <p:sp>
        <p:nvSpPr>
          <p:cNvPr id="11" name="Inhaltsplatzhalter 5">
            <a:extLst>
              <a:ext uri="{FF2B5EF4-FFF2-40B4-BE49-F238E27FC236}">
                <a16:creationId xmlns:a16="http://schemas.microsoft.com/office/drawing/2014/main" id="{528EC1C3-C533-4D02-BCE9-FD4F54F8AD45}"/>
              </a:ext>
            </a:extLst>
          </p:cNvPr>
          <p:cNvSpPr>
            <a:spLocks noGrp="1"/>
          </p:cNvSpPr>
          <p:nvPr>
            <p:ph sz="quarter" idx="14" hasCustomPrompt="1"/>
          </p:nvPr>
        </p:nvSpPr>
        <p:spPr>
          <a:xfrm>
            <a:off x="5742731" y="1961183"/>
            <a:ext cx="5948106" cy="4277320"/>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AABF7A3E-B910-4C60-87F7-D71D398E8590}"/>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F6541688-8268-4190-B2B8-10911736449B}"/>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3" name="Foliennummernplatzhalter 5">
            <a:extLst>
              <a:ext uri="{FF2B5EF4-FFF2-40B4-BE49-F238E27FC236}">
                <a16:creationId xmlns:a16="http://schemas.microsoft.com/office/drawing/2014/main" id="{ABA69EFF-8F40-432D-82F7-E1187B6D82B0}"/>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4258971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ercoll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9BAF080-8B59-5043-990E-D5F1DC7E9FAC}"/>
              </a:ext>
            </a:extLst>
          </p:cNvPr>
          <p:cNvSpPr>
            <a:spLocks noGrp="1"/>
          </p:cNvSpPr>
          <p:nvPr>
            <p:ph type="pic" sz="quarter" idx="13"/>
          </p:nvPr>
        </p:nvSpPr>
        <p:spPr>
          <a:xfrm>
            <a:off x="428612" y="2028437"/>
            <a:ext cx="3290534" cy="3060090"/>
          </a:xfrm>
        </p:spPr>
        <p:txBody>
          <a:bodyPr/>
          <a:lstStyle>
            <a:lvl1pPr>
              <a:defRPr b="0" i="0">
                <a:latin typeface="+mn-lt"/>
              </a:defRPr>
            </a:lvl1pPr>
          </a:lstStyle>
          <a:p>
            <a:r>
              <a:rPr lang="de-DE" dirty="0"/>
              <a:t>Bild durch Klicken auf Symbol hinzufügen</a:t>
            </a:r>
          </a:p>
        </p:txBody>
      </p:sp>
      <p:sp>
        <p:nvSpPr>
          <p:cNvPr id="8" name="Bildplatzhalter 6">
            <a:extLst>
              <a:ext uri="{FF2B5EF4-FFF2-40B4-BE49-F238E27FC236}">
                <a16:creationId xmlns:a16="http://schemas.microsoft.com/office/drawing/2014/main" id="{0DC2DA5C-1C91-AF49-8337-12F55A0841D1}"/>
              </a:ext>
            </a:extLst>
          </p:cNvPr>
          <p:cNvSpPr>
            <a:spLocks noGrp="1"/>
          </p:cNvSpPr>
          <p:nvPr>
            <p:ph type="pic" sz="quarter" idx="14"/>
          </p:nvPr>
        </p:nvSpPr>
        <p:spPr>
          <a:xfrm>
            <a:off x="4381366" y="388087"/>
            <a:ext cx="3416989" cy="2548310"/>
          </a:xfrm>
        </p:spPr>
        <p:txBody>
          <a:bodyPr/>
          <a:lstStyle>
            <a:lvl1pPr>
              <a:defRPr b="0" i="0">
                <a:latin typeface="+mn-lt"/>
              </a:defRPr>
            </a:lvl1pPr>
          </a:lstStyle>
          <a:p>
            <a:r>
              <a:rPr lang="de-DE" dirty="0"/>
              <a:t>Bild durch Klicken auf Symbol hinzufügen</a:t>
            </a:r>
          </a:p>
        </p:txBody>
      </p:sp>
      <p:sp>
        <p:nvSpPr>
          <p:cNvPr id="9" name="Bildplatzhalter 6">
            <a:extLst>
              <a:ext uri="{FF2B5EF4-FFF2-40B4-BE49-F238E27FC236}">
                <a16:creationId xmlns:a16="http://schemas.microsoft.com/office/drawing/2014/main" id="{778EAE7C-343D-0640-9AD2-1CDCE0651B15}"/>
              </a:ext>
            </a:extLst>
          </p:cNvPr>
          <p:cNvSpPr>
            <a:spLocks noGrp="1"/>
          </p:cNvSpPr>
          <p:nvPr>
            <p:ph type="pic" sz="quarter" idx="15"/>
          </p:nvPr>
        </p:nvSpPr>
        <p:spPr>
          <a:xfrm>
            <a:off x="8407084" y="2028437"/>
            <a:ext cx="3290534" cy="3060090"/>
          </a:xfrm>
        </p:spPr>
        <p:txBody>
          <a:bodyPr/>
          <a:lstStyle>
            <a:lvl1pPr>
              <a:defRPr b="0" i="0">
                <a:latin typeface="+mn-lt"/>
              </a:defRPr>
            </a:lvl1pPr>
          </a:lstStyle>
          <a:p>
            <a:r>
              <a:rPr lang="de-DE" dirty="0"/>
              <a:t>Bild durch Klicken auf Symbol hinzufügen</a:t>
            </a:r>
          </a:p>
        </p:txBody>
      </p:sp>
      <p:sp>
        <p:nvSpPr>
          <p:cNvPr id="10" name="Bildplatzhalter 6">
            <a:extLst>
              <a:ext uri="{FF2B5EF4-FFF2-40B4-BE49-F238E27FC236}">
                <a16:creationId xmlns:a16="http://schemas.microsoft.com/office/drawing/2014/main" id="{24F7B581-CB7E-DB41-ABF8-CAE1B159E150}"/>
              </a:ext>
            </a:extLst>
          </p:cNvPr>
          <p:cNvSpPr>
            <a:spLocks noGrp="1"/>
          </p:cNvSpPr>
          <p:nvPr>
            <p:ph type="pic" sz="quarter" idx="16"/>
          </p:nvPr>
        </p:nvSpPr>
        <p:spPr>
          <a:xfrm>
            <a:off x="4381366" y="3429000"/>
            <a:ext cx="3416989" cy="2548310"/>
          </a:xfrm>
        </p:spPr>
        <p:txBody>
          <a:bodyPr/>
          <a:lstStyle>
            <a:lvl1pPr>
              <a:defRPr b="0" i="0">
                <a:latin typeface="+mn-lt"/>
              </a:defRPr>
            </a:lvl1pPr>
          </a:lstStyle>
          <a:p>
            <a:r>
              <a:rPr lang="de-DE" dirty="0"/>
              <a:t>Bild durch Klicken auf Symbol hinzufügen</a:t>
            </a:r>
          </a:p>
        </p:txBody>
      </p:sp>
      <p:sp>
        <p:nvSpPr>
          <p:cNvPr id="11" name="Datumsplatzhalter 3">
            <a:extLst>
              <a:ext uri="{FF2B5EF4-FFF2-40B4-BE49-F238E27FC236}">
                <a16:creationId xmlns:a16="http://schemas.microsoft.com/office/drawing/2014/main" id="{A4A0B298-4FB4-4649-BB4D-88CB02617ED1}"/>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D0FB23DD-92E6-4ADB-BB6B-155F14E915C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3" name="Foliennummernplatzhalter 5">
            <a:extLst>
              <a:ext uri="{FF2B5EF4-FFF2-40B4-BE49-F238E27FC236}">
                <a16:creationId xmlns:a16="http://schemas.microsoft.com/office/drawing/2014/main" id="{C4F2069F-660B-4F2F-BD66-BD8CF703F621}"/>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54958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 Bild mit Erklärtex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3EAD0E68-28C3-480D-9309-AF7376824ADE}"/>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a:t>Mastertextformat bearbeiten</a:t>
            </a:r>
          </a:p>
        </p:txBody>
      </p:sp>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0046708" cy="5903213"/>
          </a:xfrm>
        </p:spPr>
        <p:txBody>
          <a:bodyPr/>
          <a:lstStyle>
            <a:lvl1pPr>
              <a:buNone/>
              <a:defRPr b="0" i="0">
                <a:latin typeface="Nunito Sans" pitchFamily="2" charset="77"/>
              </a:defRPr>
            </a:lvl1pPr>
          </a:lstStyle>
          <a:p>
            <a:r>
              <a:rPr lang="de-DE" dirty="0"/>
              <a:t>Bild durch Klicken auf Symbol hinzufügen</a:t>
            </a:r>
            <a:endParaRPr lang="de-AT" dirty="0"/>
          </a:p>
        </p:txBody>
      </p:sp>
      <p:sp>
        <p:nvSpPr>
          <p:cNvPr id="6" name="Datumsplatzhalter 2">
            <a:extLst>
              <a:ext uri="{FF2B5EF4-FFF2-40B4-BE49-F238E27FC236}">
                <a16:creationId xmlns:a16="http://schemas.microsoft.com/office/drawing/2014/main" id="{1E286DF4-6DE8-CA45-A28D-72E2CAEADF3D}"/>
              </a:ext>
            </a:extLst>
          </p:cNvPr>
          <p:cNvSpPr>
            <a:spLocks noGrp="1"/>
          </p:cNvSpPr>
          <p:nvPr>
            <p:ph type="dt" sz="half" idx="10"/>
          </p:nvPr>
        </p:nvSpPr>
        <p:spPr>
          <a:xfrm>
            <a:off x="648871" y="6356821"/>
            <a:ext cx="1239193" cy="365001"/>
          </a:xfrm>
        </p:spPr>
        <p:txBody>
          <a:bodyPr/>
          <a:lstStyle>
            <a:lvl1pPr>
              <a:defRPr b="0" i="0">
                <a:latin typeface="+mn-lt"/>
              </a:defRPr>
            </a:lvl1pPr>
          </a:lstStyle>
          <a:p>
            <a:fld id="{96EAA4A8-961E-4479-8219-E656EFFFBC11}" type="datetimeFigureOut">
              <a:rPr lang="de-AT" smtClean="0"/>
              <a:t>06.03.2024</a:t>
            </a:fld>
            <a:endParaRPr lang="de-AT" dirty="0"/>
          </a:p>
        </p:txBody>
      </p:sp>
      <p:sp>
        <p:nvSpPr>
          <p:cNvPr id="7" name="Fußzeilenplatzhalter 3">
            <a:extLst>
              <a:ext uri="{FF2B5EF4-FFF2-40B4-BE49-F238E27FC236}">
                <a16:creationId xmlns:a16="http://schemas.microsoft.com/office/drawing/2014/main" id="{05AF1DA2-D29F-AD4B-BE12-0D3CFAC32F38}"/>
              </a:ext>
            </a:extLst>
          </p:cNvPr>
          <p:cNvSpPr>
            <a:spLocks noGrp="1"/>
          </p:cNvSpPr>
          <p:nvPr>
            <p:ph type="ftr" sz="quarter" idx="11"/>
          </p:nvPr>
        </p:nvSpPr>
        <p:spPr>
          <a:xfrm>
            <a:off x="4038328" y="6356821"/>
            <a:ext cx="4115344" cy="365001"/>
          </a:xfrm>
        </p:spPr>
        <p:txBody>
          <a:bodyPr/>
          <a:lstStyle>
            <a:lvl1pPr>
              <a:defRPr b="0" i="0">
                <a:latin typeface="+mn-lt"/>
              </a:defRPr>
            </a:lvl1pPr>
          </a:lstStyle>
          <a:p>
            <a:endParaRPr lang="de-AT" dirty="0"/>
          </a:p>
        </p:txBody>
      </p:sp>
      <p:sp>
        <p:nvSpPr>
          <p:cNvPr id="8" name="Foliennummernplatzhalter 4">
            <a:extLst>
              <a:ext uri="{FF2B5EF4-FFF2-40B4-BE49-F238E27FC236}">
                <a16:creationId xmlns:a16="http://schemas.microsoft.com/office/drawing/2014/main" id="{3C0FC85B-DDAD-2449-9E67-2F77CBBB68E4}"/>
              </a:ext>
            </a:extLst>
          </p:cNvPr>
          <p:cNvSpPr>
            <a:spLocks noGrp="1"/>
          </p:cNvSpPr>
          <p:nvPr>
            <p:ph type="sldNum" sz="quarter" idx="12"/>
          </p:nvPr>
        </p:nvSpPr>
        <p:spPr>
          <a:xfrm>
            <a:off x="9758543" y="6356821"/>
            <a:ext cx="1939076" cy="365001"/>
          </a:xfrm>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3576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p:nvSpPr>
        <p:spPr>
          <a:xfrm>
            <a:off x="1" y="0"/>
            <a:ext cx="1004705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66"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3352460"/>
            <a:ext cx="7556995" cy="1423647"/>
          </a:xfrm>
        </p:spPr>
        <p:txBody>
          <a:bodyPr anchor="t" anchorCtr="0"/>
          <a:lstStyle>
            <a:lvl1pPr>
              <a:lnSpc>
                <a:spcPts val="4922"/>
              </a:lnSpc>
              <a:defRPr sz="4219">
                <a:latin typeface="+mj-lt"/>
              </a:defRPr>
            </a:lvl1pPr>
          </a:lstStyle>
          <a:p>
            <a:r>
              <a:rPr lang="de-DE"/>
              <a:t>Mastertitelformat bearbeiten</a:t>
            </a:r>
            <a:endParaRPr lang="de-DE" dirty="0"/>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140031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ganzseitig">
    <p:bg>
      <p:bgPr>
        <a:solidFill>
          <a:schemeClr val="bg1"/>
        </a:solidFill>
        <a:effectLst/>
      </p:bgPr>
    </p:bg>
    <p:spTree>
      <p:nvGrpSpPr>
        <p:cNvPr id="1" name=""/>
        <p:cNvGrpSpPr/>
        <p:nvPr/>
      </p:nvGrpSpPr>
      <p:grpSpPr>
        <a:xfrm>
          <a:off x="0" y="0"/>
          <a:ext cx="0" cy="0"/>
          <a:chOff x="0" y="0"/>
          <a:chExt cx="0" cy="0"/>
        </a:xfrm>
      </p:grpSpPr>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2192000" cy="6858000"/>
          </a:xfrm>
          <a:solidFill>
            <a:schemeClr val="bg1"/>
          </a:solidFill>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360872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edium mit Erklärtex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7F2FF-2C49-9447-9CA1-20428984E3F6}"/>
              </a:ext>
            </a:extLst>
          </p:cNvPr>
          <p:cNvSpPr>
            <a:spLocks noGrp="1"/>
          </p:cNvSpPr>
          <p:nvPr>
            <p:ph type="sldNum" sz="quarter" idx="12"/>
          </p:nvPr>
        </p:nvSpPr>
        <p:spPr/>
        <p:txBody>
          <a:bodyPr/>
          <a:lstStyle>
            <a:lvl1pPr>
              <a:defRPr b="0" i="0">
                <a:latin typeface="Nunito Sans" pitchFamily="2" charset="77"/>
              </a:defRPr>
            </a:lvl1pPr>
          </a:lstStyle>
          <a:p>
            <a:fld id="{DF9B13F7-4696-498F-95CB-83D8A04B8A9D}" type="slidenum">
              <a:rPr lang="de-AT" smtClean="0"/>
              <a:t>‹Nr.›</a:t>
            </a:fld>
            <a:endParaRPr lang="de-AT" dirty="0"/>
          </a:p>
        </p:txBody>
      </p:sp>
      <p:sp>
        <p:nvSpPr>
          <p:cNvPr id="8" name="Rechteck 7">
            <a:extLst>
              <a:ext uri="{FF2B5EF4-FFF2-40B4-BE49-F238E27FC236}">
                <a16:creationId xmlns:a16="http://schemas.microsoft.com/office/drawing/2014/main" id="{440D8FC6-FF72-E342-9791-16AD8BB2FF54}"/>
              </a:ext>
            </a:extLst>
          </p:cNvPr>
          <p:cNvSpPr/>
          <p:nvPr/>
        </p:nvSpPr>
        <p:spPr>
          <a:xfrm>
            <a:off x="0" y="0"/>
            <a:ext cx="10046708" cy="6858000"/>
          </a:xfrm>
          <a:prstGeom prst="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sz="1266" b="0" i="0" dirty="0">
              <a:latin typeface="Nunito Sans" pitchFamily="2" charset="77"/>
            </a:endParaRPr>
          </a:p>
        </p:txBody>
      </p:sp>
      <p:sp>
        <p:nvSpPr>
          <p:cNvPr id="10" name="Textplatzhalter 9">
            <a:extLst>
              <a:ext uri="{FF2B5EF4-FFF2-40B4-BE49-F238E27FC236}">
                <a16:creationId xmlns:a16="http://schemas.microsoft.com/office/drawing/2014/main" id="{2F17D9EB-7313-1A49-B86D-8156001151F5}"/>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a:t>Mastertextformat bearbeiten</a:t>
            </a:r>
          </a:p>
        </p:txBody>
      </p:sp>
      <p:sp>
        <p:nvSpPr>
          <p:cNvPr id="9" name="Medienplatzhalter 7">
            <a:extLst>
              <a:ext uri="{FF2B5EF4-FFF2-40B4-BE49-F238E27FC236}">
                <a16:creationId xmlns:a16="http://schemas.microsoft.com/office/drawing/2014/main" id="{A6FDBBFA-DFE1-8C47-BDF6-C65EAC7E6273}"/>
              </a:ext>
            </a:extLst>
          </p:cNvPr>
          <p:cNvSpPr>
            <a:spLocks noGrp="1"/>
          </p:cNvSpPr>
          <p:nvPr>
            <p:ph type="media" sz="quarter" idx="15"/>
          </p:nvPr>
        </p:nvSpPr>
        <p:spPr>
          <a:xfrm>
            <a:off x="0" y="0"/>
            <a:ext cx="10046708" cy="6858000"/>
          </a:xfrm>
          <a:solidFill>
            <a:schemeClr val="tx1"/>
          </a:solidFill>
        </p:spPr>
        <p:txBody>
          <a:bodyPr/>
          <a:lstStyle>
            <a:lvl1pPr marL="0" indent="0">
              <a:buNone/>
              <a:defRPr b="0" i="0">
                <a:solidFill>
                  <a:schemeClr val="bg1"/>
                </a:solidFill>
                <a:latin typeface="+mn-lt"/>
              </a:defRPr>
            </a:lvl1pPr>
          </a:lstStyle>
          <a:p>
            <a:r>
              <a:rPr lang="de-DE" dirty="0"/>
              <a:t>Mediaclip durch Klicken auf Symbol hinzufügen</a:t>
            </a:r>
          </a:p>
        </p:txBody>
      </p:sp>
    </p:spTree>
    <p:extLst>
      <p:ext uri="{BB962C8B-B14F-4D97-AF65-F5344CB8AC3E}">
        <p14:creationId xmlns:p14="http://schemas.microsoft.com/office/powerpoint/2010/main" val="260716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edium ganzseiti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098097-F26F-8B49-84CA-3DAE4B05C66E}"/>
              </a:ext>
            </a:extLst>
          </p:cNvPr>
          <p:cNvSpPr/>
          <p:nvPr/>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b="0" i="0" dirty="0">
              <a:latin typeface="Nunito Sans" pitchFamily="2" charset="77"/>
            </a:endParaRPr>
          </a:p>
        </p:txBody>
      </p:sp>
      <p:sp>
        <p:nvSpPr>
          <p:cNvPr id="8" name="Medienplatzhalter 7">
            <a:extLst>
              <a:ext uri="{FF2B5EF4-FFF2-40B4-BE49-F238E27FC236}">
                <a16:creationId xmlns:a16="http://schemas.microsoft.com/office/drawing/2014/main" id="{C2CCFDB3-61A3-4F40-BDAD-AB4530AB3FEC}"/>
              </a:ext>
            </a:extLst>
          </p:cNvPr>
          <p:cNvSpPr>
            <a:spLocks noGrp="1"/>
          </p:cNvSpPr>
          <p:nvPr>
            <p:ph type="media" sz="quarter" idx="15"/>
          </p:nvPr>
        </p:nvSpPr>
        <p:spPr>
          <a:xfrm>
            <a:off x="0" y="0"/>
            <a:ext cx="12192000" cy="6858000"/>
          </a:xfrm>
          <a:solidFill>
            <a:schemeClr val="tx1"/>
          </a:solidFill>
        </p:spPr>
        <p:txBody>
          <a:bodyPr/>
          <a:lstStyle>
            <a:lvl1pPr marL="0" indent="0">
              <a:buNone/>
              <a:defRPr b="0" i="0">
                <a:solidFill>
                  <a:schemeClr val="bg1"/>
                </a:solidFill>
                <a:latin typeface="+mn-lt"/>
              </a:defRPr>
            </a:lvl1pPr>
          </a:lstStyle>
          <a:p>
            <a:r>
              <a:rPr lang="de-DE" dirty="0"/>
              <a:t>Mediaclip durch Klicken auf Symbol hinzufügen</a:t>
            </a:r>
          </a:p>
        </p:txBody>
      </p:sp>
    </p:spTree>
    <p:extLst>
      <p:ext uri="{BB962C8B-B14F-4D97-AF65-F5344CB8AC3E}">
        <p14:creationId xmlns:p14="http://schemas.microsoft.com/office/powerpoint/2010/main" val="203773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4982A-C4B0-CE42-8301-C70525D9EB7F}"/>
              </a:ext>
            </a:extLst>
          </p:cNvPr>
          <p:cNvSpPr>
            <a:spLocks noGrp="1"/>
          </p:cNvSpPr>
          <p:nvPr>
            <p:ph type="title"/>
          </p:nvPr>
        </p:nvSpPr>
        <p:spPr/>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C67FB7BD-5DD4-2A49-ACC2-B8F27A2B93B3}"/>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4" name="Fußzeilenplatzhalter 3">
            <a:extLst>
              <a:ext uri="{FF2B5EF4-FFF2-40B4-BE49-F238E27FC236}">
                <a16:creationId xmlns:a16="http://schemas.microsoft.com/office/drawing/2014/main" id="{AEBB482A-C79F-D74D-A8AC-189505DA2419}"/>
              </a:ext>
            </a:extLst>
          </p:cNvPr>
          <p:cNvSpPr>
            <a:spLocks noGrp="1"/>
          </p:cNvSpPr>
          <p:nvPr>
            <p:ph type="ftr" sz="quarter" idx="11"/>
          </p:nvPr>
        </p:nvSpPr>
        <p:spPr/>
        <p:txBody>
          <a:bodyPr/>
          <a:lstStyle>
            <a:lvl1pPr>
              <a:defRPr b="0" i="0">
                <a:latin typeface="+mn-lt"/>
              </a:defRPr>
            </a:lvl1pPr>
          </a:lstStyle>
          <a:p>
            <a:endParaRPr lang="de-AT" dirty="0"/>
          </a:p>
        </p:txBody>
      </p:sp>
      <p:sp>
        <p:nvSpPr>
          <p:cNvPr id="5" name="Foliennummernplatzhalter 4">
            <a:extLst>
              <a:ext uri="{FF2B5EF4-FFF2-40B4-BE49-F238E27FC236}">
                <a16:creationId xmlns:a16="http://schemas.microsoft.com/office/drawing/2014/main" id="{C71A50EE-2B1D-3E46-BE53-1050F3454358}"/>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922247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endParaRPr lang="de-AT"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97916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7135129" y="5890159"/>
            <a:ext cx="4744875" cy="740923"/>
          </a:xfrm>
          <a:prstGeom prst="rect">
            <a:avLst/>
          </a:prstGeom>
        </p:spPr>
        <p:txBody>
          <a:bodyPr/>
          <a:lstStyle>
            <a:lvl1pPr marL="0" indent="0">
              <a:lnSpc>
                <a:spcPts val="1969"/>
              </a:lnSpc>
              <a:buNone/>
              <a:defRPr sz="1266"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069" y="4228113"/>
            <a:ext cx="4295801" cy="1662045"/>
          </a:xfrm>
          <a:prstGeom prst="rect">
            <a:avLst/>
          </a:prstGeom>
        </p:spPr>
      </p:pic>
    </p:spTree>
    <p:extLst>
      <p:ext uri="{BB962C8B-B14F-4D97-AF65-F5344CB8AC3E}">
        <p14:creationId xmlns:p14="http://schemas.microsoft.com/office/powerpoint/2010/main" val="367681751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sseite Farbe Deutsch">
    <p:spTree>
      <p:nvGrpSpPr>
        <p:cNvPr id="1" name=""/>
        <p:cNvGrpSpPr/>
        <p:nvPr/>
      </p:nvGrpSpPr>
      <p:grpSpPr>
        <a:xfrm>
          <a:off x="0" y="0"/>
          <a:ext cx="0" cy="0"/>
          <a:chOff x="0" y="0"/>
          <a:chExt cx="0" cy="0"/>
        </a:xfrm>
      </p:grpSpPr>
      <p:pic>
        <p:nvPicPr>
          <p:cNvPr id="2050" name="Picture 2" descr="P:\PRESSESTELLE\PowerPointPräsentation\Grafiken\4zu3\PPTs 4zu3\HINTERGRÜNDE\PPT VORLAGE HINTERGRUND BALKEN GE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778"/>
            <a:ext cx="12192000" cy="6856606"/>
          </a:xfrm>
          <a:prstGeom prst="rect">
            <a:avLst/>
          </a:prstGeom>
          <a:noFill/>
          <a:extLst>
            <a:ext uri="{909E8E84-426E-40DD-AFC4-6F175D3DCCD1}">
              <a14:hiddenFill xmlns:a14="http://schemas.microsoft.com/office/drawing/2010/main">
                <a:solidFill>
                  <a:srgbClr val="FFFFFF"/>
                </a:solidFill>
              </a14:hiddenFill>
            </a:ext>
          </a:extLst>
        </p:spPr>
      </p:pic>
      <p:sp>
        <p:nvSpPr>
          <p:cNvPr id="7" name="Untertitel 2"/>
          <p:cNvSpPr>
            <a:spLocks noGrp="1"/>
          </p:cNvSpPr>
          <p:nvPr>
            <p:ph type="subTitle" idx="1" hasCustomPrompt="1"/>
          </p:nvPr>
        </p:nvSpPr>
        <p:spPr>
          <a:xfrm>
            <a:off x="623392" y="1700808"/>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Text</a:t>
            </a:r>
          </a:p>
        </p:txBody>
      </p:sp>
      <p:sp>
        <p:nvSpPr>
          <p:cNvPr id="5" name="Titel 1"/>
          <p:cNvSpPr>
            <a:spLocks noGrp="1"/>
          </p:cNvSpPr>
          <p:nvPr>
            <p:ph type="ctrTitle"/>
          </p:nvPr>
        </p:nvSpPr>
        <p:spPr>
          <a:xfrm>
            <a:off x="623392" y="620688"/>
            <a:ext cx="9025003"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Titelmasterformat durch Klicken bearbeiten</a:t>
            </a:r>
            <a:endParaRPr lang="de-AT" dirty="0"/>
          </a:p>
        </p:txBody>
      </p:sp>
    </p:spTree>
    <p:extLst>
      <p:ext uri="{BB962C8B-B14F-4D97-AF65-F5344CB8AC3E}">
        <p14:creationId xmlns:p14="http://schemas.microsoft.com/office/powerpoint/2010/main" val="2093723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6" name="Freihandform 5">
            <a:extLst>
              <a:ext uri="{FF2B5EF4-FFF2-40B4-BE49-F238E27FC236}">
                <a16:creationId xmlns:a16="http://schemas.microsoft.com/office/drawing/2014/main" id="{ED4C4AF8-62C7-3B42-A2C7-605379C03E87}"/>
              </a:ext>
            </a:extLst>
          </p:cNvPr>
          <p:cNvSpPr/>
          <p:nvPr/>
        </p:nvSpPr>
        <p:spPr>
          <a:xfrm rot="19708033">
            <a:off x="3456651" y="-61383"/>
            <a:ext cx="6333038" cy="6980765"/>
          </a:xfrm>
          <a:custGeom>
            <a:avLst/>
            <a:gdLst>
              <a:gd name="connsiteX0" fmla="*/ 9007262 w 9007262"/>
              <a:gd name="connsiteY0" fmla="*/ 1921475 h 9928199"/>
              <a:gd name="connsiteX1" fmla="*/ 8910120 w 9007262"/>
              <a:gd name="connsiteY1" fmla="*/ 2185841 h 9928199"/>
              <a:gd name="connsiteX2" fmla="*/ 3351099 w 9007262"/>
              <a:gd name="connsiteY2" fmla="*/ 9877863 h 9928199"/>
              <a:gd name="connsiteX3" fmla="*/ 3286856 w 9007262"/>
              <a:gd name="connsiteY3" fmla="*/ 9928199 h 9928199"/>
              <a:gd name="connsiteX4" fmla="*/ 0 w 9007262"/>
              <a:gd name="connsiteY4" fmla="*/ 7911423 h 9928199"/>
              <a:gd name="connsiteX5" fmla="*/ 192860 w 9007262"/>
              <a:gd name="connsiteY5" fmla="*/ 7780361 h 9928199"/>
              <a:gd name="connsiteX6" fmla="*/ 5684986 w 9007262"/>
              <a:gd name="connsiteY6" fmla="*/ 582935 h 9928199"/>
              <a:gd name="connsiteX7" fmla="*/ 5875723 w 9007262"/>
              <a:gd name="connsiteY7" fmla="*/ 0 h 9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7262" h="9928199">
                <a:moveTo>
                  <a:pt x="9007262" y="1921475"/>
                </a:moveTo>
                <a:lnTo>
                  <a:pt x="8910120" y="2185841"/>
                </a:lnTo>
                <a:cubicBezTo>
                  <a:pt x="7755263" y="5216478"/>
                  <a:pt x="5820483" y="7862259"/>
                  <a:pt x="3351099" y="9877863"/>
                </a:cubicBezTo>
                <a:lnTo>
                  <a:pt x="3286856" y="9928199"/>
                </a:lnTo>
                <a:lnTo>
                  <a:pt x="0" y="7911423"/>
                </a:lnTo>
                <a:lnTo>
                  <a:pt x="192860" y="7780361"/>
                </a:lnTo>
                <a:cubicBezTo>
                  <a:pt x="2703719" y="6029906"/>
                  <a:pt x="4645489" y="3519703"/>
                  <a:pt x="5684986" y="582935"/>
                </a:cubicBezTo>
                <a:lnTo>
                  <a:pt x="5875723" y="0"/>
                </a:ln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6" tIns="25716" rIns="25716" bIns="25716" numCol="1" spcCol="38100" rtlCol="0" fromWordArt="0" anchor="ctr" anchorCtr="0" forceAA="0" compatLnSpc="1">
            <a:prstTxWarp prst="textNoShape">
              <a:avLst/>
            </a:prstTxWarp>
            <a:noAutofit/>
          </a:bodyPr>
          <a:lstStyle/>
          <a:p>
            <a:pPr marL="0" marR="0" indent="0" algn="l" defTabSz="914367" rtl="0" fontAlgn="auto" latinLnBrk="0" hangingPunct="0">
              <a:lnSpc>
                <a:spcPct val="100000"/>
              </a:lnSpc>
              <a:spcBef>
                <a:spcPts val="0"/>
              </a:spcBef>
              <a:spcAft>
                <a:spcPts val="0"/>
              </a:spcAft>
              <a:buClrTx/>
              <a:buSzTx/>
              <a:buFontTx/>
              <a:buNone/>
              <a:tabLst/>
            </a:pPr>
            <a:endParaRPr kumimoji="0" lang="de-DE" sz="1547"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AFDD4E1C-CFD8-CF4E-946C-D7A49B789A29}"/>
              </a:ext>
            </a:extLst>
          </p:cNvPr>
          <p:cNvSpPr>
            <a:spLocks noGrp="1"/>
          </p:cNvSpPr>
          <p:nvPr>
            <p:ph type="title" hasCustomPrompt="1"/>
          </p:nvPr>
        </p:nvSpPr>
        <p:spPr>
          <a:xfrm>
            <a:off x="648872" y="2102941"/>
            <a:ext cx="5283507" cy="2234458"/>
          </a:xfrm>
        </p:spPr>
        <p:txBody>
          <a:bodyPr>
            <a:spAutoFit/>
          </a:bodyPr>
          <a:lstStyle>
            <a:lvl1pPr>
              <a:lnSpc>
                <a:spcPct val="100000"/>
              </a:lnSpc>
              <a:defRPr sz="4640" b="1" i="0">
                <a:latin typeface="+mj-lt"/>
              </a:defRPr>
            </a:lvl1pPr>
          </a:lstStyle>
          <a:p>
            <a:r>
              <a:rPr lang="de-DE" dirty="0"/>
              <a:t>Mastertitelformatdurch Klicken bearbeiten</a:t>
            </a:r>
          </a:p>
        </p:txBody>
      </p:sp>
    </p:spTree>
    <p:extLst>
      <p:ext uri="{BB962C8B-B14F-4D97-AF65-F5344CB8AC3E}">
        <p14:creationId xmlns:p14="http://schemas.microsoft.com/office/powerpoint/2010/main" val="334891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Aufzählung">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AC0A07C9-5A53-254B-8F2E-A542BF908143}"/>
              </a:ext>
            </a:extLst>
          </p:cNvPr>
          <p:cNvSpPr/>
          <p:nvPr/>
        </p:nvSpPr>
        <p:spPr>
          <a:xfrm rot="17872385">
            <a:off x="1689872" y="-323766"/>
            <a:ext cx="6836693" cy="7378996"/>
          </a:xfrm>
          <a:custGeom>
            <a:avLst/>
            <a:gdLst>
              <a:gd name="connsiteX0" fmla="*/ 7465537 w 9659335"/>
              <a:gd name="connsiteY0" fmla="*/ 0 h 10418176"/>
              <a:gd name="connsiteX1" fmla="*/ 9659335 w 9659335"/>
              <a:gd name="connsiteY1" fmla="*/ 4148075 h 10418176"/>
              <a:gd name="connsiteX2" fmla="*/ 9575192 w 9659335"/>
              <a:gd name="connsiteY2" fmla="*/ 4259632 h 10418176"/>
              <a:gd name="connsiteX3" fmla="*/ 2009983 w 9659335"/>
              <a:gd name="connsiteY3" fmla="*/ 10386692 h 10418176"/>
              <a:gd name="connsiteX4" fmla="*/ 1941746 w 9659335"/>
              <a:gd name="connsiteY4" fmla="*/ 10418176 h 10418176"/>
              <a:gd name="connsiteX5" fmla="*/ 0 w 9659335"/>
              <a:gd name="connsiteY5" fmla="*/ 6746686 h 10418176"/>
              <a:gd name="connsiteX6" fmla="*/ 549537 w 9659335"/>
              <a:gd name="connsiteY6" fmla="*/ 6477966 h 10418176"/>
              <a:gd name="connsiteX7" fmla="*/ 7215739 w 9659335"/>
              <a:gd name="connsiteY7" fmla="*/ 411608 h 10418176"/>
              <a:gd name="connsiteX0" fmla="*/ 7381972 w 9659335"/>
              <a:gd name="connsiteY0" fmla="*/ 0 h 10311846"/>
              <a:gd name="connsiteX1" fmla="*/ 9659335 w 9659335"/>
              <a:gd name="connsiteY1" fmla="*/ 4041745 h 10311846"/>
              <a:gd name="connsiteX2" fmla="*/ 9575192 w 9659335"/>
              <a:gd name="connsiteY2" fmla="*/ 4153302 h 10311846"/>
              <a:gd name="connsiteX3" fmla="*/ 2009983 w 9659335"/>
              <a:gd name="connsiteY3" fmla="*/ 10280362 h 10311846"/>
              <a:gd name="connsiteX4" fmla="*/ 1941746 w 9659335"/>
              <a:gd name="connsiteY4" fmla="*/ 10311846 h 10311846"/>
              <a:gd name="connsiteX5" fmla="*/ 0 w 9659335"/>
              <a:gd name="connsiteY5" fmla="*/ 6640356 h 10311846"/>
              <a:gd name="connsiteX6" fmla="*/ 549537 w 9659335"/>
              <a:gd name="connsiteY6" fmla="*/ 6371636 h 10311846"/>
              <a:gd name="connsiteX7" fmla="*/ 7215739 w 9659335"/>
              <a:gd name="connsiteY7" fmla="*/ 305278 h 10311846"/>
              <a:gd name="connsiteX8" fmla="*/ 7381972 w 9659335"/>
              <a:gd name="connsiteY8" fmla="*/ 0 h 10311846"/>
              <a:gd name="connsiteX0" fmla="*/ 7381972 w 9695861"/>
              <a:gd name="connsiteY0" fmla="*/ 0 h 10311846"/>
              <a:gd name="connsiteX1" fmla="*/ 9695861 w 9695861"/>
              <a:gd name="connsiteY1" fmla="*/ 3758359 h 10311846"/>
              <a:gd name="connsiteX2" fmla="*/ 9575192 w 9695861"/>
              <a:gd name="connsiteY2" fmla="*/ 4153302 h 10311846"/>
              <a:gd name="connsiteX3" fmla="*/ 2009983 w 9695861"/>
              <a:gd name="connsiteY3" fmla="*/ 10280362 h 10311846"/>
              <a:gd name="connsiteX4" fmla="*/ 1941746 w 9695861"/>
              <a:gd name="connsiteY4" fmla="*/ 10311846 h 10311846"/>
              <a:gd name="connsiteX5" fmla="*/ 0 w 9695861"/>
              <a:gd name="connsiteY5" fmla="*/ 6640356 h 10311846"/>
              <a:gd name="connsiteX6" fmla="*/ 549537 w 9695861"/>
              <a:gd name="connsiteY6" fmla="*/ 6371636 h 10311846"/>
              <a:gd name="connsiteX7" fmla="*/ 7215739 w 9695861"/>
              <a:gd name="connsiteY7" fmla="*/ 305278 h 10311846"/>
              <a:gd name="connsiteX8" fmla="*/ 7381972 w 9695861"/>
              <a:gd name="connsiteY8" fmla="*/ 0 h 10311846"/>
              <a:gd name="connsiteX0" fmla="*/ 7381972 w 9611482"/>
              <a:gd name="connsiteY0" fmla="*/ 0 h 10311846"/>
              <a:gd name="connsiteX1" fmla="*/ 9611482 w 9611482"/>
              <a:gd name="connsiteY1" fmla="*/ 4098120 h 10311846"/>
              <a:gd name="connsiteX2" fmla="*/ 9575192 w 9611482"/>
              <a:gd name="connsiteY2" fmla="*/ 4153302 h 10311846"/>
              <a:gd name="connsiteX3" fmla="*/ 2009983 w 9611482"/>
              <a:gd name="connsiteY3" fmla="*/ 10280362 h 10311846"/>
              <a:gd name="connsiteX4" fmla="*/ 1941746 w 9611482"/>
              <a:gd name="connsiteY4" fmla="*/ 10311846 h 10311846"/>
              <a:gd name="connsiteX5" fmla="*/ 0 w 9611482"/>
              <a:gd name="connsiteY5" fmla="*/ 6640356 h 10311846"/>
              <a:gd name="connsiteX6" fmla="*/ 549537 w 9611482"/>
              <a:gd name="connsiteY6" fmla="*/ 6371636 h 10311846"/>
              <a:gd name="connsiteX7" fmla="*/ 7215739 w 9611482"/>
              <a:gd name="connsiteY7" fmla="*/ 305278 h 10311846"/>
              <a:gd name="connsiteX8" fmla="*/ 7381972 w 9611482"/>
              <a:gd name="connsiteY8" fmla="*/ 0 h 10311846"/>
              <a:gd name="connsiteX0" fmla="*/ 7381972 w 9575768"/>
              <a:gd name="connsiteY0" fmla="*/ 0 h 10311846"/>
              <a:gd name="connsiteX1" fmla="*/ 9575768 w 9575768"/>
              <a:gd name="connsiteY1" fmla="*/ 4148075 h 10311846"/>
              <a:gd name="connsiteX2" fmla="*/ 9575192 w 9575768"/>
              <a:gd name="connsiteY2" fmla="*/ 4153302 h 10311846"/>
              <a:gd name="connsiteX3" fmla="*/ 2009983 w 9575768"/>
              <a:gd name="connsiteY3" fmla="*/ 10280362 h 10311846"/>
              <a:gd name="connsiteX4" fmla="*/ 1941746 w 9575768"/>
              <a:gd name="connsiteY4" fmla="*/ 10311846 h 10311846"/>
              <a:gd name="connsiteX5" fmla="*/ 0 w 9575768"/>
              <a:gd name="connsiteY5" fmla="*/ 6640356 h 10311846"/>
              <a:gd name="connsiteX6" fmla="*/ 549537 w 9575768"/>
              <a:gd name="connsiteY6" fmla="*/ 6371636 h 10311846"/>
              <a:gd name="connsiteX7" fmla="*/ 7215739 w 9575768"/>
              <a:gd name="connsiteY7" fmla="*/ 305278 h 10311846"/>
              <a:gd name="connsiteX8" fmla="*/ 7381972 w 9575768"/>
              <a:gd name="connsiteY8" fmla="*/ 0 h 10311846"/>
              <a:gd name="connsiteX0" fmla="*/ 7375553 w 9575768"/>
              <a:gd name="connsiteY0" fmla="*/ 0 h 10323984"/>
              <a:gd name="connsiteX1" fmla="*/ 9575768 w 9575768"/>
              <a:gd name="connsiteY1" fmla="*/ 4160213 h 10323984"/>
              <a:gd name="connsiteX2" fmla="*/ 9575192 w 9575768"/>
              <a:gd name="connsiteY2" fmla="*/ 4165440 h 10323984"/>
              <a:gd name="connsiteX3" fmla="*/ 2009983 w 9575768"/>
              <a:gd name="connsiteY3" fmla="*/ 10292500 h 10323984"/>
              <a:gd name="connsiteX4" fmla="*/ 1941746 w 9575768"/>
              <a:gd name="connsiteY4" fmla="*/ 10323984 h 10323984"/>
              <a:gd name="connsiteX5" fmla="*/ 0 w 9575768"/>
              <a:gd name="connsiteY5" fmla="*/ 6652494 h 10323984"/>
              <a:gd name="connsiteX6" fmla="*/ 549537 w 9575768"/>
              <a:gd name="connsiteY6" fmla="*/ 6383774 h 10323984"/>
              <a:gd name="connsiteX7" fmla="*/ 7215739 w 9575768"/>
              <a:gd name="connsiteY7" fmla="*/ 317416 h 10323984"/>
              <a:gd name="connsiteX8" fmla="*/ 7375553 w 9575768"/>
              <a:gd name="connsiteY8" fmla="*/ 0 h 10323984"/>
              <a:gd name="connsiteX0" fmla="*/ 7290585 w 9490800"/>
              <a:gd name="connsiteY0" fmla="*/ 0 h 10323984"/>
              <a:gd name="connsiteX1" fmla="*/ 9490800 w 9490800"/>
              <a:gd name="connsiteY1" fmla="*/ 4160213 h 10323984"/>
              <a:gd name="connsiteX2" fmla="*/ 9490224 w 9490800"/>
              <a:gd name="connsiteY2" fmla="*/ 4165440 h 10323984"/>
              <a:gd name="connsiteX3" fmla="*/ 1925015 w 9490800"/>
              <a:gd name="connsiteY3" fmla="*/ 10292500 h 10323984"/>
              <a:gd name="connsiteX4" fmla="*/ 1856778 w 9490800"/>
              <a:gd name="connsiteY4" fmla="*/ 10323984 h 10323984"/>
              <a:gd name="connsiteX5" fmla="*/ 0 w 9490800"/>
              <a:gd name="connsiteY5" fmla="*/ 6607557 h 10323984"/>
              <a:gd name="connsiteX6" fmla="*/ 464569 w 9490800"/>
              <a:gd name="connsiteY6" fmla="*/ 6383774 h 10323984"/>
              <a:gd name="connsiteX7" fmla="*/ 7130771 w 9490800"/>
              <a:gd name="connsiteY7" fmla="*/ 317416 h 10323984"/>
              <a:gd name="connsiteX8" fmla="*/ 7290585 w 9490800"/>
              <a:gd name="connsiteY8" fmla="*/ 0 h 10323984"/>
              <a:gd name="connsiteX0" fmla="*/ 7290585 w 9490800"/>
              <a:gd name="connsiteY0" fmla="*/ 0 h 10292500"/>
              <a:gd name="connsiteX1" fmla="*/ 9490800 w 9490800"/>
              <a:gd name="connsiteY1" fmla="*/ 4160213 h 10292500"/>
              <a:gd name="connsiteX2" fmla="*/ 9490224 w 9490800"/>
              <a:gd name="connsiteY2" fmla="*/ 4165440 h 10292500"/>
              <a:gd name="connsiteX3" fmla="*/ 1925015 w 9490800"/>
              <a:gd name="connsiteY3" fmla="*/ 10292500 h 10292500"/>
              <a:gd name="connsiteX4" fmla="*/ 1929609 w 9490800"/>
              <a:gd name="connsiteY4" fmla="*/ 10285466 h 10292500"/>
              <a:gd name="connsiteX5" fmla="*/ 0 w 9490800"/>
              <a:gd name="connsiteY5" fmla="*/ 6607557 h 10292500"/>
              <a:gd name="connsiteX6" fmla="*/ 464569 w 9490800"/>
              <a:gd name="connsiteY6" fmla="*/ 6383774 h 10292500"/>
              <a:gd name="connsiteX7" fmla="*/ 7130771 w 9490800"/>
              <a:gd name="connsiteY7" fmla="*/ 317416 h 10292500"/>
              <a:gd name="connsiteX8" fmla="*/ 7290585 w 9490800"/>
              <a:gd name="connsiteY8" fmla="*/ 0 h 10292500"/>
              <a:gd name="connsiteX0" fmla="*/ 7323385 w 9490800"/>
              <a:gd name="connsiteY0" fmla="*/ 0 h 10201112"/>
              <a:gd name="connsiteX1" fmla="*/ 9490800 w 9490800"/>
              <a:gd name="connsiteY1" fmla="*/ 4068825 h 10201112"/>
              <a:gd name="connsiteX2" fmla="*/ 9490224 w 9490800"/>
              <a:gd name="connsiteY2" fmla="*/ 4074052 h 10201112"/>
              <a:gd name="connsiteX3" fmla="*/ 1925015 w 9490800"/>
              <a:gd name="connsiteY3" fmla="*/ 10201112 h 10201112"/>
              <a:gd name="connsiteX4" fmla="*/ 1929609 w 9490800"/>
              <a:gd name="connsiteY4" fmla="*/ 10194078 h 10201112"/>
              <a:gd name="connsiteX5" fmla="*/ 0 w 9490800"/>
              <a:gd name="connsiteY5" fmla="*/ 6516169 h 10201112"/>
              <a:gd name="connsiteX6" fmla="*/ 464569 w 9490800"/>
              <a:gd name="connsiteY6" fmla="*/ 6292386 h 10201112"/>
              <a:gd name="connsiteX7" fmla="*/ 7130771 w 9490800"/>
              <a:gd name="connsiteY7" fmla="*/ 226028 h 10201112"/>
              <a:gd name="connsiteX8" fmla="*/ 7323385 w 9490800"/>
              <a:gd name="connsiteY8" fmla="*/ 0 h 10201112"/>
              <a:gd name="connsiteX0" fmla="*/ 7272730 w 9490800"/>
              <a:gd name="connsiteY0" fmla="*/ 0 h 10267522"/>
              <a:gd name="connsiteX1" fmla="*/ 9490800 w 9490800"/>
              <a:gd name="connsiteY1" fmla="*/ 4135235 h 10267522"/>
              <a:gd name="connsiteX2" fmla="*/ 9490224 w 9490800"/>
              <a:gd name="connsiteY2" fmla="*/ 4140462 h 10267522"/>
              <a:gd name="connsiteX3" fmla="*/ 1925015 w 9490800"/>
              <a:gd name="connsiteY3" fmla="*/ 10267522 h 10267522"/>
              <a:gd name="connsiteX4" fmla="*/ 1929609 w 9490800"/>
              <a:gd name="connsiteY4" fmla="*/ 10260488 h 10267522"/>
              <a:gd name="connsiteX5" fmla="*/ 0 w 9490800"/>
              <a:gd name="connsiteY5" fmla="*/ 6582579 h 10267522"/>
              <a:gd name="connsiteX6" fmla="*/ 464569 w 9490800"/>
              <a:gd name="connsiteY6" fmla="*/ 6358796 h 10267522"/>
              <a:gd name="connsiteX7" fmla="*/ 7130771 w 9490800"/>
              <a:gd name="connsiteY7" fmla="*/ 292438 h 10267522"/>
              <a:gd name="connsiteX8" fmla="*/ 7272730 w 9490800"/>
              <a:gd name="connsiteY8" fmla="*/ 0 h 10267522"/>
              <a:gd name="connsiteX0" fmla="*/ 7296305 w 9490800"/>
              <a:gd name="connsiteY0" fmla="*/ 0 h 10311058"/>
              <a:gd name="connsiteX1" fmla="*/ 9490800 w 9490800"/>
              <a:gd name="connsiteY1" fmla="*/ 4178771 h 10311058"/>
              <a:gd name="connsiteX2" fmla="*/ 9490224 w 9490800"/>
              <a:gd name="connsiteY2" fmla="*/ 4183998 h 10311058"/>
              <a:gd name="connsiteX3" fmla="*/ 1925015 w 9490800"/>
              <a:gd name="connsiteY3" fmla="*/ 10311058 h 10311058"/>
              <a:gd name="connsiteX4" fmla="*/ 1929609 w 9490800"/>
              <a:gd name="connsiteY4" fmla="*/ 10304024 h 10311058"/>
              <a:gd name="connsiteX5" fmla="*/ 0 w 9490800"/>
              <a:gd name="connsiteY5" fmla="*/ 6626115 h 10311058"/>
              <a:gd name="connsiteX6" fmla="*/ 464569 w 9490800"/>
              <a:gd name="connsiteY6" fmla="*/ 6402332 h 10311058"/>
              <a:gd name="connsiteX7" fmla="*/ 7130771 w 9490800"/>
              <a:gd name="connsiteY7" fmla="*/ 335974 h 10311058"/>
              <a:gd name="connsiteX8" fmla="*/ 7296305 w 9490800"/>
              <a:gd name="connsiteY8" fmla="*/ 0 h 10311058"/>
              <a:gd name="connsiteX0" fmla="*/ 7316265 w 9490800"/>
              <a:gd name="connsiteY0" fmla="*/ 0 h 10243948"/>
              <a:gd name="connsiteX1" fmla="*/ 9490800 w 9490800"/>
              <a:gd name="connsiteY1" fmla="*/ 4111661 h 10243948"/>
              <a:gd name="connsiteX2" fmla="*/ 9490224 w 9490800"/>
              <a:gd name="connsiteY2" fmla="*/ 4116888 h 10243948"/>
              <a:gd name="connsiteX3" fmla="*/ 1925015 w 9490800"/>
              <a:gd name="connsiteY3" fmla="*/ 10243948 h 10243948"/>
              <a:gd name="connsiteX4" fmla="*/ 1929609 w 9490800"/>
              <a:gd name="connsiteY4" fmla="*/ 10236914 h 10243948"/>
              <a:gd name="connsiteX5" fmla="*/ 0 w 9490800"/>
              <a:gd name="connsiteY5" fmla="*/ 6559005 h 10243948"/>
              <a:gd name="connsiteX6" fmla="*/ 464569 w 9490800"/>
              <a:gd name="connsiteY6" fmla="*/ 6335222 h 10243948"/>
              <a:gd name="connsiteX7" fmla="*/ 7130771 w 9490800"/>
              <a:gd name="connsiteY7" fmla="*/ 268864 h 10243948"/>
              <a:gd name="connsiteX8" fmla="*/ 7316265 w 9490800"/>
              <a:gd name="connsiteY8" fmla="*/ 0 h 1024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800" h="10243948">
                <a:moveTo>
                  <a:pt x="7316265" y="0"/>
                </a:moveTo>
                <a:lnTo>
                  <a:pt x="9490800" y="4111661"/>
                </a:lnTo>
                <a:lnTo>
                  <a:pt x="9490224" y="4116888"/>
                </a:lnTo>
                <a:cubicBezTo>
                  <a:pt x="7484648" y="6699125"/>
                  <a:pt x="4897346" y="8807044"/>
                  <a:pt x="1925015" y="10243948"/>
                </a:cubicBezTo>
                <a:lnTo>
                  <a:pt x="1929609" y="10236914"/>
                </a:lnTo>
                <a:lnTo>
                  <a:pt x="0" y="6559005"/>
                </a:lnTo>
                <a:lnTo>
                  <a:pt x="464569" y="6335222"/>
                </a:lnTo>
                <a:cubicBezTo>
                  <a:pt x="3190505" y="4941023"/>
                  <a:pt x="5493652" y="2837825"/>
                  <a:pt x="7130771" y="268864"/>
                </a:cubicBezTo>
                <a:cubicBezTo>
                  <a:pt x="7214037" y="131661"/>
                  <a:pt x="7232999" y="137203"/>
                  <a:pt x="7316265" y="0"/>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6" tIns="25716" rIns="25716" bIns="25716" numCol="1" spcCol="38100" rtlCol="0" fromWordArt="0" anchor="ctr" anchorCtr="0" forceAA="0" compatLnSpc="1">
            <a:prstTxWarp prst="textNoShape">
              <a:avLst/>
            </a:prstTxWarp>
            <a:noAutofit/>
          </a:bodyPr>
          <a:lstStyle/>
          <a:p>
            <a:pPr marL="0" marR="0" indent="0" algn="l" defTabSz="914367" rtl="0" fontAlgn="auto" latinLnBrk="0" hangingPunct="0">
              <a:lnSpc>
                <a:spcPct val="100000"/>
              </a:lnSpc>
              <a:spcBef>
                <a:spcPts val="0"/>
              </a:spcBef>
              <a:spcAft>
                <a:spcPts val="0"/>
              </a:spcAft>
              <a:buClrTx/>
              <a:buSzTx/>
              <a:buFontTx/>
              <a:buNone/>
              <a:tabLst/>
            </a:pPr>
            <a:endParaRPr kumimoji="0" lang="de-DE" sz="1547" b="0" i="0" u="none" strike="noStrike" cap="none" spc="0" normalizeH="0" baseline="0" dirty="0">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7999EAC0-3466-FA4A-B38F-F174D7D2718F}"/>
              </a:ext>
            </a:extLst>
          </p:cNvPr>
          <p:cNvSpPr>
            <a:spLocks noGrp="1"/>
          </p:cNvSpPr>
          <p:nvPr>
            <p:ph type="title" hasCustomPrompt="1"/>
          </p:nvPr>
        </p:nvSpPr>
        <p:spPr>
          <a:xfrm>
            <a:off x="648871" y="2181608"/>
            <a:ext cx="4304519" cy="1669688"/>
          </a:xfrm>
        </p:spPr>
        <p:txBody>
          <a:bodyPr>
            <a:spAutoFit/>
          </a:bodyPr>
          <a:lstStyle>
            <a:lvl1pPr>
              <a:defRPr b="1" i="0">
                <a:latin typeface="+mj-lt"/>
              </a:defRPr>
            </a:lvl1pPr>
          </a:lstStyle>
          <a:p>
            <a:r>
              <a:rPr lang="de-DE" dirty="0"/>
              <a:t>Mastertitelformat durch Klicken bearbeiten</a:t>
            </a:r>
          </a:p>
        </p:txBody>
      </p:sp>
      <p:sp>
        <p:nvSpPr>
          <p:cNvPr id="9" name="Textplatzhalter 8">
            <a:extLst>
              <a:ext uri="{FF2B5EF4-FFF2-40B4-BE49-F238E27FC236}">
                <a16:creationId xmlns:a16="http://schemas.microsoft.com/office/drawing/2014/main" id="{FF0ABD58-9AAF-6844-A621-CFD37736E5C4}"/>
              </a:ext>
            </a:extLst>
          </p:cNvPr>
          <p:cNvSpPr>
            <a:spLocks noGrp="1"/>
          </p:cNvSpPr>
          <p:nvPr>
            <p:ph type="body" sz="quarter" idx="13"/>
          </p:nvPr>
        </p:nvSpPr>
        <p:spPr>
          <a:xfrm>
            <a:off x="5683979" y="2181608"/>
            <a:ext cx="4865720" cy="481799"/>
          </a:xfrm>
        </p:spPr>
        <p:txBody>
          <a:bodyPr>
            <a:spAutoFit/>
          </a:bodyPr>
          <a:lstStyle>
            <a:lvl1pPr>
              <a:lnSpc>
                <a:spcPct val="100000"/>
              </a:lnSpc>
              <a:defRPr sz="2531" b="0" i="0">
                <a:latin typeface="+mn-lt"/>
              </a:defRPr>
            </a:lvl1pPr>
            <a:lvl2pPr>
              <a:defRPr sz="2531" b="0" i="0"/>
            </a:lvl2pPr>
            <a:lvl3pPr>
              <a:defRPr sz="2531" b="0" i="0"/>
            </a:lvl3pPr>
            <a:lvl4pPr>
              <a:defRPr sz="1687" b="0" i="0">
                <a:latin typeface="Century Gothic" panose="020B0502020202020204" pitchFamily="34" charset="0"/>
              </a:defRPr>
            </a:lvl4pPr>
            <a:lvl5pPr>
              <a:defRPr sz="1687" b="0" i="0">
                <a:latin typeface="Century Gothic" panose="020B0502020202020204" pitchFamily="34" charset="0"/>
              </a:defRPr>
            </a:lvl5pPr>
          </a:lstStyle>
          <a:p>
            <a:pPr lvl="0"/>
            <a:r>
              <a:rPr lang="de-DE"/>
              <a:t>Mastertextformat bearbeiten</a:t>
            </a:r>
          </a:p>
        </p:txBody>
      </p:sp>
      <p:sp>
        <p:nvSpPr>
          <p:cNvPr id="3" name="Datumsplatzhalter 2">
            <a:extLst>
              <a:ext uri="{FF2B5EF4-FFF2-40B4-BE49-F238E27FC236}">
                <a16:creationId xmlns:a16="http://schemas.microsoft.com/office/drawing/2014/main" id="{98D673B3-5858-EE45-89C3-FB6CFA7A417E}"/>
              </a:ext>
            </a:extLst>
          </p:cNvPr>
          <p:cNvSpPr>
            <a:spLocks noGrp="1"/>
          </p:cNvSpPr>
          <p:nvPr>
            <p:ph type="dt" sz="half" idx="10"/>
          </p:nvPr>
        </p:nvSpPr>
        <p:spPr/>
        <p:txBody>
          <a:bodyPr/>
          <a:lstStyle>
            <a:lvl1pPr>
              <a:defRPr b="0" i="0">
                <a:latin typeface="+mn-lt"/>
              </a:defRPr>
            </a:lvl1pPr>
          </a:lstStyle>
          <a:p>
            <a:fld id="{461D082C-844F-8E44-B84A-68F487CD15AA}" type="datetime4">
              <a:rPr lang="de-AT" smtClean="0"/>
              <a:pPr/>
              <a:t>6. März 2024</a:t>
            </a:fld>
            <a:endParaRPr lang="de-DE" dirty="0"/>
          </a:p>
        </p:txBody>
      </p:sp>
      <p:sp>
        <p:nvSpPr>
          <p:cNvPr id="4" name="Fußzeilenplatzhalter 3">
            <a:extLst>
              <a:ext uri="{FF2B5EF4-FFF2-40B4-BE49-F238E27FC236}">
                <a16:creationId xmlns:a16="http://schemas.microsoft.com/office/drawing/2014/main" id="{84D3DACC-85F0-7B46-A804-4FC38B875880}"/>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5" name="Foliennummernplatzhalter 4">
            <a:extLst>
              <a:ext uri="{FF2B5EF4-FFF2-40B4-BE49-F238E27FC236}">
                <a16:creationId xmlns:a16="http://schemas.microsoft.com/office/drawing/2014/main" id="{5FEFDCA7-CDD1-694D-B820-0EE5C3175AEF}"/>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4438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Aufzählung, Ring">
    <p:spTree>
      <p:nvGrpSpPr>
        <p:cNvPr id="1" name=""/>
        <p:cNvGrpSpPr/>
        <p:nvPr/>
      </p:nvGrpSpPr>
      <p:grpSpPr>
        <a:xfrm>
          <a:off x="0" y="0"/>
          <a:ext cx="0" cy="0"/>
          <a:chOff x="0" y="0"/>
          <a:chExt cx="0" cy="0"/>
        </a:xfrm>
      </p:grpSpPr>
      <p:sp>
        <p:nvSpPr>
          <p:cNvPr id="7" name="Freihandform 5">
            <a:extLst>
              <a:ext uri="{FF2B5EF4-FFF2-40B4-BE49-F238E27FC236}">
                <a16:creationId xmlns:a16="http://schemas.microsoft.com/office/drawing/2014/main" id="{E637B204-F4D0-C94A-89CE-E240390331A9}"/>
              </a:ext>
            </a:extLst>
          </p:cNvPr>
          <p:cNvSpPr>
            <a:spLocks noChangeAspect="1"/>
          </p:cNvSpPr>
          <p:nvPr/>
        </p:nvSpPr>
        <p:spPr>
          <a:xfrm>
            <a:off x="-1073610" y="0"/>
            <a:ext cx="11059890" cy="7109765"/>
          </a:xfrm>
          <a:custGeom>
            <a:avLst/>
            <a:gdLst>
              <a:gd name="connsiteX0" fmla="*/ 14270106 w 16440318"/>
              <a:gd name="connsiteY0" fmla="*/ 0 h 10994501"/>
              <a:gd name="connsiteX1" fmla="*/ 16440318 w 16440318"/>
              <a:gd name="connsiteY1" fmla="*/ 0 h 10994501"/>
              <a:gd name="connsiteX2" fmla="*/ 16429222 w 16440318"/>
              <a:gd name="connsiteY2" fmla="*/ 438846 h 10994501"/>
              <a:gd name="connsiteX3" fmla="*/ 5315384 w 16440318"/>
              <a:gd name="connsiteY3" fmla="*/ 10994501 h 10994501"/>
              <a:gd name="connsiteX4" fmla="*/ 324342 w 16440318"/>
              <a:gd name="connsiteY4" fmla="*/ 9815197 h 10994501"/>
              <a:gd name="connsiteX5" fmla="*/ 0 w 16440318"/>
              <a:gd name="connsiteY5" fmla="*/ 9645013 h 10994501"/>
              <a:gd name="connsiteX6" fmla="*/ 0 w 16440318"/>
              <a:gd name="connsiteY6" fmla="*/ 7074221 h 10994501"/>
              <a:gd name="connsiteX7" fmla="*/ 374054 w 16440318"/>
              <a:gd name="connsiteY7" fmla="*/ 7339367 h 10994501"/>
              <a:gd name="connsiteX8" fmla="*/ 5315384 w 16440318"/>
              <a:gd name="connsiteY8" fmla="*/ 8824289 h 10994501"/>
              <a:gd name="connsiteX9" fmla="*/ 14261834 w 16440318"/>
              <a:gd name="connsiteY9" fmla="*/ 327167 h 1099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318" h="10994501">
                <a:moveTo>
                  <a:pt x="14270106" y="0"/>
                </a:moveTo>
                <a:lnTo>
                  <a:pt x="16440318" y="0"/>
                </a:lnTo>
                <a:lnTo>
                  <a:pt x="16429222" y="438846"/>
                </a:lnTo>
                <a:cubicBezTo>
                  <a:pt x="16131170" y="6318712"/>
                  <a:pt x="11269318" y="10994501"/>
                  <a:pt x="5315384" y="10994501"/>
                </a:cubicBezTo>
                <a:cubicBezTo>
                  <a:pt x="3520800" y="10994501"/>
                  <a:pt x="1825431" y="10569711"/>
                  <a:pt x="324342" y="9815197"/>
                </a:cubicBezTo>
                <a:lnTo>
                  <a:pt x="0" y="9645013"/>
                </a:lnTo>
                <a:lnTo>
                  <a:pt x="0" y="7074221"/>
                </a:lnTo>
                <a:lnTo>
                  <a:pt x="374054" y="7339367"/>
                </a:lnTo>
                <a:cubicBezTo>
                  <a:pt x="1790438" y="8277775"/>
                  <a:pt x="3489088" y="8824289"/>
                  <a:pt x="5315384" y="8824289"/>
                </a:cubicBezTo>
                <a:cubicBezTo>
                  <a:pt x="10108200" y="8824289"/>
                  <a:pt x="14021906" y="5060359"/>
                  <a:pt x="14261834" y="327167"/>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6" tIns="25716" rIns="25716" bIns="25716" numCol="1" spcCol="38100" rtlCol="0" fromWordArt="0" anchor="ctr" anchorCtr="0" forceAA="0" compatLnSpc="1">
            <a:prstTxWarp prst="textNoShape">
              <a:avLst/>
            </a:prstTxWarp>
            <a:noAutofit/>
          </a:bodyPr>
          <a:lstStyle/>
          <a:p>
            <a:pPr marL="0" marR="0" indent="0" algn="l" defTabSz="914367" rtl="0" fontAlgn="auto" latinLnBrk="0" hangingPunct="0">
              <a:lnSpc>
                <a:spcPct val="100000"/>
              </a:lnSpc>
              <a:spcBef>
                <a:spcPts val="0"/>
              </a:spcBef>
              <a:spcAft>
                <a:spcPts val="0"/>
              </a:spcAft>
              <a:buClrTx/>
              <a:buSzTx/>
              <a:buFontTx/>
              <a:buNone/>
              <a:tabLst/>
            </a:pPr>
            <a:endParaRPr kumimoji="0" lang="de-DE" sz="1547"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7843C3C9-8786-404C-8503-B9DE5CBDBC3E}"/>
              </a:ext>
            </a:extLst>
          </p:cNvPr>
          <p:cNvSpPr>
            <a:spLocks noGrp="1"/>
          </p:cNvSpPr>
          <p:nvPr>
            <p:ph type="title"/>
          </p:nvPr>
        </p:nvSpPr>
        <p:spPr>
          <a:xfrm>
            <a:off x="648871" y="1352943"/>
            <a:ext cx="7183038" cy="618118"/>
          </a:xfrm>
        </p:spPr>
        <p:txBody>
          <a:bodyPr>
            <a:spAutoFit/>
          </a:bodyPr>
          <a:lstStyle>
            <a:lvl1pPr>
              <a:defRPr b="1" i="0">
                <a:latin typeface="Nunito Sans ExtraBold" pitchFamily="2" charset="77"/>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307B0606-FCA0-B04B-AF22-4CB976B936E0}"/>
              </a:ext>
            </a:extLst>
          </p:cNvPr>
          <p:cNvSpPr>
            <a:spLocks noGrp="1"/>
          </p:cNvSpPr>
          <p:nvPr>
            <p:ph type="dt" sz="half" idx="10"/>
          </p:nvPr>
        </p:nvSpPr>
        <p:spPr/>
        <p:txBody>
          <a:bodyPr/>
          <a:lstStyle>
            <a:lvl1pPr>
              <a:defRPr b="0" i="0">
                <a:latin typeface="Nunito Sans" pitchFamily="2" charset="77"/>
              </a:defRPr>
            </a:lvl1pPr>
          </a:lstStyle>
          <a:p>
            <a:fld id="{461D082C-844F-8E44-B84A-68F487CD15AA}" type="datetime4">
              <a:rPr lang="de-AT" smtClean="0"/>
              <a:pPr/>
              <a:t>6. März 2024</a:t>
            </a:fld>
            <a:endParaRPr lang="de-DE" dirty="0"/>
          </a:p>
        </p:txBody>
      </p:sp>
      <p:sp>
        <p:nvSpPr>
          <p:cNvPr id="4" name="Fußzeilenplatzhalter 3">
            <a:extLst>
              <a:ext uri="{FF2B5EF4-FFF2-40B4-BE49-F238E27FC236}">
                <a16:creationId xmlns:a16="http://schemas.microsoft.com/office/drawing/2014/main" id="{064DE87C-B778-AB45-A296-404829D1FC8B}"/>
              </a:ext>
            </a:extLst>
          </p:cNvPr>
          <p:cNvSpPr>
            <a:spLocks noGrp="1"/>
          </p:cNvSpPr>
          <p:nvPr>
            <p:ph type="ftr" sz="quarter" idx="11"/>
          </p:nvPr>
        </p:nvSpPr>
        <p:spPr/>
        <p:txBody>
          <a:bodyPr/>
          <a:lstStyle>
            <a:lvl1pPr>
              <a:defRPr b="0" i="0">
                <a:latin typeface="Nunito Sans" pitchFamily="2" charset="77"/>
              </a:defRPr>
            </a:lvl1pPr>
          </a:lstStyle>
          <a:p>
            <a:r>
              <a:rPr lang="de-DE" dirty="0"/>
              <a:t>Hier steht der Titel der Präsentation </a:t>
            </a:r>
          </a:p>
        </p:txBody>
      </p:sp>
      <p:sp>
        <p:nvSpPr>
          <p:cNvPr id="5" name="Foliennummernplatzhalter 4">
            <a:extLst>
              <a:ext uri="{FF2B5EF4-FFF2-40B4-BE49-F238E27FC236}">
                <a16:creationId xmlns:a16="http://schemas.microsoft.com/office/drawing/2014/main" id="{99940D1F-7C80-4B48-BC87-10E51CD68E39}"/>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9" name="Textplatzhalter 8">
            <a:extLst>
              <a:ext uri="{FF2B5EF4-FFF2-40B4-BE49-F238E27FC236}">
                <a16:creationId xmlns:a16="http://schemas.microsoft.com/office/drawing/2014/main" id="{F991C7A2-D44F-324D-AD5F-1D2F536A6C9C}"/>
              </a:ext>
            </a:extLst>
          </p:cNvPr>
          <p:cNvSpPr>
            <a:spLocks noGrp="1"/>
          </p:cNvSpPr>
          <p:nvPr>
            <p:ph type="body" sz="quarter" idx="13"/>
          </p:nvPr>
        </p:nvSpPr>
        <p:spPr>
          <a:xfrm>
            <a:off x="648871" y="2535413"/>
            <a:ext cx="7183714" cy="343346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4345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itat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p:nvSpPr>
        <p:spPr>
          <a:xfrm>
            <a:off x="1" y="0"/>
            <a:ext cx="10047053"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66"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2074755"/>
            <a:ext cx="7556995" cy="1967693"/>
          </a:xfrm>
        </p:spPr>
        <p:txBody>
          <a:bodyPr anchor="b" anchorCtr="0"/>
          <a:lstStyle>
            <a:lvl1pPr>
              <a:lnSpc>
                <a:spcPts val="4922"/>
              </a:lnSpc>
              <a:defRPr sz="4219" i="0"/>
            </a:lvl1pPr>
          </a:lstStyle>
          <a:p>
            <a:r>
              <a:rPr lang="de-DE"/>
              <a:t>Mastertitelformat bearbeiten</a:t>
            </a:r>
            <a:endParaRPr lang="de-DE" dirty="0"/>
          </a:p>
        </p:txBody>
      </p:sp>
      <p:sp>
        <p:nvSpPr>
          <p:cNvPr id="6" name="Textplatzhalter 5">
            <a:extLst>
              <a:ext uri="{FF2B5EF4-FFF2-40B4-BE49-F238E27FC236}">
                <a16:creationId xmlns:a16="http://schemas.microsoft.com/office/drawing/2014/main" id="{AAEFA23D-3021-48CD-833D-2536F87C1339}"/>
              </a:ext>
            </a:extLst>
          </p:cNvPr>
          <p:cNvSpPr>
            <a:spLocks noGrp="1"/>
          </p:cNvSpPr>
          <p:nvPr>
            <p:ph type="body" sz="quarter" idx="12"/>
          </p:nvPr>
        </p:nvSpPr>
        <p:spPr>
          <a:xfrm>
            <a:off x="648871" y="4074131"/>
            <a:ext cx="7556105" cy="1001241"/>
          </a:xfrm>
        </p:spPr>
        <p:txBody>
          <a:bodyPr/>
          <a:lstStyle>
            <a:lvl1pPr>
              <a:buNone/>
              <a:defRPr sz="1687" b="0" i="0">
                <a:latin typeface="+mn-lt"/>
              </a:defRPr>
            </a:lvl1pPr>
          </a:lstStyle>
          <a:p>
            <a:pPr lvl="0"/>
            <a:r>
              <a:rPr lang="de-DE"/>
              <a:t>Mastertextformat bearbeiten</a:t>
            </a:r>
          </a:p>
        </p:txBody>
      </p:sp>
      <p:sp>
        <p:nvSpPr>
          <p:cNvPr id="5" name="Foliennummernplatzhalter 4">
            <a:extLst>
              <a:ext uri="{FF2B5EF4-FFF2-40B4-BE49-F238E27FC236}">
                <a16:creationId xmlns:a16="http://schemas.microsoft.com/office/drawing/2014/main" id="{8116F7B6-3AF4-B942-98DC-1C84C26001C6}"/>
              </a:ext>
            </a:extLst>
          </p:cNvPr>
          <p:cNvSpPr>
            <a:spLocks noGrp="1"/>
          </p:cNvSpPr>
          <p:nvPr>
            <p:ph type="sldNum" sz="quarter" idx="15"/>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400356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nder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9436859-7127-CF4C-B380-A81687B636C3}"/>
              </a:ext>
            </a:extLst>
          </p:cNvPr>
          <p:cNvSpPr/>
          <p:nvPr/>
        </p:nvSpPr>
        <p:spPr>
          <a:xfrm>
            <a:off x="10009062" y="219183"/>
            <a:ext cx="1870307" cy="138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6" name="Freihandform 5">
            <a:extLst>
              <a:ext uri="{FF2B5EF4-FFF2-40B4-BE49-F238E27FC236}">
                <a16:creationId xmlns:a16="http://schemas.microsoft.com/office/drawing/2014/main" id="{ED8C890C-C62D-8945-9FF7-051F1237D470}"/>
              </a:ext>
            </a:extLst>
          </p:cNvPr>
          <p:cNvSpPr/>
          <p:nvPr/>
        </p:nvSpPr>
        <p:spPr>
          <a:xfrm>
            <a:off x="575901" y="0"/>
            <a:ext cx="11040198" cy="6858000"/>
          </a:xfrm>
          <a:custGeom>
            <a:avLst/>
            <a:gdLst>
              <a:gd name="connsiteX0" fmla="*/ 11717431 w 15702095"/>
              <a:gd name="connsiteY0" fmla="*/ 0 h 9753600"/>
              <a:gd name="connsiteX1" fmla="*/ 13906200 w 15702095"/>
              <a:gd name="connsiteY1" fmla="*/ 0 h 9753600"/>
              <a:gd name="connsiteX2" fmla="*/ 13909297 w 15702095"/>
              <a:gd name="connsiteY2" fmla="*/ 3576 h 9753600"/>
              <a:gd name="connsiteX3" fmla="*/ 15702095 w 15702095"/>
              <a:gd name="connsiteY3" fmla="*/ 4997571 h 9753600"/>
              <a:gd name="connsiteX4" fmla="*/ 14142370 w 15702095"/>
              <a:gd name="connsiteY4" fmla="*/ 9694977 h 9753600"/>
              <a:gd name="connsiteX5" fmla="*/ 14096301 w 15702095"/>
              <a:gd name="connsiteY5" fmla="*/ 9753600 h 9753600"/>
              <a:gd name="connsiteX6" fmla="*/ 12010536 w 15702095"/>
              <a:gd name="connsiteY6" fmla="*/ 9753600 h 9753600"/>
              <a:gd name="connsiteX7" fmla="*/ 12100445 w 15702095"/>
              <a:gd name="connsiteY7" fmla="*/ 9675719 h 9753600"/>
              <a:gd name="connsiteX8" fmla="*/ 14171007 w 15702095"/>
              <a:gd name="connsiteY8" fmla="*/ 4997571 h 9753600"/>
              <a:gd name="connsiteX9" fmla="*/ 11871128 w 15702095"/>
              <a:gd name="connsiteY9" fmla="*/ 120783 h 9753600"/>
              <a:gd name="connsiteX10" fmla="*/ 1795895 w 15702095"/>
              <a:gd name="connsiteY10" fmla="*/ 0 h 9753600"/>
              <a:gd name="connsiteX11" fmla="*/ 3984665 w 15702095"/>
              <a:gd name="connsiteY11" fmla="*/ 0 h 9753600"/>
              <a:gd name="connsiteX12" fmla="*/ 3830967 w 15702095"/>
              <a:gd name="connsiteY12" fmla="*/ 120783 h 9753600"/>
              <a:gd name="connsiteX13" fmla="*/ 1531088 w 15702095"/>
              <a:gd name="connsiteY13" fmla="*/ 4997571 h 9753600"/>
              <a:gd name="connsiteX14" fmla="*/ 3601650 w 15702095"/>
              <a:gd name="connsiteY14" fmla="*/ 9675719 h 9753600"/>
              <a:gd name="connsiteX15" fmla="*/ 3691559 w 15702095"/>
              <a:gd name="connsiteY15" fmla="*/ 9753600 h 9753600"/>
              <a:gd name="connsiteX16" fmla="*/ 1605794 w 15702095"/>
              <a:gd name="connsiteY16" fmla="*/ 9753600 h 9753600"/>
              <a:gd name="connsiteX17" fmla="*/ 1559726 w 15702095"/>
              <a:gd name="connsiteY17" fmla="*/ 9694977 h 9753600"/>
              <a:gd name="connsiteX18" fmla="*/ 0 w 15702095"/>
              <a:gd name="connsiteY18" fmla="*/ 4997571 h 9753600"/>
              <a:gd name="connsiteX19" fmla="*/ 1792798 w 15702095"/>
              <a:gd name="connsiteY19" fmla="*/ 3576 h 975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2095" h="9753600">
                <a:moveTo>
                  <a:pt x="11717431" y="0"/>
                </a:moveTo>
                <a:lnTo>
                  <a:pt x="13906200" y="0"/>
                </a:lnTo>
                <a:lnTo>
                  <a:pt x="13909297" y="3576"/>
                </a:lnTo>
                <a:cubicBezTo>
                  <a:pt x="15029295" y="1360700"/>
                  <a:pt x="15702095" y="3100565"/>
                  <a:pt x="15702095" y="4997571"/>
                </a:cubicBezTo>
                <a:cubicBezTo>
                  <a:pt x="15702095" y="6759077"/>
                  <a:pt x="15121977" y="8385088"/>
                  <a:pt x="14142370" y="9694977"/>
                </a:cubicBezTo>
                <a:lnTo>
                  <a:pt x="14096301" y="9753600"/>
                </a:lnTo>
                <a:lnTo>
                  <a:pt x="12010536" y="9753600"/>
                </a:lnTo>
                <a:lnTo>
                  <a:pt x="12100445" y="9675719"/>
                </a:lnTo>
                <a:cubicBezTo>
                  <a:pt x="13372435" y="8519622"/>
                  <a:pt x="14171007" y="6851855"/>
                  <a:pt x="14171007" y="4997571"/>
                </a:cubicBezTo>
                <a:cubicBezTo>
                  <a:pt x="14171007" y="3034211"/>
                  <a:pt x="13275722" y="1279956"/>
                  <a:pt x="11871128" y="120783"/>
                </a:cubicBezTo>
                <a:close/>
                <a:moveTo>
                  <a:pt x="1795895" y="0"/>
                </a:moveTo>
                <a:lnTo>
                  <a:pt x="3984665" y="0"/>
                </a:lnTo>
                <a:lnTo>
                  <a:pt x="3830967" y="120783"/>
                </a:lnTo>
                <a:cubicBezTo>
                  <a:pt x="2426373" y="1279956"/>
                  <a:pt x="1531088" y="3034211"/>
                  <a:pt x="1531088" y="4997571"/>
                </a:cubicBezTo>
                <a:cubicBezTo>
                  <a:pt x="1531088" y="6851855"/>
                  <a:pt x="2329660" y="8519622"/>
                  <a:pt x="3601650" y="9675719"/>
                </a:cubicBezTo>
                <a:lnTo>
                  <a:pt x="3691559" y="9753600"/>
                </a:lnTo>
                <a:lnTo>
                  <a:pt x="1605794" y="9753600"/>
                </a:lnTo>
                <a:lnTo>
                  <a:pt x="1559726" y="9694977"/>
                </a:lnTo>
                <a:cubicBezTo>
                  <a:pt x="580118" y="8385088"/>
                  <a:pt x="0" y="6759077"/>
                  <a:pt x="0" y="4997571"/>
                </a:cubicBezTo>
                <a:cubicBezTo>
                  <a:pt x="0" y="3100565"/>
                  <a:pt x="672800" y="1360700"/>
                  <a:pt x="1792798" y="3576"/>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6" tIns="25716" rIns="25716" bIns="25716" numCol="1" spcCol="38100" rtlCol="0" fromWordArt="0" anchor="ctr" anchorCtr="0" forceAA="0" compatLnSpc="1">
            <a:prstTxWarp prst="textNoShape">
              <a:avLst/>
            </a:prstTxWarp>
            <a:noAutofit/>
          </a:bodyPr>
          <a:lstStyle/>
          <a:p>
            <a:pPr marL="0" marR="0" indent="0" algn="l" defTabSz="914367" rtl="0" fontAlgn="auto" latinLnBrk="0" hangingPunct="0">
              <a:lnSpc>
                <a:spcPct val="100000"/>
              </a:lnSpc>
              <a:spcBef>
                <a:spcPts val="0"/>
              </a:spcBef>
              <a:spcAft>
                <a:spcPts val="0"/>
              </a:spcAft>
              <a:buClrTx/>
              <a:buSzTx/>
              <a:buFontTx/>
              <a:buNone/>
              <a:tabLst/>
            </a:pPr>
            <a:endParaRPr kumimoji="0" lang="de-DE" sz="1547"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3" name="Datumsplatzhalter 2">
            <a:extLst>
              <a:ext uri="{FF2B5EF4-FFF2-40B4-BE49-F238E27FC236}">
                <a16:creationId xmlns:a16="http://schemas.microsoft.com/office/drawing/2014/main" id="{7B46F303-0CE3-9443-9288-9D5E80432D95}"/>
              </a:ext>
            </a:extLst>
          </p:cNvPr>
          <p:cNvSpPr>
            <a:spLocks noGrp="1"/>
          </p:cNvSpPr>
          <p:nvPr>
            <p:ph type="dt" sz="half" idx="10"/>
          </p:nvPr>
        </p:nvSpPr>
        <p:spPr/>
        <p:txBody>
          <a:bodyPr/>
          <a:lstStyle>
            <a:lvl1pPr>
              <a:defRPr b="0" i="0">
                <a:latin typeface="+mn-lt"/>
              </a:defRPr>
            </a:lvl1pPr>
          </a:lstStyle>
          <a:p>
            <a:fld id="{461D082C-844F-8E44-B84A-68F487CD15AA}" type="datetime4">
              <a:rPr lang="de-AT" smtClean="0"/>
              <a:pPr/>
              <a:t>6. März 2024</a:t>
            </a:fld>
            <a:endParaRPr lang="de-DE" dirty="0"/>
          </a:p>
        </p:txBody>
      </p:sp>
      <p:sp>
        <p:nvSpPr>
          <p:cNvPr id="4" name="Fußzeilenplatzhalter 3">
            <a:extLst>
              <a:ext uri="{FF2B5EF4-FFF2-40B4-BE49-F238E27FC236}">
                <a16:creationId xmlns:a16="http://schemas.microsoft.com/office/drawing/2014/main" id="{BBA814BD-4734-AE49-BC13-B6F42101470D}"/>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5" name="Foliennummernplatzhalter 4">
            <a:extLst>
              <a:ext uri="{FF2B5EF4-FFF2-40B4-BE49-F238E27FC236}">
                <a16:creationId xmlns:a16="http://schemas.microsoft.com/office/drawing/2014/main" id="{675BBCFE-6AAF-F147-90BF-7151FCE85BC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extplatzhalter 7">
            <a:extLst>
              <a:ext uri="{FF2B5EF4-FFF2-40B4-BE49-F238E27FC236}">
                <a16:creationId xmlns:a16="http://schemas.microsoft.com/office/drawing/2014/main" id="{DF547D0F-AC5C-544D-9B81-B176D550DD40}"/>
              </a:ext>
            </a:extLst>
          </p:cNvPr>
          <p:cNvSpPr>
            <a:spLocks noGrp="1"/>
          </p:cNvSpPr>
          <p:nvPr>
            <p:ph type="body" sz="quarter" idx="13" hasCustomPrompt="1"/>
          </p:nvPr>
        </p:nvSpPr>
        <p:spPr>
          <a:xfrm>
            <a:off x="3308450" y="1880658"/>
            <a:ext cx="5575100" cy="389274"/>
          </a:xfrm>
          <a:solidFill>
            <a:srgbClr val="FFD500"/>
          </a:solidFill>
        </p:spPr>
        <p:txBody>
          <a:bodyPr anchor="ctr" anchorCtr="0">
            <a:spAutoFit/>
          </a:bodyPr>
          <a:lstStyle>
            <a:lvl1pPr marL="0" indent="0" algn="ctr">
              <a:buNone/>
              <a:defRPr b="0" i="0">
                <a:latin typeface="+mn-lt"/>
              </a:defRPr>
            </a:lvl1pPr>
            <a:lvl2pPr>
              <a:defRPr b="0" i="0"/>
            </a:lvl2pPr>
            <a:lvl3pPr>
              <a:defRPr b="0" i="0"/>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de-DE" dirty="0"/>
              <a:t>Mastertextformat durch Klicken bearbeiten</a:t>
            </a:r>
          </a:p>
        </p:txBody>
      </p:sp>
      <p:sp>
        <p:nvSpPr>
          <p:cNvPr id="13" name="Inhaltsplatzhalter 12">
            <a:extLst>
              <a:ext uri="{FF2B5EF4-FFF2-40B4-BE49-F238E27FC236}">
                <a16:creationId xmlns:a16="http://schemas.microsoft.com/office/drawing/2014/main" id="{E2666289-53F3-CE47-93D0-1493D46788E1}"/>
              </a:ext>
            </a:extLst>
          </p:cNvPr>
          <p:cNvSpPr>
            <a:spLocks noGrp="1"/>
          </p:cNvSpPr>
          <p:nvPr>
            <p:ph sz="quarter" idx="14" hasCustomPrompt="1"/>
          </p:nvPr>
        </p:nvSpPr>
        <p:spPr>
          <a:xfrm>
            <a:off x="4252038" y="2738878"/>
            <a:ext cx="3687848" cy="2039318"/>
          </a:xfrm>
        </p:spPr>
        <p:txBody>
          <a:bodyPr>
            <a:noAutofit/>
          </a:bodyPr>
          <a:lstStyle>
            <a:lvl1pPr marL="0" indent="0" algn="ctr">
              <a:lnSpc>
                <a:spcPct val="100000"/>
              </a:lnSpc>
              <a:buFontTx/>
              <a:buNone/>
              <a:defRPr sz="3375" b="1" i="0">
                <a:latin typeface="+mj-lt"/>
              </a:defRPr>
            </a:lvl1pPr>
            <a:lvl2pPr marL="321457" indent="0">
              <a:buFontTx/>
              <a:buNone/>
              <a:defRPr sz="3375" b="1">
                <a:latin typeface="+mj-lt"/>
              </a:defRPr>
            </a:lvl2pPr>
            <a:lvl3pPr marL="642915" indent="0">
              <a:buFontTx/>
              <a:buNone/>
              <a:defRPr sz="3375" b="1">
                <a:latin typeface="+mj-lt"/>
              </a:defRPr>
            </a:lvl3pPr>
            <a:lvl4pPr marL="964372" indent="0">
              <a:buFontTx/>
              <a:buNone/>
              <a:defRPr sz="3375" b="1">
                <a:latin typeface="+mj-lt"/>
              </a:defRPr>
            </a:lvl4pPr>
            <a:lvl5pPr marL="1285829" indent="0">
              <a:buFontTx/>
              <a:buNone/>
              <a:defRPr sz="3375" b="1">
                <a:latin typeface="+mj-lt"/>
              </a:defRPr>
            </a:lvl5pPr>
          </a:lstStyle>
          <a:p>
            <a:pPr lvl="0"/>
            <a:r>
              <a:rPr lang="de-DE" dirty="0"/>
              <a:t>Formatvorlage des Textmasters bearbeiten</a:t>
            </a:r>
          </a:p>
        </p:txBody>
      </p:sp>
      <p:sp>
        <p:nvSpPr>
          <p:cNvPr id="15" name="Inhaltsplatzhalter 14">
            <a:extLst>
              <a:ext uri="{FF2B5EF4-FFF2-40B4-BE49-F238E27FC236}">
                <a16:creationId xmlns:a16="http://schemas.microsoft.com/office/drawing/2014/main" id="{50C81CC1-72F9-5248-A8A1-DB37E8F0DE90}"/>
              </a:ext>
            </a:extLst>
          </p:cNvPr>
          <p:cNvSpPr>
            <a:spLocks noGrp="1"/>
          </p:cNvSpPr>
          <p:nvPr>
            <p:ph sz="quarter" idx="15" hasCustomPrompt="1"/>
          </p:nvPr>
        </p:nvSpPr>
        <p:spPr>
          <a:xfrm>
            <a:off x="8345978" y="2738878"/>
            <a:ext cx="3675571" cy="2039318"/>
          </a:xfrm>
        </p:spPr>
        <p:txBody>
          <a:bodyPr/>
          <a:lstStyle>
            <a:lvl1pPr marL="0" indent="0" algn="ctr">
              <a:lnSpc>
                <a:spcPct val="100000"/>
              </a:lnSpc>
              <a:buNone/>
              <a:defRPr sz="3375" b="1" i="0">
                <a:latin typeface="+mj-lt"/>
              </a:defRPr>
            </a:lvl1pPr>
            <a:lvl2pPr marL="321457" indent="0" algn="ctr">
              <a:lnSpc>
                <a:spcPct val="100000"/>
              </a:lnSpc>
              <a:buNone/>
              <a:defRPr sz="3375" b="1">
                <a:latin typeface="+mj-lt"/>
              </a:defRPr>
            </a:lvl2pPr>
            <a:lvl3pPr marL="642915" indent="0" algn="ctr">
              <a:lnSpc>
                <a:spcPct val="100000"/>
              </a:lnSpc>
              <a:buNone/>
              <a:defRPr sz="3375" b="1">
                <a:latin typeface="+mj-lt"/>
              </a:defRPr>
            </a:lvl3pPr>
            <a:lvl4pPr marL="964372" indent="0" algn="ctr">
              <a:lnSpc>
                <a:spcPct val="100000"/>
              </a:lnSpc>
              <a:buNone/>
              <a:defRPr sz="3375" b="1">
                <a:latin typeface="+mj-lt"/>
              </a:defRPr>
            </a:lvl4pPr>
            <a:lvl5pPr marL="1285829" indent="0" algn="ctr">
              <a:buNone/>
              <a:defRPr sz="3234" b="1">
                <a:latin typeface="+mj-lt"/>
              </a:defRPr>
            </a:lvl5pPr>
          </a:lstStyle>
          <a:p>
            <a:pPr lvl="0"/>
            <a:r>
              <a:rPr lang="de-DE" dirty="0"/>
              <a:t>Formatvorlage des Textmasters bearbeiten</a:t>
            </a:r>
          </a:p>
        </p:txBody>
      </p:sp>
      <p:sp>
        <p:nvSpPr>
          <p:cNvPr id="17" name="Inhaltsplatzhalter 16">
            <a:extLst>
              <a:ext uri="{FF2B5EF4-FFF2-40B4-BE49-F238E27FC236}">
                <a16:creationId xmlns:a16="http://schemas.microsoft.com/office/drawing/2014/main" id="{7FED5972-A857-134B-B285-228F3F588D1D}"/>
              </a:ext>
            </a:extLst>
          </p:cNvPr>
          <p:cNvSpPr>
            <a:spLocks noGrp="1"/>
          </p:cNvSpPr>
          <p:nvPr>
            <p:ph sz="quarter" idx="16" hasCustomPrompt="1"/>
          </p:nvPr>
        </p:nvSpPr>
        <p:spPr>
          <a:xfrm>
            <a:off x="203144" y="2738878"/>
            <a:ext cx="3675571" cy="2039318"/>
          </a:xfrm>
        </p:spPr>
        <p:txBody>
          <a:bodyPr>
            <a:normAutofit/>
          </a:bodyPr>
          <a:lstStyle>
            <a:lvl1pPr marL="0" indent="0" algn="ctr">
              <a:lnSpc>
                <a:spcPct val="100000"/>
              </a:lnSpc>
              <a:buNone/>
              <a:defRPr sz="3234" b="1" i="0">
                <a:latin typeface="+mj-lt"/>
              </a:defRPr>
            </a:lvl1pPr>
            <a:lvl2pPr marL="321457" indent="0" algn="ctr">
              <a:lnSpc>
                <a:spcPct val="100000"/>
              </a:lnSpc>
              <a:buNone/>
              <a:defRPr b="1">
                <a:latin typeface="+mj-lt"/>
              </a:defRPr>
            </a:lvl2pPr>
            <a:lvl3pPr marL="642915" indent="0" algn="ctr">
              <a:lnSpc>
                <a:spcPct val="100000"/>
              </a:lnSpc>
              <a:buNone/>
              <a:defRPr b="1">
                <a:latin typeface="+mj-lt"/>
              </a:defRPr>
            </a:lvl3pPr>
            <a:lvl4pPr marL="964372" indent="0" algn="ctr">
              <a:lnSpc>
                <a:spcPct val="100000"/>
              </a:lnSpc>
              <a:buNone/>
              <a:defRPr b="1">
                <a:latin typeface="+mj-lt"/>
              </a:defRPr>
            </a:lvl4pPr>
            <a:lvl5pPr marL="1285829" indent="0" algn="ctr">
              <a:lnSpc>
                <a:spcPct val="100000"/>
              </a:lnSpc>
              <a:buNone/>
              <a:defRPr b="1">
                <a:latin typeface="+mj-lt"/>
              </a:defRPr>
            </a:lvl5pPr>
          </a:lstStyle>
          <a:p>
            <a:pPr lvl="0"/>
            <a:r>
              <a:rPr lang="de-DE" dirty="0"/>
              <a:t>Formatvorlage des Textmasters bearbeiten</a:t>
            </a:r>
          </a:p>
        </p:txBody>
      </p:sp>
    </p:spTree>
    <p:extLst>
      <p:ext uri="{BB962C8B-B14F-4D97-AF65-F5344CB8AC3E}">
        <p14:creationId xmlns:p14="http://schemas.microsoft.com/office/powerpoint/2010/main" val="715807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ai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7735581-A857-8E4D-94FE-3C5147C21F6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pic>
        <p:nvPicPr>
          <p:cNvPr id="5" name="Grafik 4">
            <a:extLst>
              <a:ext uri="{FF2B5EF4-FFF2-40B4-BE49-F238E27FC236}">
                <a16:creationId xmlns:a16="http://schemas.microsoft.com/office/drawing/2014/main" id="{C143CEDE-6A90-A440-BF34-1656BB781A8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3572" y="-2363604"/>
            <a:ext cx="11584857" cy="11585210"/>
          </a:xfrm>
          <a:custGeom>
            <a:avLst/>
            <a:gdLst>
              <a:gd name="connsiteX0" fmla="*/ 0 w 16476745"/>
              <a:gd name="connsiteY0" fmla="*/ 0 h 16476743"/>
              <a:gd name="connsiteX1" fmla="*/ 863640 w 16476745"/>
              <a:gd name="connsiteY1" fmla="*/ 0 h 16476743"/>
              <a:gd name="connsiteX2" fmla="*/ 863640 w 16476745"/>
              <a:gd name="connsiteY2" fmla="*/ 3361571 h 16476743"/>
              <a:gd name="connsiteX3" fmla="*/ 16141740 w 16476745"/>
              <a:gd name="connsiteY3" fmla="*/ 3361571 h 16476743"/>
              <a:gd name="connsiteX4" fmla="*/ 16141740 w 16476745"/>
              <a:gd name="connsiteY4" fmla="*/ 0 h 16476743"/>
              <a:gd name="connsiteX5" fmla="*/ 16476745 w 16476745"/>
              <a:gd name="connsiteY5" fmla="*/ 0 h 16476743"/>
              <a:gd name="connsiteX6" fmla="*/ 16476745 w 16476745"/>
              <a:gd name="connsiteY6" fmla="*/ 16476743 h 16476743"/>
              <a:gd name="connsiteX7" fmla="*/ 10769641 w 16476745"/>
              <a:gd name="connsiteY7" fmla="*/ 16476743 h 16476743"/>
              <a:gd name="connsiteX8" fmla="*/ 10769641 w 16476745"/>
              <a:gd name="connsiteY8" fmla="*/ 16258421 h 16476743"/>
              <a:gd name="connsiteX9" fmla="*/ 15474991 w 16476745"/>
              <a:gd name="connsiteY9" fmla="*/ 16258421 h 16476743"/>
              <a:gd name="connsiteX10" fmla="*/ 15474991 w 16476745"/>
              <a:gd name="connsiteY10" fmla="*/ 13115171 h 16476743"/>
              <a:gd name="connsiteX11" fmla="*/ 730291 w 16476745"/>
              <a:gd name="connsiteY11" fmla="*/ 13115171 h 16476743"/>
              <a:gd name="connsiteX12" fmla="*/ 730291 w 16476745"/>
              <a:gd name="connsiteY12" fmla="*/ 16258421 h 16476743"/>
              <a:gd name="connsiteX13" fmla="*/ 4521242 w 16476745"/>
              <a:gd name="connsiteY13" fmla="*/ 16258421 h 16476743"/>
              <a:gd name="connsiteX14" fmla="*/ 4521242 w 16476745"/>
              <a:gd name="connsiteY14" fmla="*/ 16476743 h 16476743"/>
              <a:gd name="connsiteX15" fmla="*/ 0 w 16476745"/>
              <a:gd name="connsiteY15" fmla="*/ 16476743 h 1647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76745" h="16476743">
                <a:moveTo>
                  <a:pt x="0" y="0"/>
                </a:moveTo>
                <a:lnTo>
                  <a:pt x="863640" y="0"/>
                </a:lnTo>
                <a:lnTo>
                  <a:pt x="863640" y="3361571"/>
                </a:lnTo>
                <a:lnTo>
                  <a:pt x="16141740" y="3361571"/>
                </a:lnTo>
                <a:lnTo>
                  <a:pt x="16141740" y="0"/>
                </a:lnTo>
                <a:lnTo>
                  <a:pt x="16476745" y="0"/>
                </a:lnTo>
                <a:lnTo>
                  <a:pt x="16476745" y="16476743"/>
                </a:lnTo>
                <a:lnTo>
                  <a:pt x="10769641" y="16476743"/>
                </a:lnTo>
                <a:lnTo>
                  <a:pt x="10769641" y="16258421"/>
                </a:lnTo>
                <a:lnTo>
                  <a:pt x="15474991" y="16258421"/>
                </a:lnTo>
                <a:lnTo>
                  <a:pt x="15474991" y="13115171"/>
                </a:lnTo>
                <a:lnTo>
                  <a:pt x="730291" y="13115171"/>
                </a:lnTo>
                <a:lnTo>
                  <a:pt x="730291" y="16258421"/>
                </a:lnTo>
                <a:lnTo>
                  <a:pt x="4521242" y="16258421"/>
                </a:lnTo>
                <a:lnTo>
                  <a:pt x="4521242" y="16476743"/>
                </a:lnTo>
                <a:lnTo>
                  <a:pt x="0" y="16476743"/>
                </a:lnTo>
                <a:close/>
              </a:path>
            </a:pathLst>
          </a:custGeom>
        </p:spPr>
      </p:pic>
      <p:pic>
        <p:nvPicPr>
          <p:cNvPr id="6" name="Bild 6">
            <a:extLst>
              <a:ext uri="{FF2B5EF4-FFF2-40B4-BE49-F238E27FC236}">
                <a16:creationId xmlns:a16="http://schemas.microsoft.com/office/drawing/2014/main" id="{CBB4E9AA-132F-A742-B661-702946270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477" y="2215147"/>
            <a:ext cx="7880563" cy="2427706"/>
          </a:xfrm>
          <a:prstGeom prst="rect">
            <a:avLst/>
          </a:prstGeom>
        </p:spPr>
      </p:pic>
    </p:spTree>
    <p:extLst>
      <p:ext uri="{BB962C8B-B14F-4D97-AF65-F5344CB8AC3E}">
        <p14:creationId xmlns:p14="http://schemas.microsoft.com/office/powerpoint/2010/main" val="3112783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7135129" y="5890159"/>
            <a:ext cx="4744875" cy="740923"/>
          </a:xfrm>
          <a:prstGeom prst="rect">
            <a:avLst/>
          </a:prstGeom>
        </p:spPr>
        <p:txBody>
          <a:bodyPr>
            <a:normAutofit/>
          </a:bodyPr>
          <a:lstStyle>
            <a:lvl1pPr marL="0" indent="0">
              <a:lnSpc>
                <a:spcPct val="100000"/>
              </a:lnSpc>
              <a:buNone/>
              <a:defRPr sz="844"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069" y="4228113"/>
            <a:ext cx="4295801" cy="1662045"/>
          </a:xfrm>
          <a:prstGeom prst="rect">
            <a:avLst/>
          </a:prstGeom>
        </p:spPr>
      </p:pic>
    </p:spTree>
    <p:extLst>
      <p:ext uri="{BB962C8B-B14F-4D97-AF65-F5344CB8AC3E}">
        <p14:creationId xmlns:p14="http://schemas.microsoft.com/office/powerpoint/2010/main" val="36421250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648871" y="1991845"/>
            <a:ext cx="9899962" cy="4252748"/>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dirty="0"/>
              <a:t>Mastertitelformat bearbeiten</a:t>
            </a:r>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89E32639-6C41-4DC1-A737-E78B915E9939}" type="datetime4">
              <a:rPr lang="de-AT" smtClean="0"/>
              <a:t>6. März 2024</a:t>
            </a:fld>
            <a:endParaRPr lang="de-DE"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309991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1" y="0"/>
            <a:ext cx="1004705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3352460"/>
            <a:ext cx="7556995" cy="1423647"/>
          </a:xfrm>
        </p:spPr>
        <p:txBody>
          <a:bodyPr anchor="t" anchorCtr="0"/>
          <a:lstStyle>
            <a:lvl1pPr>
              <a:lnSpc>
                <a:spcPts val="4922"/>
              </a:lnSpc>
              <a:defRPr sz="4219">
                <a:latin typeface="+mj-lt"/>
              </a:defRPr>
            </a:lvl1pPr>
          </a:lstStyle>
          <a:p>
            <a:r>
              <a:rPr lang="de-DE" dirty="0"/>
              <a:t>Mastertitelformat bearbeiten</a:t>
            </a:r>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4126256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028" name="Picture 4" descr="P:\PRESSESTELLE\PowerPointPräsentation\Grafiken\4zu3\PPTs 4zu3\HINTERGRÜNDE\PPT VORLAGE HINTERGRUN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 y="-13205"/>
            <a:ext cx="12217963" cy="68712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775520" y="1670944"/>
            <a:ext cx="9985109" cy="1037977"/>
          </a:xfrm>
        </p:spPr>
        <p:txBody>
          <a:bodyPr>
            <a:noAutofit/>
          </a:bodyPr>
          <a:lstStyle>
            <a:lvl1pPr algn="l">
              <a:defRPr sz="5400">
                <a:latin typeface="Verdana" pitchFamily="34" charset="0"/>
                <a:ea typeface="Verdana" pitchFamily="34" charset="0"/>
                <a:cs typeface="Verdana" pitchFamily="34" charset="0"/>
              </a:defRPr>
            </a:lvl1pPr>
          </a:lstStyle>
          <a:p>
            <a:r>
              <a:rPr lang="de-DE"/>
              <a:t>Mastertitelformat bearbeiten</a:t>
            </a:r>
            <a:endParaRPr lang="de-AT" dirty="0"/>
          </a:p>
        </p:txBody>
      </p:sp>
      <p:sp>
        <p:nvSpPr>
          <p:cNvPr id="3" name="Untertitel 2"/>
          <p:cNvSpPr>
            <a:spLocks noGrp="1"/>
          </p:cNvSpPr>
          <p:nvPr>
            <p:ph type="subTitle" idx="1" hasCustomPrompt="1"/>
          </p:nvPr>
        </p:nvSpPr>
        <p:spPr>
          <a:xfrm>
            <a:off x="1775520" y="2708920"/>
            <a:ext cx="8534400" cy="576064"/>
          </a:xfrm>
        </p:spPr>
        <p:txBody>
          <a:bodyPr>
            <a:normAutofit/>
          </a:bodyPr>
          <a:lstStyle>
            <a:lvl1pPr marL="0" indent="0" algn="l">
              <a:buNone/>
              <a:defRPr sz="3000">
                <a:solidFill>
                  <a:schemeClr val="tx1"/>
                </a:solidFill>
                <a:latin typeface="Verdana" pitchFamily="34" charset="0"/>
                <a:ea typeface="Verdana" pitchFamily="34" charset="0"/>
                <a:cs typeface="Verdana"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AT" dirty="0"/>
              <a:t>Untertitel</a:t>
            </a:r>
          </a:p>
        </p:txBody>
      </p:sp>
      <p:sp>
        <p:nvSpPr>
          <p:cNvPr id="7" name="Bildplatzhalter 6"/>
          <p:cNvSpPr>
            <a:spLocks noGrp="1"/>
          </p:cNvSpPr>
          <p:nvPr>
            <p:ph type="pic" sz="quarter" idx="10" hasCustomPrompt="1"/>
          </p:nvPr>
        </p:nvSpPr>
        <p:spPr>
          <a:xfrm>
            <a:off x="431571" y="404590"/>
            <a:ext cx="1151928" cy="792162"/>
          </a:xfrm>
        </p:spPr>
        <p:txBody>
          <a:bodyPr>
            <a:noAutofit/>
          </a:bodyPr>
          <a:lstStyle>
            <a:lvl1pPr marL="0" indent="0">
              <a:buNone/>
              <a:defRPr sz="1000" baseline="0"/>
            </a:lvl1pPr>
          </a:lstStyle>
          <a:p>
            <a:r>
              <a:rPr lang="de-AT" dirty="0"/>
              <a:t>Optional Logo</a:t>
            </a:r>
          </a:p>
        </p:txBody>
      </p:sp>
    </p:spTree>
    <p:extLst>
      <p:ext uri="{BB962C8B-B14F-4D97-AF65-F5344CB8AC3E}">
        <p14:creationId xmlns:p14="http://schemas.microsoft.com/office/powerpoint/2010/main" val="2577759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haltsseite Farbe Deutsch">
    <p:spTree>
      <p:nvGrpSpPr>
        <p:cNvPr id="1" name=""/>
        <p:cNvGrpSpPr/>
        <p:nvPr/>
      </p:nvGrpSpPr>
      <p:grpSpPr>
        <a:xfrm>
          <a:off x="0" y="0"/>
          <a:ext cx="0" cy="0"/>
          <a:chOff x="0" y="0"/>
          <a:chExt cx="0" cy="0"/>
        </a:xfrm>
      </p:grpSpPr>
      <p:pic>
        <p:nvPicPr>
          <p:cNvPr id="2050" name="Picture 2" descr="P:\PRESSESTELLE\PowerPointPräsentation\Grafiken\4zu3\PPTs 4zu3\HINTERGRÜNDE\PPT VORLAGE HINTERGRUND BALKEN GEL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78"/>
            <a:ext cx="12192000" cy="6856606"/>
          </a:xfrm>
          <a:prstGeom prst="rect">
            <a:avLst/>
          </a:prstGeom>
          <a:noFill/>
          <a:extLst>
            <a:ext uri="{909E8E84-426E-40DD-AFC4-6F175D3DCCD1}">
              <a14:hiddenFill xmlns:a14="http://schemas.microsoft.com/office/drawing/2010/main">
                <a:solidFill>
                  <a:srgbClr val="FFFFFF"/>
                </a:solidFill>
              </a14:hiddenFill>
            </a:ext>
          </a:extLst>
        </p:spPr>
      </p:pic>
      <p:sp>
        <p:nvSpPr>
          <p:cNvPr id="7" name="Untertitel 2"/>
          <p:cNvSpPr>
            <a:spLocks noGrp="1"/>
          </p:cNvSpPr>
          <p:nvPr>
            <p:ph type="subTitle" idx="1" hasCustomPrompt="1"/>
          </p:nvPr>
        </p:nvSpPr>
        <p:spPr>
          <a:xfrm>
            <a:off x="623392" y="1700809"/>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AT" dirty="0"/>
              <a:t>Text</a:t>
            </a:r>
          </a:p>
        </p:txBody>
      </p:sp>
      <p:sp>
        <p:nvSpPr>
          <p:cNvPr id="5" name="Titel 1"/>
          <p:cNvSpPr>
            <a:spLocks noGrp="1"/>
          </p:cNvSpPr>
          <p:nvPr>
            <p:ph type="ctrTitle"/>
          </p:nvPr>
        </p:nvSpPr>
        <p:spPr>
          <a:xfrm>
            <a:off x="623393" y="620687"/>
            <a:ext cx="9025002"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Mastertitelformat bearbeiten</a:t>
            </a:r>
            <a:endParaRPr lang="de-AT" dirty="0"/>
          </a:p>
        </p:txBody>
      </p:sp>
    </p:spTree>
    <p:extLst>
      <p:ext uri="{BB962C8B-B14F-4D97-AF65-F5344CB8AC3E}">
        <p14:creationId xmlns:p14="http://schemas.microsoft.com/office/powerpoint/2010/main" val="849241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85DC5-1D8B-46C6-862C-BF83FF6F62B3}"/>
              </a:ext>
            </a:extLst>
          </p:cNvPr>
          <p:cNvSpPr>
            <a:spLocks noGrp="1"/>
          </p:cNvSpPr>
          <p:nvPr>
            <p:ph type="title"/>
          </p:nvPr>
        </p:nvSpPr>
        <p:spPr/>
        <p:txBody>
          <a:bodyPr/>
          <a:lstStyle/>
          <a:p>
            <a:r>
              <a:rPr lang="de-DE"/>
              <a:t>Mastertitelformat bearbeiten</a:t>
            </a:r>
            <a:endParaRPr lang="de-AT"/>
          </a:p>
        </p:txBody>
      </p:sp>
      <p:sp>
        <p:nvSpPr>
          <p:cNvPr id="6" name="Datumsplatzhalter 5">
            <a:extLst>
              <a:ext uri="{FF2B5EF4-FFF2-40B4-BE49-F238E27FC236}">
                <a16:creationId xmlns:a16="http://schemas.microsoft.com/office/drawing/2014/main" id="{CACF0BEA-C43B-4677-A2FF-FF37F92E7F6A}"/>
              </a:ext>
            </a:extLst>
          </p:cNvPr>
          <p:cNvSpPr>
            <a:spLocks noGrp="1"/>
          </p:cNvSpPr>
          <p:nvPr>
            <p:ph type="dt" sz="half" idx="10"/>
          </p:nvPr>
        </p:nvSpPr>
        <p:spPr/>
        <p:txBody>
          <a:bodyPr/>
          <a:lstStyle/>
          <a:p>
            <a:endParaRPr lang="de-AT" dirty="0"/>
          </a:p>
        </p:txBody>
      </p:sp>
      <p:sp>
        <p:nvSpPr>
          <p:cNvPr id="7" name="Fußzeilenplatzhalter 6">
            <a:extLst>
              <a:ext uri="{FF2B5EF4-FFF2-40B4-BE49-F238E27FC236}">
                <a16:creationId xmlns:a16="http://schemas.microsoft.com/office/drawing/2014/main" id="{4AE4F87D-A397-446D-9AD7-F36E6D31B9CD}"/>
              </a:ext>
            </a:extLst>
          </p:cNvPr>
          <p:cNvSpPr>
            <a:spLocks noGrp="1"/>
          </p:cNvSpPr>
          <p:nvPr>
            <p:ph type="ftr" sz="quarter" idx="11"/>
          </p:nvPr>
        </p:nvSpPr>
        <p:spPr/>
        <p:txBody>
          <a:bodyPr/>
          <a:lstStyle/>
          <a:p>
            <a:endParaRPr lang="de-AT" dirty="0"/>
          </a:p>
        </p:txBody>
      </p:sp>
      <p:sp>
        <p:nvSpPr>
          <p:cNvPr id="8" name="Foliennummernplatzhalter 7">
            <a:extLst>
              <a:ext uri="{FF2B5EF4-FFF2-40B4-BE49-F238E27FC236}">
                <a16:creationId xmlns:a16="http://schemas.microsoft.com/office/drawing/2014/main" id="{2D042A70-0EAA-4D01-9AFA-78365BAC2821}"/>
              </a:ext>
            </a:extLst>
          </p:cNvPr>
          <p:cNvSpPr>
            <a:spLocks noGrp="1"/>
          </p:cNvSpPr>
          <p:nvPr>
            <p:ph type="sldNum" sz="quarter" idx="12"/>
          </p:nvPr>
        </p:nvSpPr>
        <p:spPr/>
        <p:txBody>
          <a:bodyPr/>
          <a:lstStyle>
            <a:lvl1pPr>
              <a:defRPr/>
            </a:lvl1pPr>
          </a:lstStyle>
          <a:p>
            <a:r>
              <a:rPr lang="de-AT" dirty="0"/>
              <a:t>1</a:t>
            </a:r>
          </a:p>
        </p:txBody>
      </p:sp>
    </p:spTree>
    <p:extLst>
      <p:ext uri="{BB962C8B-B14F-4D97-AF65-F5344CB8AC3E}">
        <p14:creationId xmlns:p14="http://schemas.microsoft.com/office/powerpoint/2010/main" val="915332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haltsseite Farbe Englisch">
    <p:spTree>
      <p:nvGrpSpPr>
        <p:cNvPr id="1" name=""/>
        <p:cNvGrpSpPr/>
        <p:nvPr/>
      </p:nvGrpSpPr>
      <p:grpSpPr>
        <a:xfrm>
          <a:off x="0" y="0"/>
          <a:ext cx="0" cy="0"/>
          <a:chOff x="0" y="0"/>
          <a:chExt cx="0" cy="0"/>
        </a:xfrm>
      </p:grpSpPr>
      <p:pic>
        <p:nvPicPr>
          <p:cNvPr id="3074" name="Picture 2" descr="P:\PRESSESTELLE\PowerPointPräsentation\Grafiken\4zu3\PPTs 4zu3\HINTERGRÜNDE\PPT VORLAGE HINTERGRUND 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8780"/>
            <a:ext cx="12191999" cy="685660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a:spLocks noGrp="1"/>
          </p:cNvSpPr>
          <p:nvPr>
            <p:ph type="ctrTitle"/>
          </p:nvPr>
        </p:nvSpPr>
        <p:spPr>
          <a:xfrm>
            <a:off x="623393" y="620687"/>
            <a:ext cx="9025002"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Mastertitelformat bearbeiten</a:t>
            </a:r>
            <a:endParaRPr lang="de-AT" dirty="0"/>
          </a:p>
        </p:txBody>
      </p:sp>
      <p:sp>
        <p:nvSpPr>
          <p:cNvPr id="5" name="Untertitel 2"/>
          <p:cNvSpPr>
            <a:spLocks noGrp="1"/>
          </p:cNvSpPr>
          <p:nvPr>
            <p:ph type="subTitle" idx="1" hasCustomPrompt="1"/>
          </p:nvPr>
        </p:nvSpPr>
        <p:spPr>
          <a:xfrm>
            <a:off x="623392" y="1700809"/>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AT" dirty="0"/>
              <a:t>Text</a:t>
            </a:r>
          </a:p>
        </p:txBody>
      </p:sp>
    </p:spTree>
    <p:extLst>
      <p:ext uri="{BB962C8B-B14F-4D97-AF65-F5344CB8AC3E}">
        <p14:creationId xmlns:p14="http://schemas.microsoft.com/office/powerpoint/2010/main" val="202430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niversität Kapitelseite">
    <p:spTree>
      <p:nvGrpSpPr>
        <p:cNvPr id="1" name=""/>
        <p:cNvGrpSpPr/>
        <p:nvPr/>
      </p:nvGrpSpPr>
      <p:grpSpPr>
        <a:xfrm>
          <a:off x="0" y="0"/>
          <a:ext cx="0" cy="0"/>
          <a:chOff x="0" y="0"/>
          <a:chExt cx="0" cy="0"/>
        </a:xfrm>
      </p:grpSpPr>
      <p:pic>
        <p:nvPicPr>
          <p:cNvPr id="4098" name="Picture 2" descr="P:\PRESSESTELLE\PowerPointPräsentation\Grafiken\4zu3\PPTs 4zu3\HINTERGRÜNDE\PPT VORLAGE HINTERGRUN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 y="-28800"/>
            <a:ext cx="12194480" cy="688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Grp="1" noChangeArrowheads="1"/>
          </p:cNvSpPr>
          <p:nvPr>
            <p:ph type="title"/>
          </p:nvPr>
        </p:nvSpPr>
        <p:spPr bwMode="auto">
          <a:xfrm>
            <a:off x="286115" y="476672"/>
            <a:ext cx="11617291" cy="11521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numCol="1" anchor="ctr" anchorCtr="0" compatLnSpc="1">
            <a:prstTxWarp prst="textNoShape">
              <a:avLst/>
            </a:prstTxWarp>
            <a:normAutofit/>
          </a:bodyPr>
          <a:lstStyle>
            <a:lvl1pPr marL="0" algn="l">
              <a:lnSpc>
                <a:spcPct val="80000"/>
              </a:lnSpc>
              <a:defRPr sz="4400"/>
            </a:lvl1pPr>
          </a:lstStyle>
          <a:p>
            <a:pPr marL="0" algn="l">
              <a:lnSpc>
                <a:spcPct val="80000"/>
              </a:lnSpc>
            </a:pPr>
            <a:r>
              <a:rPr lang="de-DE">
                <a:latin typeface="Verdana" pitchFamily="34" charset="0"/>
                <a:ea typeface="Verdana" pitchFamily="34" charset="0"/>
                <a:sym typeface="Franklin Gothic Medium" charset="0"/>
              </a:rPr>
              <a:t>Mastertitelformat bearbeiten</a:t>
            </a:r>
            <a:endParaRPr lang="en-US" dirty="0">
              <a:latin typeface="Verdana" pitchFamily="34" charset="0"/>
              <a:ea typeface="Verdana" pitchFamily="34" charset="0"/>
              <a:cs typeface="Verdana" pitchFamily="34" charset="0"/>
              <a:sym typeface="Franklin Gothic Medium" charset="0"/>
            </a:endParaRPr>
          </a:p>
        </p:txBody>
      </p:sp>
      <p:sp>
        <p:nvSpPr>
          <p:cNvPr id="5" name="Rectangle 3"/>
          <p:cNvSpPr>
            <a:spLocks noGrp="1" noChangeArrowheads="1"/>
          </p:cNvSpPr>
          <p:nvPr>
            <p:ph idx="10"/>
          </p:nvPr>
        </p:nvSpPr>
        <p:spPr bwMode="auto">
          <a:xfrm>
            <a:off x="335360" y="1988840"/>
            <a:ext cx="11617291" cy="410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normAutofit/>
          </a:bodyPr>
          <a:lstStyle>
            <a:lvl1pPr>
              <a:defRPr sz="3399">
                <a:latin typeface="Verdana" pitchFamily="34" charset="0"/>
                <a:ea typeface="Verdana" pitchFamily="34" charset="0"/>
                <a:cs typeface="Verdana" pitchFamily="34" charset="0"/>
              </a:defRPr>
            </a:lvl1pPr>
          </a:lstStyle>
          <a:p>
            <a:pPr lvl="0"/>
            <a:r>
              <a:rPr lang="de-DE"/>
              <a:t>Mastertextformat bearbeiten</a:t>
            </a:r>
          </a:p>
        </p:txBody>
      </p:sp>
      <p:sp>
        <p:nvSpPr>
          <p:cNvPr id="2" name="Textfeld 1"/>
          <p:cNvSpPr txBox="1"/>
          <p:nvPr/>
        </p:nvSpPr>
        <p:spPr>
          <a:xfrm>
            <a:off x="10943054" y="6150937"/>
            <a:ext cx="562975" cy="276999"/>
          </a:xfrm>
          <a:prstGeom prst="rect">
            <a:avLst/>
          </a:prstGeom>
          <a:noFill/>
        </p:spPr>
        <p:txBody>
          <a:bodyPr wrap="none" rtlCol="0">
            <a:spAutoFit/>
          </a:bodyPr>
          <a:lstStyle/>
          <a:p>
            <a:fld id="{A56108E9-0BB1-46BE-B52C-447D2D187DBA}" type="slidenum">
              <a:rPr lang="de-AT" sz="1200" smtClean="0">
                <a:latin typeface="Verdana" pitchFamily="34" charset="0"/>
                <a:ea typeface="Verdana" pitchFamily="34" charset="0"/>
                <a:cs typeface="Verdana" pitchFamily="34" charset="0"/>
              </a:rPr>
              <a:t>‹Nr.›</a:t>
            </a:fld>
            <a:endParaRPr lang="de-AT"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4386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648871" y="1991845"/>
            <a:ext cx="9899962" cy="4252748"/>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a:t>Mastertextformat bearbeiten</a:t>
            </a:r>
          </a:p>
          <a:p>
            <a:pPr lvl="1"/>
            <a:r>
              <a:rPr lang="de-DE"/>
              <a:t>Zweite Ebene</a:t>
            </a:r>
          </a:p>
          <a:p>
            <a:pPr lvl="2"/>
            <a:r>
              <a:rPr lang="de-DE"/>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a:t>Mastertitelformat bearbeiten</a:t>
            </a:r>
            <a:endParaRPr lang="de-DE" dirty="0"/>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endParaRPr lang="de-AT" dirty="0"/>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822537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niversität Inhaltsseite">
    <p:spTree>
      <p:nvGrpSpPr>
        <p:cNvPr id="1" name=""/>
        <p:cNvGrpSpPr/>
        <p:nvPr/>
      </p:nvGrpSpPr>
      <p:grpSpPr>
        <a:xfrm>
          <a:off x="0" y="0"/>
          <a:ext cx="0" cy="0"/>
          <a:chOff x="0" y="0"/>
          <a:chExt cx="0" cy="0"/>
        </a:xfrm>
      </p:grpSpPr>
      <p:pic>
        <p:nvPicPr>
          <p:cNvPr id="5122" name="Picture 2" descr="P:\PRESSESTELLE\PowerPointPräsentation\Grafiken\4zu3\PPTs 4zu3\HINTERGRÜNDE\PPT VORLAGE HINTERGRUND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00"/>
            <a:ext cx="1219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Untertitel 2"/>
          <p:cNvSpPr>
            <a:spLocks noGrp="1"/>
          </p:cNvSpPr>
          <p:nvPr>
            <p:ph type="subTitle" idx="1" hasCustomPrompt="1"/>
          </p:nvPr>
        </p:nvSpPr>
        <p:spPr>
          <a:xfrm>
            <a:off x="623392" y="1700809"/>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AT" dirty="0"/>
              <a:t>Text</a:t>
            </a:r>
          </a:p>
        </p:txBody>
      </p:sp>
      <p:sp>
        <p:nvSpPr>
          <p:cNvPr id="6" name="Titel 1"/>
          <p:cNvSpPr>
            <a:spLocks noGrp="1"/>
          </p:cNvSpPr>
          <p:nvPr>
            <p:ph type="ctrTitle"/>
          </p:nvPr>
        </p:nvSpPr>
        <p:spPr>
          <a:xfrm>
            <a:off x="623393" y="620687"/>
            <a:ext cx="9025002"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Mastertitelformat bearbeiten</a:t>
            </a:r>
            <a:endParaRPr lang="de-AT" dirty="0"/>
          </a:p>
        </p:txBody>
      </p:sp>
      <p:sp>
        <p:nvSpPr>
          <p:cNvPr id="7" name="Textfeld 6"/>
          <p:cNvSpPr txBox="1"/>
          <p:nvPr/>
        </p:nvSpPr>
        <p:spPr>
          <a:xfrm>
            <a:off x="10943054" y="6150937"/>
            <a:ext cx="562975" cy="276999"/>
          </a:xfrm>
          <a:prstGeom prst="rect">
            <a:avLst/>
          </a:prstGeom>
          <a:noFill/>
        </p:spPr>
        <p:txBody>
          <a:bodyPr wrap="none" rtlCol="0">
            <a:spAutoFit/>
          </a:bodyPr>
          <a:lstStyle/>
          <a:p>
            <a:fld id="{A56108E9-0BB1-46BE-B52C-447D2D187DBA}" type="slidenum">
              <a:rPr lang="de-AT" sz="1200" smtClean="0">
                <a:solidFill>
                  <a:schemeClr val="bg1"/>
                </a:solidFill>
                <a:latin typeface="Verdana" pitchFamily="34" charset="0"/>
                <a:ea typeface="Verdana" pitchFamily="34" charset="0"/>
                <a:cs typeface="Verdana" pitchFamily="34" charset="0"/>
              </a:rPr>
              <a:t>‹Nr.›</a:t>
            </a:fld>
            <a:endParaRPr lang="de-AT"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39300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Ueberfakult Kapitelseite">
    <p:spTree>
      <p:nvGrpSpPr>
        <p:cNvPr id="1" name=""/>
        <p:cNvGrpSpPr/>
        <p:nvPr/>
      </p:nvGrpSpPr>
      <p:grpSpPr>
        <a:xfrm>
          <a:off x="0" y="0"/>
          <a:ext cx="0" cy="0"/>
          <a:chOff x="0" y="0"/>
          <a:chExt cx="0" cy="0"/>
        </a:xfrm>
      </p:grpSpPr>
      <p:pic>
        <p:nvPicPr>
          <p:cNvPr id="21506" name="Picture 2" descr="P:\PRESSESTELLE\PowerPointPräsentation\Grafiken\4zu3\PPTs 4zu3\HINTERGRÜNDE\PPT VORLAGE HINTERGRUND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 y="-14400"/>
            <a:ext cx="12245689" cy="688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Grp="1" noChangeArrowheads="1"/>
          </p:cNvSpPr>
          <p:nvPr>
            <p:ph type="title"/>
          </p:nvPr>
        </p:nvSpPr>
        <p:spPr bwMode="auto">
          <a:xfrm>
            <a:off x="286115" y="476672"/>
            <a:ext cx="11617291" cy="11521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numCol="1" anchor="ctr" anchorCtr="0" compatLnSpc="1">
            <a:prstTxWarp prst="textNoShape">
              <a:avLst/>
            </a:prstTxWarp>
            <a:normAutofit/>
          </a:bodyPr>
          <a:lstStyle>
            <a:lvl1pPr marL="0" algn="l">
              <a:lnSpc>
                <a:spcPct val="80000"/>
              </a:lnSpc>
              <a:defRPr sz="4400"/>
            </a:lvl1pPr>
          </a:lstStyle>
          <a:p>
            <a:pPr marL="0" algn="l">
              <a:lnSpc>
                <a:spcPct val="80000"/>
              </a:lnSpc>
            </a:pPr>
            <a:r>
              <a:rPr lang="de-DE">
                <a:latin typeface="Verdana" pitchFamily="34" charset="0"/>
                <a:ea typeface="Verdana" pitchFamily="34" charset="0"/>
                <a:sym typeface="Franklin Gothic Medium" charset="0"/>
              </a:rPr>
              <a:t>Mastertitelformat bearbeiten</a:t>
            </a:r>
            <a:endParaRPr lang="en-US" dirty="0">
              <a:latin typeface="Verdana" pitchFamily="34" charset="0"/>
              <a:ea typeface="Verdana" pitchFamily="34" charset="0"/>
              <a:cs typeface="Verdana" pitchFamily="34" charset="0"/>
              <a:sym typeface="Franklin Gothic Medium" charset="0"/>
            </a:endParaRPr>
          </a:p>
        </p:txBody>
      </p:sp>
      <p:sp>
        <p:nvSpPr>
          <p:cNvPr id="5" name="Rectangle 3"/>
          <p:cNvSpPr>
            <a:spLocks noGrp="1" noChangeArrowheads="1"/>
          </p:cNvSpPr>
          <p:nvPr>
            <p:ph idx="10"/>
          </p:nvPr>
        </p:nvSpPr>
        <p:spPr bwMode="auto">
          <a:xfrm>
            <a:off x="335360" y="1988840"/>
            <a:ext cx="11617291" cy="410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normAutofit/>
          </a:bodyPr>
          <a:lstStyle>
            <a:lvl1pPr>
              <a:defRPr sz="3399">
                <a:latin typeface="Verdana" pitchFamily="34" charset="0"/>
                <a:ea typeface="Verdana" pitchFamily="34" charset="0"/>
                <a:cs typeface="Verdana" pitchFamily="34" charset="0"/>
              </a:defRPr>
            </a:lvl1pPr>
          </a:lstStyle>
          <a:p>
            <a:pPr lvl="0"/>
            <a:r>
              <a:rPr lang="de-DE"/>
              <a:t>Mastertextformat bearbeiten</a:t>
            </a:r>
          </a:p>
        </p:txBody>
      </p:sp>
      <p:sp>
        <p:nvSpPr>
          <p:cNvPr id="2" name="Textfeld 1"/>
          <p:cNvSpPr txBox="1"/>
          <p:nvPr/>
        </p:nvSpPr>
        <p:spPr>
          <a:xfrm>
            <a:off x="10943054" y="6150937"/>
            <a:ext cx="562975" cy="276999"/>
          </a:xfrm>
          <a:prstGeom prst="rect">
            <a:avLst/>
          </a:prstGeom>
          <a:noFill/>
        </p:spPr>
        <p:txBody>
          <a:bodyPr wrap="none" rtlCol="0">
            <a:spAutoFit/>
          </a:bodyPr>
          <a:lstStyle/>
          <a:p>
            <a:fld id="{A56108E9-0BB1-46BE-B52C-447D2D187DBA}" type="slidenum">
              <a:rPr lang="de-AT" sz="1200" smtClean="0">
                <a:latin typeface="Verdana" pitchFamily="34" charset="0"/>
                <a:ea typeface="Verdana" pitchFamily="34" charset="0"/>
                <a:cs typeface="Verdana" pitchFamily="34" charset="0"/>
              </a:rPr>
              <a:t>‹Nr.›</a:t>
            </a:fld>
            <a:endParaRPr lang="de-AT"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04864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eberfakult Inhaltsseite">
    <p:spTree>
      <p:nvGrpSpPr>
        <p:cNvPr id="1" name=""/>
        <p:cNvGrpSpPr/>
        <p:nvPr/>
      </p:nvGrpSpPr>
      <p:grpSpPr>
        <a:xfrm>
          <a:off x="0" y="0"/>
          <a:ext cx="0" cy="0"/>
          <a:chOff x="0" y="0"/>
          <a:chExt cx="0" cy="0"/>
        </a:xfrm>
      </p:grpSpPr>
      <p:pic>
        <p:nvPicPr>
          <p:cNvPr id="22530" name="Picture 2" descr="P:\PRESSESTELLE\PowerPointPräsentation\Grafiken\4zu3\PPTs 4zu3\HINTERGRÜNDE\PPT VORLAGE HINTERGRUND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 y="-14400"/>
            <a:ext cx="12245689" cy="6886800"/>
          </a:xfrm>
          <a:prstGeom prst="rect">
            <a:avLst/>
          </a:prstGeom>
          <a:noFill/>
          <a:extLst>
            <a:ext uri="{909E8E84-426E-40DD-AFC4-6F175D3DCCD1}">
              <a14:hiddenFill xmlns:a14="http://schemas.microsoft.com/office/drawing/2010/main">
                <a:solidFill>
                  <a:srgbClr val="FFFFFF"/>
                </a:solidFill>
              </a14:hiddenFill>
            </a:ext>
          </a:extLst>
        </p:spPr>
      </p:pic>
      <p:sp>
        <p:nvSpPr>
          <p:cNvPr id="17" name="Untertitel 2"/>
          <p:cNvSpPr>
            <a:spLocks noGrp="1"/>
          </p:cNvSpPr>
          <p:nvPr>
            <p:ph type="subTitle" idx="1" hasCustomPrompt="1"/>
          </p:nvPr>
        </p:nvSpPr>
        <p:spPr>
          <a:xfrm>
            <a:off x="623392" y="1700809"/>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AT" dirty="0"/>
              <a:t>Text</a:t>
            </a:r>
          </a:p>
        </p:txBody>
      </p:sp>
      <p:sp>
        <p:nvSpPr>
          <p:cNvPr id="6" name="Titel 1"/>
          <p:cNvSpPr>
            <a:spLocks noGrp="1"/>
          </p:cNvSpPr>
          <p:nvPr>
            <p:ph type="ctrTitle"/>
          </p:nvPr>
        </p:nvSpPr>
        <p:spPr>
          <a:xfrm>
            <a:off x="623393" y="620687"/>
            <a:ext cx="9025002"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Mastertitelformat bearbeiten</a:t>
            </a:r>
            <a:endParaRPr lang="de-AT" dirty="0"/>
          </a:p>
        </p:txBody>
      </p:sp>
      <p:sp>
        <p:nvSpPr>
          <p:cNvPr id="7" name="Textfeld 6"/>
          <p:cNvSpPr txBox="1"/>
          <p:nvPr/>
        </p:nvSpPr>
        <p:spPr>
          <a:xfrm>
            <a:off x="10943054" y="6150937"/>
            <a:ext cx="562975" cy="276999"/>
          </a:xfrm>
          <a:prstGeom prst="rect">
            <a:avLst/>
          </a:prstGeom>
          <a:noFill/>
        </p:spPr>
        <p:txBody>
          <a:bodyPr wrap="none" rtlCol="0">
            <a:spAutoFit/>
          </a:bodyPr>
          <a:lstStyle/>
          <a:p>
            <a:fld id="{A56108E9-0BB1-46BE-B52C-447D2D187DBA}" type="slidenum">
              <a:rPr lang="de-AT" sz="1200" smtClean="0">
                <a:solidFill>
                  <a:schemeClr val="bg1"/>
                </a:solidFill>
                <a:latin typeface="Verdana" pitchFamily="34" charset="0"/>
                <a:ea typeface="Verdana" pitchFamily="34" charset="0"/>
                <a:cs typeface="Verdana" pitchFamily="34" charset="0"/>
              </a:rPr>
              <a:t>‹Nr.›</a:t>
            </a:fld>
            <a:endParaRPr lang="de-AT"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911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folie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6031850-E431-2C47-851A-A7F7F3C8C41A}"/>
              </a:ext>
            </a:extLst>
          </p:cNvPr>
          <p:cNvSpPr>
            <a:spLocks noGrp="1"/>
          </p:cNvSpPr>
          <p:nvPr>
            <p:ph type="pic" sz="quarter" idx="10"/>
          </p:nvPr>
        </p:nvSpPr>
        <p:spPr>
          <a:xfrm>
            <a:off x="1" y="0"/>
            <a:ext cx="9272905" cy="6858000"/>
          </a:xfrm>
        </p:spPr>
        <p:txBody>
          <a:bodyPr/>
          <a:lstStyle>
            <a:lvl1pPr marL="0" indent="0">
              <a:buNone/>
              <a:defRPr b="0" i="0">
                <a:latin typeface="Nunito Sans" pitchFamily="2" charset="77"/>
                <a:cs typeface="Times New Roman" panose="02020603050405020304" pitchFamily="18" charset="0"/>
              </a:defRPr>
            </a:lvl1pPr>
          </a:lstStyle>
          <a:p>
            <a:r>
              <a:rPr lang="de-DE" dirty="0"/>
              <a:t>Bild durch Klicken auf Symbol hinzufügen</a:t>
            </a:r>
          </a:p>
        </p:txBody>
      </p:sp>
      <p:pic>
        <p:nvPicPr>
          <p:cNvPr id="7" name="Bild 7">
            <a:extLst>
              <a:ext uri="{FF2B5EF4-FFF2-40B4-BE49-F238E27FC236}">
                <a16:creationId xmlns:a16="http://schemas.microsoft.com/office/drawing/2014/main" id="{7F7F9876-1FEC-4DBD-BCFB-2B5A5C006F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2748" y="460312"/>
            <a:ext cx="1734590" cy="1483013"/>
          </a:xfrm>
          <a:prstGeom prst="rect">
            <a:avLst/>
          </a:prstGeom>
        </p:spPr>
      </p:pic>
      <p:sp>
        <p:nvSpPr>
          <p:cNvPr id="11" name="Titelplatzhalter 1">
            <a:extLst>
              <a:ext uri="{FF2B5EF4-FFF2-40B4-BE49-F238E27FC236}">
                <a16:creationId xmlns:a16="http://schemas.microsoft.com/office/drawing/2014/main" id="{37CF0E2D-B57D-1549-87B8-1C5DB056DC15}"/>
              </a:ext>
            </a:extLst>
          </p:cNvPr>
          <p:cNvSpPr>
            <a:spLocks noGrp="1"/>
          </p:cNvSpPr>
          <p:nvPr>
            <p:ph type="title" hasCustomPrompt="1"/>
          </p:nvPr>
        </p:nvSpPr>
        <p:spPr>
          <a:xfrm>
            <a:off x="0" y="3626569"/>
            <a:ext cx="7004848" cy="2429991"/>
          </a:xfrm>
          <a:prstGeom prst="rect">
            <a:avLst/>
          </a:prstGeom>
          <a:solidFill>
            <a:schemeClr val="bg1">
              <a:alpha val="70000"/>
            </a:schemeClr>
          </a:solidFill>
        </p:spPr>
        <p:txBody>
          <a:bodyPr vert="horz" lIns="1116000" tIns="45720" rIns="91440" bIns="45720" rtlCol="0" anchor="ctr" anchorCtr="0">
            <a:normAutofit/>
          </a:bodyPr>
          <a:lstStyle>
            <a:lvl1pPr algn="l">
              <a:lnSpc>
                <a:spcPts val="5203"/>
              </a:lnSpc>
              <a:defRPr sz="4640" b="1" i="0">
                <a:latin typeface="+mj-lt"/>
                <a:cs typeface="Nunito Sans ExtraBold" pitchFamily="2" charset="77"/>
              </a:defRPr>
            </a:lvl1pPr>
          </a:lstStyle>
          <a:p>
            <a:r>
              <a:rPr lang="de-DE" dirty="0"/>
              <a:t>Mastertitelformat durch Klicken bearbeiten</a:t>
            </a:r>
            <a:endParaRPr lang="de-AT" dirty="0"/>
          </a:p>
        </p:txBody>
      </p:sp>
    </p:spTree>
    <p:extLst>
      <p:ext uri="{BB962C8B-B14F-4D97-AF65-F5344CB8AC3E}">
        <p14:creationId xmlns:p14="http://schemas.microsoft.com/office/powerpoint/2010/main" val="2986171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p:nvSpPr>
        <p:spPr>
          <a:xfrm>
            <a:off x="1" y="0"/>
            <a:ext cx="1004705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3352460"/>
            <a:ext cx="7556995" cy="1423647"/>
          </a:xfrm>
        </p:spPr>
        <p:txBody>
          <a:bodyPr anchor="t" anchorCtr="0"/>
          <a:lstStyle>
            <a:lvl1pPr>
              <a:lnSpc>
                <a:spcPts val="4922"/>
              </a:lnSpc>
              <a:defRPr sz="4219">
                <a:latin typeface="+mj-lt"/>
              </a:defRPr>
            </a:lvl1pPr>
          </a:lstStyle>
          <a:p>
            <a:r>
              <a:rPr lang="de-DE"/>
              <a:t>Mastertitelformat bearbeiten</a:t>
            </a:r>
            <a:endParaRPr lang="de-DE" dirty="0"/>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56558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Zitat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p:nvSpPr>
        <p:spPr>
          <a:xfrm>
            <a:off x="1" y="0"/>
            <a:ext cx="10047053"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2074755"/>
            <a:ext cx="7556995" cy="1967693"/>
          </a:xfrm>
        </p:spPr>
        <p:txBody>
          <a:bodyPr anchor="b" anchorCtr="0"/>
          <a:lstStyle>
            <a:lvl1pPr>
              <a:lnSpc>
                <a:spcPts val="4922"/>
              </a:lnSpc>
              <a:defRPr sz="4219" i="0"/>
            </a:lvl1pPr>
          </a:lstStyle>
          <a:p>
            <a:r>
              <a:rPr lang="de-DE"/>
              <a:t>Mastertitelformat bearbeiten</a:t>
            </a:r>
            <a:endParaRPr lang="de-DE" dirty="0"/>
          </a:p>
        </p:txBody>
      </p:sp>
      <p:sp>
        <p:nvSpPr>
          <p:cNvPr id="6" name="Textplatzhalter 5">
            <a:extLst>
              <a:ext uri="{FF2B5EF4-FFF2-40B4-BE49-F238E27FC236}">
                <a16:creationId xmlns:a16="http://schemas.microsoft.com/office/drawing/2014/main" id="{AAEFA23D-3021-48CD-833D-2536F87C1339}"/>
              </a:ext>
            </a:extLst>
          </p:cNvPr>
          <p:cNvSpPr>
            <a:spLocks noGrp="1"/>
          </p:cNvSpPr>
          <p:nvPr>
            <p:ph type="body" sz="quarter" idx="12"/>
          </p:nvPr>
        </p:nvSpPr>
        <p:spPr>
          <a:xfrm>
            <a:off x="648871" y="4074131"/>
            <a:ext cx="7556105" cy="1001241"/>
          </a:xfrm>
        </p:spPr>
        <p:txBody>
          <a:bodyPr/>
          <a:lstStyle>
            <a:lvl1pPr>
              <a:buNone/>
              <a:defRPr sz="1687" b="0" i="0">
                <a:latin typeface="+mn-lt"/>
              </a:defRPr>
            </a:lvl1pPr>
          </a:lstStyle>
          <a:p>
            <a:pPr lvl="0"/>
            <a:r>
              <a:rPr lang="de-DE"/>
              <a:t>Mastertextformat bearbeiten</a:t>
            </a:r>
          </a:p>
        </p:txBody>
      </p:sp>
      <p:sp>
        <p:nvSpPr>
          <p:cNvPr id="5" name="Foliennummernplatzhalter 4">
            <a:extLst>
              <a:ext uri="{FF2B5EF4-FFF2-40B4-BE49-F238E27FC236}">
                <a16:creationId xmlns:a16="http://schemas.microsoft.com/office/drawing/2014/main" id="{8116F7B6-3AF4-B942-98DC-1C84C26001C6}"/>
              </a:ext>
            </a:extLst>
          </p:cNvPr>
          <p:cNvSpPr>
            <a:spLocks noGrp="1"/>
          </p:cNvSpPr>
          <p:nvPr>
            <p:ph type="sldNum" sz="quarter" idx="15"/>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157049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648871" y="1991845"/>
            <a:ext cx="9899962" cy="4252748"/>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a:t>Mastertextformat bearbeiten</a:t>
            </a:r>
          </a:p>
          <a:p>
            <a:pPr lvl="1"/>
            <a:r>
              <a:rPr lang="de-DE"/>
              <a:t>Zweite Ebene</a:t>
            </a:r>
          </a:p>
          <a:p>
            <a:pPr lvl="2"/>
            <a:r>
              <a:rPr lang="de-DE"/>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a:t>Mastertitelformat bearbeiten</a:t>
            </a:r>
            <a:endParaRPr lang="de-DE" dirty="0"/>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endParaRPr lang="de-AT" dirty="0"/>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825654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Subline und Inhalt">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648871" y="2627532"/>
            <a:ext cx="9899962" cy="3617061"/>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a:t>Mastertextformat bearbeiten</a:t>
            </a:r>
          </a:p>
          <a:p>
            <a:pPr lvl="1"/>
            <a:r>
              <a:rPr lang="de-DE"/>
              <a:t>Zweite Ebene</a:t>
            </a:r>
          </a:p>
          <a:p>
            <a:pPr lvl="2"/>
            <a:r>
              <a:rPr lang="de-DE"/>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endParaRPr lang="de-AT" dirty="0"/>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648871" y="432374"/>
            <a:ext cx="8009442" cy="1326059"/>
          </a:xfrm>
        </p:spPr>
        <p:txBody>
          <a:bodyPr/>
          <a:lstStyle>
            <a:lvl1pPr>
              <a:defRPr>
                <a:latin typeface="+mj-lt"/>
              </a:defRPr>
            </a:lvl1pPr>
          </a:lstStyle>
          <a:p>
            <a:r>
              <a:rPr lang="de-DE"/>
              <a:t>Mastertitelformat bearbeiten</a:t>
            </a:r>
            <a:endParaRPr lang="de-DE" dirty="0"/>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648871" y="1891714"/>
            <a:ext cx="8009441"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Tree>
    <p:extLst>
      <p:ext uri="{BB962C8B-B14F-4D97-AF65-F5344CB8AC3E}">
        <p14:creationId xmlns:p14="http://schemas.microsoft.com/office/powerpoint/2010/main" val="2790207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EDE9D6-4962-3A40-A4B9-7EE07CF6E5AB}"/>
              </a:ext>
            </a:extLst>
          </p:cNvPr>
          <p:cNvSpPr>
            <a:spLocks noGrp="1"/>
          </p:cNvSpPr>
          <p:nvPr>
            <p:ph sz="half" idx="1"/>
          </p:nvPr>
        </p:nvSpPr>
        <p:spPr>
          <a:xfrm>
            <a:off x="648870" y="1890843"/>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C1DF1766-0D4F-794A-B4ED-A6D38D1C0632}"/>
              </a:ext>
            </a:extLst>
          </p:cNvPr>
          <p:cNvSpPr>
            <a:spLocks noGrp="1"/>
          </p:cNvSpPr>
          <p:nvPr>
            <p:ph sz="half" idx="2"/>
          </p:nvPr>
        </p:nvSpPr>
        <p:spPr>
          <a:xfrm>
            <a:off x="5743231" y="1893375"/>
            <a:ext cx="4809228" cy="4353750"/>
          </a:xfrm>
        </p:spPr>
        <p:txBody>
          <a:bodyPr anchor="t" anchorCtr="0"/>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8" name="Titel 7">
            <a:extLst>
              <a:ext uri="{FF2B5EF4-FFF2-40B4-BE49-F238E27FC236}">
                <a16:creationId xmlns:a16="http://schemas.microsoft.com/office/drawing/2014/main" id="{0C99921B-6875-BA4C-830A-C4AA0450F281}"/>
              </a:ext>
            </a:extLst>
          </p:cNvPr>
          <p:cNvSpPr>
            <a:spLocks noGrp="1"/>
          </p:cNvSpPr>
          <p:nvPr>
            <p:ph type="title"/>
          </p:nvPr>
        </p:nvSpPr>
        <p:spPr/>
        <p:txBody>
          <a:bodyPr/>
          <a:lstStyle/>
          <a:p>
            <a:r>
              <a:rPr lang="de-DE"/>
              <a:t>Mastertitelformat bearbeiten</a:t>
            </a:r>
            <a:endParaRPr lang="de-DE" dirty="0"/>
          </a:p>
        </p:txBody>
      </p:sp>
      <p:sp>
        <p:nvSpPr>
          <p:cNvPr id="9" name="Datumsplatzhalter 8">
            <a:extLst>
              <a:ext uri="{FF2B5EF4-FFF2-40B4-BE49-F238E27FC236}">
                <a16:creationId xmlns:a16="http://schemas.microsoft.com/office/drawing/2014/main" id="{A6AB59A8-283A-DC46-A088-30A29E7C5851}"/>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0" name="Fußzeilenplatzhalter 9">
            <a:extLst>
              <a:ext uri="{FF2B5EF4-FFF2-40B4-BE49-F238E27FC236}">
                <a16:creationId xmlns:a16="http://schemas.microsoft.com/office/drawing/2014/main" id="{9A04C6EB-66D9-234A-B254-E2E87BAD1C11}"/>
              </a:ext>
            </a:extLst>
          </p:cNvPr>
          <p:cNvSpPr>
            <a:spLocks noGrp="1"/>
          </p:cNvSpPr>
          <p:nvPr>
            <p:ph type="ftr" sz="quarter" idx="11"/>
          </p:nvPr>
        </p:nvSpPr>
        <p:spPr/>
        <p:txBody>
          <a:bodyPr/>
          <a:lstStyle>
            <a:lvl1pPr>
              <a:defRPr b="0" i="0">
                <a:latin typeface="+mn-lt"/>
              </a:defRPr>
            </a:lvl1pPr>
          </a:lstStyle>
          <a:p>
            <a:endParaRPr lang="de-AT" dirty="0"/>
          </a:p>
        </p:txBody>
      </p:sp>
      <p:sp>
        <p:nvSpPr>
          <p:cNvPr id="11" name="Foliennummernplatzhalter 10">
            <a:extLst>
              <a:ext uri="{FF2B5EF4-FFF2-40B4-BE49-F238E27FC236}">
                <a16:creationId xmlns:a16="http://schemas.microsoft.com/office/drawing/2014/main" id="{B480F00C-A418-4742-8FFE-40416312FE90}"/>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791358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Titel, Subline und Inhalt getei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5" name="Textplatzhalter 4">
            <a:extLst>
              <a:ext uri="{FF2B5EF4-FFF2-40B4-BE49-F238E27FC236}">
                <a16:creationId xmlns:a16="http://schemas.microsoft.com/office/drawing/2014/main" id="{44ACF1AC-182B-F74A-B5E9-E5AE520DC533}"/>
              </a:ext>
            </a:extLst>
          </p:cNvPr>
          <p:cNvSpPr>
            <a:spLocks noGrp="1"/>
          </p:cNvSpPr>
          <p:nvPr>
            <p:ph type="body" sz="quarter" idx="3"/>
          </p:nvPr>
        </p:nvSpPr>
        <p:spPr>
          <a:xfrm>
            <a:off x="574323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6" name="Inhaltsplatzhalter 5">
            <a:extLst>
              <a:ext uri="{FF2B5EF4-FFF2-40B4-BE49-F238E27FC236}">
                <a16:creationId xmlns:a16="http://schemas.microsoft.com/office/drawing/2014/main" id="{5DC652DD-A060-0C48-B799-CCA374E7E582}"/>
              </a:ext>
            </a:extLst>
          </p:cNvPr>
          <p:cNvSpPr>
            <a:spLocks noGrp="1"/>
          </p:cNvSpPr>
          <p:nvPr>
            <p:ph sz="quarter" idx="4"/>
          </p:nvPr>
        </p:nvSpPr>
        <p:spPr>
          <a:xfrm>
            <a:off x="5743231" y="2623095"/>
            <a:ext cx="4809228" cy="3615408"/>
          </a:xfrm>
        </p:spPr>
        <p:txBody>
          <a:bodyPr/>
          <a:lstStyle>
            <a:lvl1pPr>
              <a:defRPr b="0" i="0">
                <a:latin typeface="+mn-lt"/>
              </a:defRPr>
            </a:lvl1pPr>
            <a:lvl2pPr>
              <a:defRPr b="0" i="0">
                <a:latin typeface="Nunito Sans" pitchFamily="2" charset="77"/>
              </a:defRPr>
            </a:lvl2pPr>
            <a:lvl3pPr>
              <a:defRPr b="0" i="0">
                <a:latin typeface="Nunito Sans" pitchFamily="2" charset="77"/>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9272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Subline und Inhalt">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648871" y="2627532"/>
            <a:ext cx="9899962" cy="3617061"/>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a:t>Mastertextformat bearbeiten</a:t>
            </a:r>
          </a:p>
          <a:p>
            <a:pPr lvl="1"/>
            <a:r>
              <a:rPr lang="de-DE"/>
              <a:t>Zweite Ebene</a:t>
            </a:r>
          </a:p>
          <a:p>
            <a:pPr lvl="2"/>
            <a:r>
              <a:rPr lang="de-DE"/>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endParaRPr lang="de-AT" dirty="0"/>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648871" y="432374"/>
            <a:ext cx="8009442" cy="1326059"/>
          </a:xfrm>
        </p:spPr>
        <p:txBody>
          <a:bodyPr/>
          <a:lstStyle>
            <a:lvl1pPr>
              <a:defRPr>
                <a:latin typeface="+mj-lt"/>
              </a:defRPr>
            </a:lvl1pPr>
          </a:lstStyle>
          <a:p>
            <a:r>
              <a:rPr lang="de-DE"/>
              <a:t>Mastertitelformat bearbeiten</a:t>
            </a:r>
            <a:endParaRPr lang="de-DE" dirty="0"/>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648871" y="1891714"/>
            <a:ext cx="8009441"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Tree>
    <p:extLst>
      <p:ext uri="{BB962C8B-B14F-4D97-AF65-F5344CB8AC3E}">
        <p14:creationId xmlns:p14="http://schemas.microsoft.com/office/powerpoint/2010/main" val="1331853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ufzählung mit großem Bild;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3748788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ufzählung mit großem Bild;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28685" y="1961183"/>
            <a:ext cx="3374810"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648389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ufzählung mit grossem Bild und Subline;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3018870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ufzählung mit grossem Bild und Subline;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Nunito Sans" pitchFamily="2" charset="77"/>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Nunito Sans" pitchFamily="2" charset="77"/>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Nunito Sans" pitchFamily="2" charset="77"/>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3343981"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1058168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ufzählung und zwei Bilder;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58017"/>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83522"/>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6831099" cy="4357315"/>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3" name="Datumsplatzhalter 3">
            <a:extLst>
              <a:ext uri="{FF2B5EF4-FFF2-40B4-BE49-F238E27FC236}">
                <a16:creationId xmlns:a16="http://schemas.microsoft.com/office/drawing/2014/main" id="{7BE0E0A1-8AD7-4F8F-9ED2-9453D9BFA6CF}"/>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4" name="Fußzeilenplatzhalter 4">
            <a:extLst>
              <a:ext uri="{FF2B5EF4-FFF2-40B4-BE49-F238E27FC236}">
                <a16:creationId xmlns:a16="http://schemas.microsoft.com/office/drawing/2014/main" id="{238124B2-2222-49F3-8804-E8CA4FBC2AE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5" name="Foliennummernplatzhalter 5">
            <a:extLst>
              <a:ext uri="{FF2B5EF4-FFF2-40B4-BE49-F238E27FC236}">
                <a16:creationId xmlns:a16="http://schemas.microsoft.com/office/drawing/2014/main" id="{4557D213-F2D5-41F9-AE32-E356D0AFF1C2}"/>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32046321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ufzählung und zwei Bilder;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5746497" y="1952694"/>
            <a:ext cx="2850955" cy="3422220"/>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8846663" y="1952695"/>
            <a:ext cx="2850955" cy="3422219"/>
          </a:xfrm>
        </p:spPr>
        <p:txBody>
          <a:bodyPr/>
          <a:lstStyle>
            <a:lvl1pPr>
              <a:buNone/>
              <a:defRPr b="0" i="0">
                <a:latin typeface="+mn-lt"/>
              </a:defRPr>
            </a:lvl1pPr>
          </a:lstStyle>
          <a:p>
            <a:r>
              <a:rPr lang="de-DE" dirty="0"/>
              <a:t>Bild durch Klicken auf Symbol hinzufügen</a:t>
            </a:r>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4849306" cy="4357315"/>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3" name="Datumsplatzhalter 3">
            <a:extLst>
              <a:ext uri="{FF2B5EF4-FFF2-40B4-BE49-F238E27FC236}">
                <a16:creationId xmlns:a16="http://schemas.microsoft.com/office/drawing/2014/main" id="{D238D08E-665C-445D-AB41-F3F3FB5217F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4" name="Fußzeilenplatzhalter 4">
            <a:extLst>
              <a:ext uri="{FF2B5EF4-FFF2-40B4-BE49-F238E27FC236}">
                <a16:creationId xmlns:a16="http://schemas.microsoft.com/office/drawing/2014/main" id="{B2E76FCB-CAF1-4C66-B8DF-ACDCA56D820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5" name="Foliennummernplatzhalter 5">
            <a:extLst>
              <a:ext uri="{FF2B5EF4-FFF2-40B4-BE49-F238E27FC236}">
                <a16:creationId xmlns:a16="http://schemas.microsoft.com/office/drawing/2014/main" id="{3ABB941D-0E8E-46D9-AB41-B6A8A9DF520E}"/>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571042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ufzählung mit Subline und zwei Bildern;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6831099"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6831099"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29169"/>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66986"/>
            <a:ext cx="2850955" cy="2050313"/>
          </a:xfrm>
        </p:spPr>
        <p:txBody>
          <a:bodyPr/>
          <a:lstStyle>
            <a:lvl1pPr>
              <a:buNone/>
              <a:defRPr b="0" i="0">
                <a:latin typeface="+mn-lt"/>
              </a:defRPr>
            </a:lvl1pPr>
          </a:lstStyle>
          <a:p>
            <a:r>
              <a:rPr lang="de-DE" dirty="0"/>
              <a:t>Bild durch Klicken auf Symbol hinzufügen</a:t>
            </a:r>
            <a:endParaRPr lang="de-AT" dirty="0"/>
          </a:p>
        </p:txBody>
      </p:sp>
      <p:sp>
        <p:nvSpPr>
          <p:cNvPr id="11" name="Datumsplatzhalter 3">
            <a:extLst>
              <a:ext uri="{FF2B5EF4-FFF2-40B4-BE49-F238E27FC236}">
                <a16:creationId xmlns:a16="http://schemas.microsoft.com/office/drawing/2014/main" id="{8124F14F-4B3E-4E54-8628-2885022BEFD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3" name="Fußzeilenplatzhalter 4">
            <a:extLst>
              <a:ext uri="{FF2B5EF4-FFF2-40B4-BE49-F238E27FC236}">
                <a16:creationId xmlns:a16="http://schemas.microsoft.com/office/drawing/2014/main" id="{FD388105-20A8-425D-B2D2-81EC5C0E4290}"/>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4" name="Foliennummernplatzhalter 5">
            <a:extLst>
              <a:ext uri="{FF2B5EF4-FFF2-40B4-BE49-F238E27FC236}">
                <a16:creationId xmlns:a16="http://schemas.microsoft.com/office/drawing/2014/main" id="{8029A4C5-5CEB-4A69-A52D-8372C6B886C9}"/>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4192896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ufzählung mit Subline und zwei Bildern;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4848416"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49306"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11" name="Bildplatzhalter 10">
            <a:extLst>
              <a:ext uri="{FF2B5EF4-FFF2-40B4-BE49-F238E27FC236}">
                <a16:creationId xmlns:a16="http://schemas.microsoft.com/office/drawing/2014/main" id="{05B67066-5F4B-AD49-A41A-421ACD77F4AA}"/>
              </a:ext>
            </a:extLst>
          </p:cNvPr>
          <p:cNvSpPr>
            <a:spLocks noGrp="1" noChangeAspect="1"/>
          </p:cNvSpPr>
          <p:nvPr>
            <p:ph type="pic" sz="quarter" idx="15"/>
          </p:nvPr>
        </p:nvSpPr>
        <p:spPr>
          <a:xfrm>
            <a:off x="5746497" y="1952694"/>
            <a:ext cx="2850955" cy="3422220"/>
          </a:xfrm>
        </p:spPr>
        <p:txBody>
          <a:bodyPr/>
          <a:lstStyle>
            <a:lvl1pPr>
              <a:buNone/>
              <a:defRPr b="0" i="0">
                <a:latin typeface="+mn-lt"/>
              </a:defRPr>
            </a:lvl1pPr>
          </a:lstStyle>
          <a:p>
            <a:r>
              <a:rPr lang="de-DE" dirty="0"/>
              <a:t>Bild durch Klicken auf Symbol hinzufügen</a:t>
            </a:r>
            <a:endParaRPr lang="de-AT" dirty="0"/>
          </a:p>
        </p:txBody>
      </p:sp>
      <p:sp>
        <p:nvSpPr>
          <p:cNvPr id="13" name="Bildplatzhalter 10">
            <a:extLst>
              <a:ext uri="{FF2B5EF4-FFF2-40B4-BE49-F238E27FC236}">
                <a16:creationId xmlns:a16="http://schemas.microsoft.com/office/drawing/2014/main" id="{A899942F-594D-F541-AB27-B2971DAF6AC5}"/>
              </a:ext>
            </a:extLst>
          </p:cNvPr>
          <p:cNvSpPr>
            <a:spLocks noGrp="1" noChangeAspect="1"/>
          </p:cNvSpPr>
          <p:nvPr>
            <p:ph type="pic" sz="quarter" idx="16"/>
          </p:nvPr>
        </p:nvSpPr>
        <p:spPr>
          <a:xfrm>
            <a:off x="8846663" y="1952695"/>
            <a:ext cx="2850955" cy="3422219"/>
          </a:xfrm>
        </p:spPr>
        <p:txBody>
          <a:bodyPr/>
          <a:lstStyle>
            <a:lvl1pPr>
              <a:buNone/>
              <a:defRPr b="0" i="0">
                <a:latin typeface="+mn-lt"/>
              </a:defRPr>
            </a:lvl1pPr>
          </a:lstStyle>
          <a:p>
            <a:r>
              <a:rPr lang="de-DE" dirty="0"/>
              <a:t>Bild durch Klicken auf Symbol hinzufügen</a:t>
            </a:r>
            <a:endParaRPr lang="de-AT" dirty="0"/>
          </a:p>
        </p:txBody>
      </p:sp>
      <p:sp>
        <p:nvSpPr>
          <p:cNvPr id="10" name="Datumsplatzhalter 3">
            <a:extLst>
              <a:ext uri="{FF2B5EF4-FFF2-40B4-BE49-F238E27FC236}">
                <a16:creationId xmlns:a16="http://schemas.microsoft.com/office/drawing/2014/main" id="{D9C811B8-F3E7-45FF-A30B-275E5010D837}"/>
              </a:ext>
            </a:extLst>
          </p:cNvPr>
          <p:cNvSpPr>
            <a:spLocks noGrp="1"/>
          </p:cNvSpPr>
          <p:nvPr>
            <p:ph type="dt" sz="half" idx="17"/>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F8143568-E6AB-41C9-BEF7-2E0B813146E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4" name="Foliennummernplatzhalter 5">
            <a:extLst>
              <a:ext uri="{FF2B5EF4-FFF2-40B4-BE49-F238E27FC236}">
                <a16:creationId xmlns:a16="http://schemas.microsoft.com/office/drawing/2014/main" id="{5A296564-71F2-4C32-945F-07F1F443C1BA}"/>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33612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1916156"/>
            <a:ext cx="4809228" cy="4283411"/>
          </a:xfrm>
        </p:spPr>
        <p:txBody>
          <a:bodyPr/>
          <a:lstStyle>
            <a:lvl1pPr marL="0" indent="0">
              <a:buNone/>
              <a:defRPr b="0" i="0">
                <a:latin typeface="+mn-lt"/>
              </a:defRPr>
            </a:lvl1pPr>
          </a:lstStyle>
          <a:p>
            <a:pPr lvl="0"/>
            <a:r>
              <a:rPr lang="de-DE" dirty="0" err="1"/>
              <a:t>MasterInhalt</a:t>
            </a:r>
            <a:r>
              <a:rPr lang="de-DE" dirty="0"/>
              <a:t> bearbeiten</a:t>
            </a:r>
          </a:p>
        </p:txBody>
      </p:sp>
      <p:sp>
        <p:nvSpPr>
          <p:cNvPr id="13" name="Inhaltsplatzhalter 10">
            <a:extLst>
              <a:ext uri="{FF2B5EF4-FFF2-40B4-BE49-F238E27FC236}">
                <a16:creationId xmlns:a16="http://schemas.microsoft.com/office/drawing/2014/main" id="{75C928EC-E824-4848-8F3B-4CE94E3B9556}"/>
              </a:ext>
            </a:extLst>
          </p:cNvPr>
          <p:cNvSpPr>
            <a:spLocks noGrp="1"/>
          </p:cNvSpPr>
          <p:nvPr>
            <p:ph sz="quarter" idx="15" hasCustomPrompt="1"/>
          </p:nvPr>
        </p:nvSpPr>
        <p:spPr>
          <a:xfrm>
            <a:off x="5742731" y="1916157"/>
            <a:ext cx="5948106" cy="4282901"/>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257E38ED-9183-425A-A294-1F2388DD7E92}"/>
              </a:ext>
            </a:extLst>
          </p:cNvPr>
          <p:cNvSpPr>
            <a:spLocks noGrp="1"/>
          </p:cNvSpPr>
          <p:nvPr>
            <p:ph type="dt" sz="half" idx="16"/>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1" name="Fußzeilenplatzhalter 4">
            <a:extLst>
              <a:ext uri="{FF2B5EF4-FFF2-40B4-BE49-F238E27FC236}">
                <a16:creationId xmlns:a16="http://schemas.microsoft.com/office/drawing/2014/main" id="{2DBC8530-2BDE-4637-9395-E4700CAA5D9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2" name="Foliennummernplatzhalter 5">
            <a:extLst>
              <a:ext uri="{FF2B5EF4-FFF2-40B4-BE49-F238E27FC236}">
                <a16:creationId xmlns:a16="http://schemas.microsoft.com/office/drawing/2014/main" id="{3D008FCE-CADD-44B7-A8D4-18FD977FCF3D}"/>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850550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mit Subline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2623095"/>
            <a:ext cx="4809228" cy="3615408"/>
          </a:xfrm>
        </p:spPr>
        <p:txBody>
          <a:bodyPr/>
          <a:lstStyle>
            <a:lvl1pPr marL="0" indent="0">
              <a:buNone/>
              <a:defRPr b="0" i="0">
                <a:latin typeface="+mn-lt"/>
              </a:defRPr>
            </a:lvl1pPr>
          </a:lstStyle>
          <a:p>
            <a:pPr lvl="0"/>
            <a:r>
              <a:rPr lang="de-DE" dirty="0" err="1"/>
              <a:t>MasterInhalt</a:t>
            </a:r>
            <a:r>
              <a:rPr lang="de-DE" dirty="0"/>
              <a:t> bearbeiten</a:t>
            </a:r>
          </a:p>
        </p:txBody>
      </p:sp>
      <p:sp>
        <p:nvSpPr>
          <p:cNvPr id="11" name="Inhaltsplatzhalter 5">
            <a:extLst>
              <a:ext uri="{FF2B5EF4-FFF2-40B4-BE49-F238E27FC236}">
                <a16:creationId xmlns:a16="http://schemas.microsoft.com/office/drawing/2014/main" id="{528EC1C3-C533-4D02-BCE9-FD4F54F8AD45}"/>
              </a:ext>
            </a:extLst>
          </p:cNvPr>
          <p:cNvSpPr>
            <a:spLocks noGrp="1"/>
          </p:cNvSpPr>
          <p:nvPr>
            <p:ph sz="quarter" idx="14" hasCustomPrompt="1"/>
          </p:nvPr>
        </p:nvSpPr>
        <p:spPr>
          <a:xfrm>
            <a:off x="5742731" y="1961183"/>
            <a:ext cx="5948106" cy="4277320"/>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AABF7A3E-B910-4C60-87F7-D71D398E8590}"/>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F6541688-8268-4190-B2B8-10911736449B}"/>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3" name="Foliennummernplatzhalter 5">
            <a:extLst>
              <a:ext uri="{FF2B5EF4-FFF2-40B4-BE49-F238E27FC236}">
                <a16:creationId xmlns:a16="http://schemas.microsoft.com/office/drawing/2014/main" id="{ABA69EFF-8F40-432D-82F7-E1187B6D82B0}"/>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00422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EDE9D6-4962-3A40-A4B9-7EE07CF6E5AB}"/>
              </a:ext>
            </a:extLst>
          </p:cNvPr>
          <p:cNvSpPr>
            <a:spLocks noGrp="1"/>
          </p:cNvSpPr>
          <p:nvPr>
            <p:ph sz="half" idx="1"/>
          </p:nvPr>
        </p:nvSpPr>
        <p:spPr>
          <a:xfrm>
            <a:off x="648870" y="1890843"/>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C1DF1766-0D4F-794A-B4ED-A6D38D1C0632}"/>
              </a:ext>
            </a:extLst>
          </p:cNvPr>
          <p:cNvSpPr>
            <a:spLocks noGrp="1"/>
          </p:cNvSpPr>
          <p:nvPr>
            <p:ph sz="half" idx="2"/>
          </p:nvPr>
        </p:nvSpPr>
        <p:spPr>
          <a:xfrm>
            <a:off x="5743231" y="1893375"/>
            <a:ext cx="4809228" cy="4353750"/>
          </a:xfrm>
        </p:spPr>
        <p:txBody>
          <a:bodyPr anchor="t" anchorCtr="0"/>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8" name="Titel 7">
            <a:extLst>
              <a:ext uri="{FF2B5EF4-FFF2-40B4-BE49-F238E27FC236}">
                <a16:creationId xmlns:a16="http://schemas.microsoft.com/office/drawing/2014/main" id="{0C99921B-6875-BA4C-830A-C4AA0450F281}"/>
              </a:ext>
            </a:extLst>
          </p:cNvPr>
          <p:cNvSpPr>
            <a:spLocks noGrp="1"/>
          </p:cNvSpPr>
          <p:nvPr>
            <p:ph type="title"/>
          </p:nvPr>
        </p:nvSpPr>
        <p:spPr/>
        <p:txBody>
          <a:bodyPr/>
          <a:lstStyle/>
          <a:p>
            <a:r>
              <a:rPr lang="de-DE"/>
              <a:t>Mastertitelformat bearbeiten</a:t>
            </a:r>
            <a:endParaRPr lang="de-DE" dirty="0"/>
          </a:p>
        </p:txBody>
      </p:sp>
      <p:sp>
        <p:nvSpPr>
          <p:cNvPr id="9" name="Datumsplatzhalter 8">
            <a:extLst>
              <a:ext uri="{FF2B5EF4-FFF2-40B4-BE49-F238E27FC236}">
                <a16:creationId xmlns:a16="http://schemas.microsoft.com/office/drawing/2014/main" id="{A6AB59A8-283A-DC46-A088-30A29E7C5851}"/>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10" name="Fußzeilenplatzhalter 9">
            <a:extLst>
              <a:ext uri="{FF2B5EF4-FFF2-40B4-BE49-F238E27FC236}">
                <a16:creationId xmlns:a16="http://schemas.microsoft.com/office/drawing/2014/main" id="{9A04C6EB-66D9-234A-B254-E2E87BAD1C11}"/>
              </a:ext>
            </a:extLst>
          </p:cNvPr>
          <p:cNvSpPr>
            <a:spLocks noGrp="1"/>
          </p:cNvSpPr>
          <p:nvPr>
            <p:ph type="ftr" sz="quarter" idx="11"/>
          </p:nvPr>
        </p:nvSpPr>
        <p:spPr/>
        <p:txBody>
          <a:bodyPr/>
          <a:lstStyle>
            <a:lvl1pPr>
              <a:defRPr b="0" i="0">
                <a:latin typeface="+mn-lt"/>
              </a:defRPr>
            </a:lvl1pPr>
          </a:lstStyle>
          <a:p>
            <a:endParaRPr lang="de-AT" dirty="0"/>
          </a:p>
        </p:txBody>
      </p:sp>
      <p:sp>
        <p:nvSpPr>
          <p:cNvPr id="11" name="Foliennummernplatzhalter 10">
            <a:extLst>
              <a:ext uri="{FF2B5EF4-FFF2-40B4-BE49-F238E27FC236}">
                <a16:creationId xmlns:a16="http://schemas.microsoft.com/office/drawing/2014/main" id="{B480F00C-A418-4742-8FFE-40416312FE90}"/>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490627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ldercoll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9BAF080-8B59-5043-990E-D5F1DC7E9FAC}"/>
              </a:ext>
            </a:extLst>
          </p:cNvPr>
          <p:cNvSpPr>
            <a:spLocks noGrp="1"/>
          </p:cNvSpPr>
          <p:nvPr>
            <p:ph type="pic" sz="quarter" idx="13"/>
          </p:nvPr>
        </p:nvSpPr>
        <p:spPr>
          <a:xfrm>
            <a:off x="428612" y="2028437"/>
            <a:ext cx="3290534" cy="3060090"/>
          </a:xfrm>
        </p:spPr>
        <p:txBody>
          <a:bodyPr/>
          <a:lstStyle>
            <a:lvl1pPr>
              <a:defRPr b="0" i="0">
                <a:latin typeface="+mn-lt"/>
              </a:defRPr>
            </a:lvl1pPr>
          </a:lstStyle>
          <a:p>
            <a:r>
              <a:rPr lang="de-DE" dirty="0"/>
              <a:t>Bild durch Klicken auf Symbol hinzufügen</a:t>
            </a:r>
          </a:p>
        </p:txBody>
      </p:sp>
      <p:sp>
        <p:nvSpPr>
          <p:cNvPr id="8" name="Bildplatzhalter 6">
            <a:extLst>
              <a:ext uri="{FF2B5EF4-FFF2-40B4-BE49-F238E27FC236}">
                <a16:creationId xmlns:a16="http://schemas.microsoft.com/office/drawing/2014/main" id="{0DC2DA5C-1C91-AF49-8337-12F55A0841D1}"/>
              </a:ext>
            </a:extLst>
          </p:cNvPr>
          <p:cNvSpPr>
            <a:spLocks noGrp="1"/>
          </p:cNvSpPr>
          <p:nvPr>
            <p:ph type="pic" sz="quarter" idx="14"/>
          </p:nvPr>
        </p:nvSpPr>
        <p:spPr>
          <a:xfrm>
            <a:off x="4381366" y="388087"/>
            <a:ext cx="3416989" cy="2548310"/>
          </a:xfrm>
        </p:spPr>
        <p:txBody>
          <a:bodyPr/>
          <a:lstStyle>
            <a:lvl1pPr>
              <a:defRPr b="0" i="0">
                <a:latin typeface="+mn-lt"/>
              </a:defRPr>
            </a:lvl1pPr>
          </a:lstStyle>
          <a:p>
            <a:r>
              <a:rPr lang="de-DE" dirty="0"/>
              <a:t>Bild durch Klicken auf Symbol hinzufügen</a:t>
            </a:r>
          </a:p>
        </p:txBody>
      </p:sp>
      <p:sp>
        <p:nvSpPr>
          <p:cNvPr id="9" name="Bildplatzhalter 6">
            <a:extLst>
              <a:ext uri="{FF2B5EF4-FFF2-40B4-BE49-F238E27FC236}">
                <a16:creationId xmlns:a16="http://schemas.microsoft.com/office/drawing/2014/main" id="{778EAE7C-343D-0640-9AD2-1CDCE0651B15}"/>
              </a:ext>
            </a:extLst>
          </p:cNvPr>
          <p:cNvSpPr>
            <a:spLocks noGrp="1"/>
          </p:cNvSpPr>
          <p:nvPr>
            <p:ph type="pic" sz="quarter" idx="15"/>
          </p:nvPr>
        </p:nvSpPr>
        <p:spPr>
          <a:xfrm>
            <a:off x="8407084" y="2028437"/>
            <a:ext cx="3290534" cy="3060090"/>
          </a:xfrm>
        </p:spPr>
        <p:txBody>
          <a:bodyPr/>
          <a:lstStyle>
            <a:lvl1pPr>
              <a:defRPr b="0" i="0">
                <a:latin typeface="+mn-lt"/>
              </a:defRPr>
            </a:lvl1pPr>
          </a:lstStyle>
          <a:p>
            <a:r>
              <a:rPr lang="de-DE" dirty="0"/>
              <a:t>Bild durch Klicken auf Symbol hinzufügen</a:t>
            </a:r>
          </a:p>
        </p:txBody>
      </p:sp>
      <p:sp>
        <p:nvSpPr>
          <p:cNvPr id="10" name="Bildplatzhalter 6">
            <a:extLst>
              <a:ext uri="{FF2B5EF4-FFF2-40B4-BE49-F238E27FC236}">
                <a16:creationId xmlns:a16="http://schemas.microsoft.com/office/drawing/2014/main" id="{24F7B581-CB7E-DB41-ABF8-CAE1B159E150}"/>
              </a:ext>
            </a:extLst>
          </p:cNvPr>
          <p:cNvSpPr>
            <a:spLocks noGrp="1"/>
          </p:cNvSpPr>
          <p:nvPr>
            <p:ph type="pic" sz="quarter" idx="16"/>
          </p:nvPr>
        </p:nvSpPr>
        <p:spPr>
          <a:xfrm>
            <a:off x="4381366" y="3429000"/>
            <a:ext cx="3416989" cy="2548310"/>
          </a:xfrm>
        </p:spPr>
        <p:txBody>
          <a:bodyPr/>
          <a:lstStyle>
            <a:lvl1pPr>
              <a:defRPr b="0" i="0">
                <a:latin typeface="+mn-lt"/>
              </a:defRPr>
            </a:lvl1pPr>
          </a:lstStyle>
          <a:p>
            <a:r>
              <a:rPr lang="de-DE" dirty="0"/>
              <a:t>Bild durch Klicken auf Symbol hinzufügen</a:t>
            </a:r>
          </a:p>
        </p:txBody>
      </p:sp>
      <p:sp>
        <p:nvSpPr>
          <p:cNvPr id="11" name="Datumsplatzhalter 3">
            <a:extLst>
              <a:ext uri="{FF2B5EF4-FFF2-40B4-BE49-F238E27FC236}">
                <a16:creationId xmlns:a16="http://schemas.microsoft.com/office/drawing/2014/main" id="{A4A0B298-4FB4-4649-BB4D-88CB02617ED1}"/>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12" name="Fußzeilenplatzhalter 4">
            <a:extLst>
              <a:ext uri="{FF2B5EF4-FFF2-40B4-BE49-F238E27FC236}">
                <a16:creationId xmlns:a16="http://schemas.microsoft.com/office/drawing/2014/main" id="{D0FB23DD-92E6-4ADB-BB6B-155F14E915C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13" name="Foliennummernplatzhalter 5">
            <a:extLst>
              <a:ext uri="{FF2B5EF4-FFF2-40B4-BE49-F238E27FC236}">
                <a16:creationId xmlns:a16="http://schemas.microsoft.com/office/drawing/2014/main" id="{C4F2069F-660B-4F2F-BD66-BD8CF703F621}"/>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822039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Bild mit Erklärtex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3EAD0E68-28C3-480D-9309-AF7376824ADE}"/>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a:t>Mastertextformat bearbeiten</a:t>
            </a:r>
          </a:p>
        </p:txBody>
      </p:sp>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0046708" cy="5903213"/>
          </a:xfrm>
        </p:spPr>
        <p:txBody>
          <a:bodyPr/>
          <a:lstStyle>
            <a:lvl1pPr>
              <a:buNone/>
              <a:defRPr b="0" i="0">
                <a:latin typeface="Nunito Sans" pitchFamily="2" charset="77"/>
              </a:defRPr>
            </a:lvl1pPr>
          </a:lstStyle>
          <a:p>
            <a:r>
              <a:rPr lang="de-DE" dirty="0"/>
              <a:t>Bild durch Klicken auf Symbol hinzufügen</a:t>
            </a:r>
            <a:endParaRPr lang="de-AT" dirty="0"/>
          </a:p>
        </p:txBody>
      </p:sp>
      <p:sp>
        <p:nvSpPr>
          <p:cNvPr id="6" name="Datumsplatzhalter 2">
            <a:extLst>
              <a:ext uri="{FF2B5EF4-FFF2-40B4-BE49-F238E27FC236}">
                <a16:creationId xmlns:a16="http://schemas.microsoft.com/office/drawing/2014/main" id="{1E286DF4-6DE8-CA45-A28D-72E2CAEADF3D}"/>
              </a:ext>
            </a:extLst>
          </p:cNvPr>
          <p:cNvSpPr>
            <a:spLocks noGrp="1"/>
          </p:cNvSpPr>
          <p:nvPr>
            <p:ph type="dt" sz="half" idx="10"/>
          </p:nvPr>
        </p:nvSpPr>
        <p:spPr>
          <a:xfrm>
            <a:off x="648871" y="6356821"/>
            <a:ext cx="1239193" cy="365001"/>
          </a:xfrm>
        </p:spPr>
        <p:txBody>
          <a:bodyPr/>
          <a:lstStyle>
            <a:lvl1pPr>
              <a:defRPr b="0" i="0">
                <a:latin typeface="+mn-lt"/>
              </a:defRPr>
            </a:lvl1pPr>
          </a:lstStyle>
          <a:p>
            <a:fld id="{96EAA4A8-961E-4479-8219-E656EFFFBC11}" type="datetimeFigureOut">
              <a:rPr lang="de-AT" smtClean="0"/>
              <a:t>06.03.2024</a:t>
            </a:fld>
            <a:endParaRPr lang="de-AT" dirty="0"/>
          </a:p>
        </p:txBody>
      </p:sp>
      <p:sp>
        <p:nvSpPr>
          <p:cNvPr id="7" name="Fußzeilenplatzhalter 3">
            <a:extLst>
              <a:ext uri="{FF2B5EF4-FFF2-40B4-BE49-F238E27FC236}">
                <a16:creationId xmlns:a16="http://schemas.microsoft.com/office/drawing/2014/main" id="{05AF1DA2-D29F-AD4B-BE12-0D3CFAC32F38}"/>
              </a:ext>
            </a:extLst>
          </p:cNvPr>
          <p:cNvSpPr>
            <a:spLocks noGrp="1"/>
          </p:cNvSpPr>
          <p:nvPr>
            <p:ph type="ftr" sz="quarter" idx="11"/>
          </p:nvPr>
        </p:nvSpPr>
        <p:spPr>
          <a:xfrm>
            <a:off x="4038328" y="6356821"/>
            <a:ext cx="4115344" cy="365001"/>
          </a:xfrm>
        </p:spPr>
        <p:txBody>
          <a:bodyPr/>
          <a:lstStyle>
            <a:lvl1pPr>
              <a:defRPr b="0" i="0">
                <a:latin typeface="+mn-lt"/>
              </a:defRPr>
            </a:lvl1pPr>
          </a:lstStyle>
          <a:p>
            <a:endParaRPr lang="de-AT" dirty="0"/>
          </a:p>
        </p:txBody>
      </p:sp>
      <p:sp>
        <p:nvSpPr>
          <p:cNvPr id="8" name="Foliennummernplatzhalter 4">
            <a:extLst>
              <a:ext uri="{FF2B5EF4-FFF2-40B4-BE49-F238E27FC236}">
                <a16:creationId xmlns:a16="http://schemas.microsoft.com/office/drawing/2014/main" id="{3C0FC85B-DDAD-2449-9E67-2F77CBBB68E4}"/>
              </a:ext>
            </a:extLst>
          </p:cNvPr>
          <p:cNvSpPr>
            <a:spLocks noGrp="1"/>
          </p:cNvSpPr>
          <p:nvPr>
            <p:ph type="sldNum" sz="quarter" idx="12"/>
          </p:nvPr>
        </p:nvSpPr>
        <p:spPr>
          <a:xfrm>
            <a:off x="9758543" y="6356821"/>
            <a:ext cx="1939076" cy="365001"/>
          </a:xfrm>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3883023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ld ganzseitig">
    <p:bg>
      <p:bgPr>
        <a:solidFill>
          <a:schemeClr val="bg1"/>
        </a:solidFill>
        <a:effectLst/>
      </p:bgPr>
    </p:bg>
    <p:spTree>
      <p:nvGrpSpPr>
        <p:cNvPr id="1" name=""/>
        <p:cNvGrpSpPr/>
        <p:nvPr/>
      </p:nvGrpSpPr>
      <p:grpSpPr>
        <a:xfrm>
          <a:off x="0" y="0"/>
          <a:ext cx="0" cy="0"/>
          <a:chOff x="0" y="0"/>
          <a:chExt cx="0" cy="0"/>
        </a:xfrm>
      </p:grpSpPr>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2192000" cy="6858000"/>
          </a:xfrm>
          <a:solidFill>
            <a:schemeClr val="bg1"/>
          </a:solidFill>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1480348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Medium mit Erklärtex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7F2FF-2C49-9447-9CA1-20428984E3F6}"/>
              </a:ext>
            </a:extLst>
          </p:cNvPr>
          <p:cNvSpPr>
            <a:spLocks noGrp="1"/>
          </p:cNvSpPr>
          <p:nvPr>
            <p:ph type="sldNum" sz="quarter" idx="12"/>
          </p:nvPr>
        </p:nvSpPr>
        <p:spPr/>
        <p:txBody>
          <a:bodyPr/>
          <a:lstStyle>
            <a:lvl1pPr>
              <a:defRPr b="0" i="0">
                <a:latin typeface="Nunito Sans" pitchFamily="2" charset="77"/>
              </a:defRPr>
            </a:lvl1pPr>
          </a:lstStyle>
          <a:p>
            <a:fld id="{DF9B13F7-4696-498F-95CB-83D8A04B8A9D}" type="slidenum">
              <a:rPr lang="de-AT" smtClean="0"/>
              <a:t>‹Nr.›</a:t>
            </a:fld>
            <a:endParaRPr lang="de-AT" dirty="0"/>
          </a:p>
        </p:txBody>
      </p:sp>
      <p:sp>
        <p:nvSpPr>
          <p:cNvPr id="8" name="Rechteck 7">
            <a:extLst>
              <a:ext uri="{FF2B5EF4-FFF2-40B4-BE49-F238E27FC236}">
                <a16:creationId xmlns:a16="http://schemas.microsoft.com/office/drawing/2014/main" id="{440D8FC6-FF72-E342-9791-16AD8BB2FF54}"/>
              </a:ext>
            </a:extLst>
          </p:cNvPr>
          <p:cNvSpPr/>
          <p:nvPr/>
        </p:nvSpPr>
        <p:spPr>
          <a:xfrm>
            <a:off x="0" y="0"/>
            <a:ext cx="10046708" cy="6858000"/>
          </a:xfrm>
          <a:prstGeom prst="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10" name="Textplatzhalter 9">
            <a:extLst>
              <a:ext uri="{FF2B5EF4-FFF2-40B4-BE49-F238E27FC236}">
                <a16:creationId xmlns:a16="http://schemas.microsoft.com/office/drawing/2014/main" id="{2F17D9EB-7313-1A49-B86D-8156001151F5}"/>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a:t>Mastertextformat bearbeiten</a:t>
            </a:r>
          </a:p>
        </p:txBody>
      </p:sp>
      <p:sp>
        <p:nvSpPr>
          <p:cNvPr id="9" name="Medienplatzhalter 7">
            <a:extLst>
              <a:ext uri="{FF2B5EF4-FFF2-40B4-BE49-F238E27FC236}">
                <a16:creationId xmlns:a16="http://schemas.microsoft.com/office/drawing/2014/main" id="{A6FDBBFA-DFE1-8C47-BDF6-C65EAC7E6273}"/>
              </a:ext>
            </a:extLst>
          </p:cNvPr>
          <p:cNvSpPr>
            <a:spLocks noGrp="1"/>
          </p:cNvSpPr>
          <p:nvPr>
            <p:ph type="media" sz="quarter" idx="15"/>
          </p:nvPr>
        </p:nvSpPr>
        <p:spPr>
          <a:xfrm>
            <a:off x="0" y="0"/>
            <a:ext cx="10046708" cy="6858000"/>
          </a:xfrm>
          <a:solidFill>
            <a:schemeClr val="tx1"/>
          </a:solidFill>
        </p:spPr>
        <p:txBody>
          <a:bodyPr/>
          <a:lstStyle>
            <a:lvl1pPr marL="0" indent="0">
              <a:buNone/>
              <a:defRPr b="0" i="0">
                <a:solidFill>
                  <a:schemeClr val="bg1"/>
                </a:solidFill>
                <a:latin typeface="+mn-lt"/>
              </a:defRPr>
            </a:lvl1pPr>
          </a:lstStyle>
          <a:p>
            <a:r>
              <a:rPr lang="de-DE" dirty="0"/>
              <a:t>Mediaclip durch Klicken auf Symbol hinzufügen</a:t>
            </a:r>
          </a:p>
        </p:txBody>
      </p:sp>
    </p:spTree>
    <p:extLst>
      <p:ext uri="{BB962C8B-B14F-4D97-AF65-F5344CB8AC3E}">
        <p14:creationId xmlns:p14="http://schemas.microsoft.com/office/powerpoint/2010/main" val="3667078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edium ganzseiti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098097-F26F-8B49-84CA-3DAE4B05C66E}"/>
              </a:ext>
            </a:extLst>
          </p:cNvPr>
          <p:cNvSpPr/>
          <p:nvPr/>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8" name="Medienplatzhalter 7">
            <a:extLst>
              <a:ext uri="{FF2B5EF4-FFF2-40B4-BE49-F238E27FC236}">
                <a16:creationId xmlns:a16="http://schemas.microsoft.com/office/drawing/2014/main" id="{C2CCFDB3-61A3-4F40-BDAD-AB4530AB3FEC}"/>
              </a:ext>
            </a:extLst>
          </p:cNvPr>
          <p:cNvSpPr>
            <a:spLocks noGrp="1"/>
          </p:cNvSpPr>
          <p:nvPr>
            <p:ph type="media" sz="quarter" idx="15"/>
          </p:nvPr>
        </p:nvSpPr>
        <p:spPr>
          <a:xfrm>
            <a:off x="0" y="0"/>
            <a:ext cx="12192000" cy="6858000"/>
          </a:xfrm>
          <a:solidFill>
            <a:schemeClr val="tx1"/>
          </a:solidFill>
        </p:spPr>
        <p:txBody>
          <a:bodyPr/>
          <a:lstStyle>
            <a:lvl1pPr marL="0" indent="0">
              <a:buNone/>
              <a:defRPr b="0" i="0">
                <a:solidFill>
                  <a:schemeClr val="bg1"/>
                </a:solidFill>
                <a:latin typeface="+mn-lt"/>
              </a:defRPr>
            </a:lvl1pPr>
          </a:lstStyle>
          <a:p>
            <a:r>
              <a:rPr lang="de-DE" dirty="0"/>
              <a:t>Mediaclip durch Klicken auf Symbol hinzufügen</a:t>
            </a:r>
          </a:p>
        </p:txBody>
      </p:sp>
    </p:spTree>
    <p:extLst>
      <p:ext uri="{BB962C8B-B14F-4D97-AF65-F5344CB8AC3E}">
        <p14:creationId xmlns:p14="http://schemas.microsoft.com/office/powerpoint/2010/main" val="4071636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4982A-C4B0-CE42-8301-C70525D9EB7F}"/>
              </a:ext>
            </a:extLst>
          </p:cNvPr>
          <p:cNvSpPr>
            <a:spLocks noGrp="1"/>
          </p:cNvSpPr>
          <p:nvPr>
            <p:ph type="title"/>
          </p:nvPr>
        </p:nvSpPr>
        <p:spPr/>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C67FB7BD-5DD4-2A49-ACC2-B8F27A2B93B3}"/>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4" name="Fußzeilenplatzhalter 3">
            <a:extLst>
              <a:ext uri="{FF2B5EF4-FFF2-40B4-BE49-F238E27FC236}">
                <a16:creationId xmlns:a16="http://schemas.microsoft.com/office/drawing/2014/main" id="{AEBB482A-C79F-D74D-A8AC-189505DA2419}"/>
              </a:ext>
            </a:extLst>
          </p:cNvPr>
          <p:cNvSpPr>
            <a:spLocks noGrp="1"/>
          </p:cNvSpPr>
          <p:nvPr>
            <p:ph type="ftr" sz="quarter" idx="11"/>
          </p:nvPr>
        </p:nvSpPr>
        <p:spPr/>
        <p:txBody>
          <a:bodyPr/>
          <a:lstStyle>
            <a:lvl1pPr>
              <a:defRPr b="0" i="0">
                <a:latin typeface="+mn-lt"/>
              </a:defRPr>
            </a:lvl1pPr>
          </a:lstStyle>
          <a:p>
            <a:endParaRPr lang="de-AT" dirty="0"/>
          </a:p>
        </p:txBody>
      </p:sp>
      <p:sp>
        <p:nvSpPr>
          <p:cNvPr id="5" name="Foliennummernplatzhalter 4">
            <a:extLst>
              <a:ext uri="{FF2B5EF4-FFF2-40B4-BE49-F238E27FC236}">
                <a16:creationId xmlns:a16="http://schemas.microsoft.com/office/drawing/2014/main" id="{C71A50EE-2B1D-3E46-BE53-1050F3454358}"/>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2257210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endParaRPr lang="de-AT"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1413287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7135129" y="5890159"/>
            <a:ext cx="4744875" cy="740923"/>
          </a:xfrm>
          <a:prstGeom prst="rect">
            <a:avLst/>
          </a:prstGeom>
        </p:spPr>
        <p:txBody>
          <a:bodyPr/>
          <a:lstStyle>
            <a:lvl1pPr marL="0" indent="0">
              <a:lnSpc>
                <a:spcPts val="1969"/>
              </a:lnSpc>
              <a:buNone/>
              <a:defRPr sz="1266"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069" y="4228113"/>
            <a:ext cx="4295801" cy="1662045"/>
          </a:xfrm>
          <a:prstGeom prst="rect">
            <a:avLst/>
          </a:prstGeom>
        </p:spPr>
      </p:pic>
    </p:spTree>
    <p:extLst>
      <p:ext uri="{BB962C8B-B14F-4D97-AF65-F5344CB8AC3E}">
        <p14:creationId xmlns:p14="http://schemas.microsoft.com/office/powerpoint/2010/main" val="419206092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Inhaltsseite Farbe Deutsch">
    <p:spTree>
      <p:nvGrpSpPr>
        <p:cNvPr id="1" name=""/>
        <p:cNvGrpSpPr/>
        <p:nvPr/>
      </p:nvGrpSpPr>
      <p:grpSpPr>
        <a:xfrm>
          <a:off x="0" y="0"/>
          <a:ext cx="0" cy="0"/>
          <a:chOff x="0" y="0"/>
          <a:chExt cx="0" cy="0"/>
        </a:xfrm>
      </p:grpSpPr>
      <p:pic>
        <p:nvPicPr>
          <p:cNvPr id="2050" name="Picture 2" descr="P:\PRESSESTELLE\PowerPointPräsentation\Grafiken\4zu3\PPTs 4zu3\HINTERGRÜNDE\PPT VORLAGE HINTERGRUND BALKEN GE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778"/>
            <a:ext cx="12192000" cy="6856606"/>
          </a:xfrm>
          <a:prstGeom prst="rect">
            <a:avLst/>
          </a:prstGeom>
          <a:noFill/>
          <a:extLst>
            <a:ext uri="{909E8E84-426E-40DD-AFC4-6F175D3DCCD1}">
              <a14:hiddenFill xmlns:a14="http://schemas.microsoft.com/office/drawing/2010/main">
                <a:solidFill>
                  <a:srgbClr val="FFFFFF"/>
                </a:solidFill>
              </a14:hiddenFill>
            </a:ext>
          </a:extLst>
        </p:spPr>
      </p:pic>
      <p:sp>
        <p:nvSpPr>
          <p:cNvPr id="7" name="Untertitel 2"/>
          <p:cNvSpPr>
            <a:spLocks noGrp="1"/>
          </p:cNvSpPr>
          <p:nvPr>
            <p:ph type="subTitle" idx="1" hasCustomPrompt="1"/>
          </p:nvPr>
        </p:nvSpPr>
        <p:spPr>
          <a:xfrm>
            <a:off x="623392" y="1700808"/>
            <a:ext cx="10657184" cy="4320480"/>
          </a:xfrm>
        </p:spPr>
        <p:txBody>
          <a:bodyPr>
            <a:noAutofit/>
          </a:bodyPr>
          <a:lstStyle>
            <a:lvl1pPr marL="0" indent="0" algn="l">
              <a:buNone/>
              <a:defRPr sz="32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Text</a:t>
            </a:r>
          </a:p>
        </p:txBody>
      </p:sp>
      <p:sp>
        <p:nvSpPr>
          <p:cNvPr id="5" name="Titel 1"/>
          <p:cNvSpPr>
            <a:spLocks noGrp="1"/>
          </p:cNvSpPr>
          <p:nvPr>
            <p:ph type="ctrTitle"/>
          </p:nvPr>
        </p:nvSpPr>
        <p:spPr>
          <a:xfrm>
            <a:off x="623392" y="620688"/>
            <a:ext cx="9025003" cy="648073"/>
          </a:xfrm>
        </p:spPr>
        <p:txBody>
          <a:bodyPr>
            <a:noAutofit/>
          </a:bodyPr>
          <a:lstStyle>
            <a:lvl1pPr algn="l">
              <a:defRPr sz="3600" b="1">
                <a:latin typeface="Verdana" pitchFamily="34" charset="0"/>
                <a:ea typeface="Verdana" pitchFamily="34" charset="0"/>
                <a:cs typeface="Verdana" pitchFamily="34" charset="0"/>
              </a:defRPr>
            </a:lvl1pPr>
          </a:lstStyle>
          <a:p>
            <a:r>
              <a:rPr lang="de-DE"/>
              <a:t>Titelmasterformat durch Klicken bearbeiten</a:t>
            </a:r>
            <a:endParaRPr lang="de-AT" dirty="0"/>
          </a:p>
        </p:txBody>
      </p:sp>
    </p:spTree>
    <p:extLst>
      <p:ext uri="{BB962C8B-B14F-4D97-AF65-F5344CB8AC3E}">
        <p14:creationId xmlns:p14="http://schemas.microsoft.com/office/powerpoint/2010/main" val="920846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folie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6031850-E431-2C47-851A-A7F7F3C8C41A}"/>
              </a:ext>
            </a:extLst>
          </p:cNvPr>
          <p:cNvSpPr>
            <a:spLocks noGrp="1"/>
          </p:cNvSpPr>
          <p:nvPr>
            <p:ph type="pic" sz="quarter" idx="10"/>
          </p:nvPr>
        </p:nvSpPr>
        <p:spPr>
          <a:xfrm>
            <a:off x="1" y="0"/>
            <a:ext cx="9272905" cy="6858000"/>
          </a:xfrm>
        </p:spPr>
        <p:txBody>
          <a:bodyPr/>
          <a:lstStyle>
            <a:lvl1pPr marL="0" indent="0">
              <a:buNone/>
              <a:defRPr b="0" i="0">
                <a:latin typeface="Nunito Sans" pitchFamily="2" charset="77"/>
                <a:cs typeface="Times New Roman" panose="02020603050405020304" pitchFamily="18" charset="0"/>
              </a:defRPr>
            </a:lvl1pPr>
          </a:lstStyle>
          <a:p>
            <a:endParaRPr lang="de-DE" dirty="0"/>
          </a:p>
        </p:txBody>
      </p:sp>
      <p:pic>
        <p:nvPicPr>
          <p:cNvPr id="7" name="Bild 7">
            <a:extLst>
              <a:ext uri="{FF2B5EF4-FFF2-40B4-BE49-F238E27FC236}">
                <a16:creationId xmlns:a16="http://schemas.microsoft.com/office/drawing/2014/main" id="{7F7F9876-1FEC-4DBD-BCFB-2B5A5C006F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2748" y="460312"/>
            <a:ext cx="1734590" cy="1483013"/>
          </a:xfrm>
          <a:prstGeom prst="rect">
            <a:avLst/>
          </a:prstGeom>
        </p:spPr>
      </p:pic>
      <p:sp>
        <p:nvSpPr>
          <p:cNvPr id="11" name="Titelplatzhalter 1">
            <a:extLst>
              <a:ext uri="{FF2B5EF4-FFF2-40B4-BE49-F238E27FC236}">
                <a16:creationId xmlns:a16="http://schemas.microsoft.com/office/drawing/2014/main" id="{37CF0E2D-B57D-1549-87B8-1C5DB056DC15}"/>
              </a:ext>
            </a:extLst>
          </p:cNvPr>
          <p:cNvSpPr>
            <a:spLocks noGrp="1"/>
          </p:cNvSpPr>
          <p:nvPr>
            <p:ph type="title" hasCustomPrompt="1"/>
          </p:nvPr>
        </p:nvSpPr>
        <p:spPr>
          <a:xfrm>
            <a:off x="0" y="3626569"/>
            <a:ext cx="7004848" cy="2429991"/>
          </a:xfrm>
          <a:prstGeom prst="rect">
            <a:avLst/>
          </a:prstGeom>
          <a:solidFill>
            <a:schemeClr val="bg1">
              <a:alpha val="70000"/>
            </a:schemeClr>
          </a:solidFill>
        </p:spPr>
        <p:txBody>
          <a:bodyPr vert="horz" lIns="1116000" tIns="45720" rIns="91440" bIns="45720" rtlCol="0" anchor="ctr" anchorCtr="0">
            <a:normAutofit/>
          </a:bodyPr>
          <a:lstStyle>
            <a:lvl1pPr algn="l">
              <a:lnSpc>
                <a:spcPts val="5203"/>
              </a:lnSpc>
              <a:defRPr sz="4640" b="1" i="0">
                <a:latin typeface="+mj-lt"/>
                <a:cs typeface="Nunito Sans ExtraBold" pitchFamily="2" charset="77"/>
              </a:defRPr>
            </a:lvl1pPr>
          </a:lstStyle>
          <a:p>
            <a:r>
              <a:rPr lang="de-DE" dirty="0"/>
              <a:t>Mastertitelformat durch Klicken bearbeiten</a:t>
            </a:r>
            <a:endParaRPr lang="de-AT" dirty="0"/>
          </a:p>
        </p:txBody>
      </p:sp>
    </p:spTree>
    <p:extLst>
      <p:ext uri="{BB962C8B-B14F-4D97-AF65-F5344CB8AC3E}">
        <p14:creationId xmlns:p14="http://schemas.microsoft.com/office/powerpoint/2010/main" val="93509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itel, Subline und Inhalt getei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5" name="Textplatzhalter 4">
            <a:extLst>
              <a:ext uri="{FF2B5EF4-FFF2-40B4-BE49-F238E27FC236}">
                <a16:creationId xmlns:a16="http://schemas.microsoft.com/office/drawing/2014/main" id="{44ACF1AC-182B-F74A-B5E9-E5AE520DC533}"/>
              </a:ext>
            </a:extLst>
          </p:cNvPr>
          <p:cNvSpPr>
            <a:spLocks noGrp="1"/>
          </p:cNvSpPr>
          <p:nvPr>
            <p:ph type="body" sz="quarter" idx="3"/>
          </p:nvPr>
        </p:nvSpPr>
        <p:spPr>
          <a:xfrm>
            <a:off x="574323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a:t>Mastertextformat bearbeiten</a:t>
            </a:r>
          </a:p>
        </p:txBody>
      </p:sp>
      <p:sp>
        <p:nvSpPr>
          <p:cNvPr id="6" name="Inhaltsplatzhalter 5">
            <a:extLst>
              <a:ext uri="{FF2B5EF4-FFF2-40B4-BE49-F238E27FC236}">
                <a16:creationId xmlns:a16="http://schemas.microsoft.com/office/drawing/2014/main" id="{5DC652DD-A060-0C48-B799-CCA374E7E582}"/>
              </a:ext>
            </a:extLst>
          </p:cNvPr>
          <p:cNvSpPr>
            <a:spLocks noGrp="1"/>
          </p:cNvSpPr>
          <p:nvPr>
            <p:ph sz="quarter" idx="4"/>
          </p:nvPr>
        </p:nvSpPr>
        <p:spPr>
          <a:xfrm>
            <a:off x="5743231" y="2623095"/>
            <a:ext cx="4809228" cy="3615408"/>
          </a:xfrm>
        </p:spPr>
        <p:txBody>
          <a:bodyPr/>
          <a:lstStyle>
            <a:lvl1pPr>
              <a:defRPr b="0" i="0">
                <a:latin typeface="+mn-lt"/>
              </a:defRPr>
            </a:lvl1pPr>
            <a:lvl2pPr>
              <a:defRPr b="0" i="0">
                <a:latin typeface="Nunito Sans" pitchFamily="2" charset="77"/>
              </a:defRPr>
            </a:lvl2pPr>
            <a:lvl3pPr>
              <a:defRPr b="0" i="0">
                <a:latin typeface="Nunito Sans" pitchFamily="2" charset="77"/>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Tree>
    <p:extLst>
      <p:ext uri="{BB962C8B-B14F-4D97-AF65-F5344CB8AC3E}">
        <p14:creationId xmlns:p14="http://schemas.microsoft.com/office/powerpoint/2010/main" val="40912180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1" y="0"/>
            <a:ext cx="1004705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3352460"/>
            <a:ext cx="7556995" cy="1423647"/>
          </a:xfrm>
        </p:spPr>
        <p:txBody>
          <a:bodyPr anchor="t" anchorCtr="0"/>
          <a:lstStyle>
            <a:lvl1pPr>
              <a:lnSpc>
                <a:spcPts val="4922"/>
              </a:lnSpc>
              <a:defRPr sz="4219">
                <a:latin typeface="+mj-lt"/>
              </a:defRPr>
            </a:lvl1pPr>
          </a:lstStyle>
          <a:p>
            <a:r>
              <a:rPr lang="de-DE" dirty="0"/>
              <a:t>Mastertitelformat bearbeiten</a:t>
            </a:r>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4059213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1" y="0"/>
            <a:ext cx="10047053"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2074755"/>
            <a:ext cx="7556995" cy="1967693"/>
          </a:xfrm>
        </p:spPr>
        <p:txBody>
          <a:bodyPr anchor="b" anchorCtr="0"/>
          <a:lstStyle>
            <a:lvl1pPr>
              <a:lnSpc>
                <a:spcPts val="4922"/>
              </a:lnSpc>
              <a:defRPr sz="4219" i="0"/>
            </a:lvl1pPr>
          </a:lstStyle>
          <a:p>
            <a:r>
              <a:rPr lang="de-DE" dirty="0"/>
              <a:t>Mastertitelformat bearbeiten</a:t>
            </a:r>
          </a:p>
        </p:txBody>
      </p:sp>
      <p:sp>
        <p:nvSpPr>
          <p:cNvPr id="6" name="Textplatzhalter 5">
            <a:extLst>
              <a:ext uri="{FF2B5EF4-FFF2-40B4-BE49-F238E27FC236}">
                <a16:creationId xmlns:a16="http://schemas.microsoft.com/office/drawing/2014/main" id="{AAEFA23D-3021-48CD-833D-2536F87C1339}"/>
              </a:ext>
            </a:extLst>
          </p:cNvPr>
          <p:cNvSpPr>
            <a:spLocks noGrp="1"/>
          </p:cNvSpPr>
          <p:nvPr>
            <p:ph type="body" sz="quarter" idx="12"/>
          </p:nvPr>
        </p:nvSpPr>
        <p:spPr>
          <a:xfrm>
            <a:off x="648871" y="4074131"/>
            <a:ext cx="7556105" cy="1001241"/>
          </a:xfrm>
        </p:spPr>
        <p:txBody>
          <a:bodyPr/>
          <a:lstStyle>
            <a:lvl1pPr>
              <a:buNone/>
              <a:defRPr sz="1687" b="0" i="0">
                <a:latin typeface="+mn-lt"/>
              </a:defRPr>
            </a:lvl1pPr>
          </a:lstStyle>
          <a:p>
            <a:pPr lvl="0"/>
            <a:r>
              <a:rPr lang="de-DE" dirty="0"/>
              <a:t>Mastertextformat bearbeiten</a:t>
            </a:r>
          </a:p>
        </p:txBody>
      </p:sp>
      <p:sp>
        <p:nvSpPr>
          <p:cNvPr id="5" name="Foliennummernplatzhalter 4">
            <a:extLst>
              <a:ext uri="{FF2B5EF4-FFF2-40B4-BE49-F238E27FC236}">
                <a16:creationId xmlns:a16="http://schemas.microsoft.com/office/drawing/2014/main" id="{8116F7B6-3AF4-B942-98DC-1C84C26001C6}"/>
              </a:ext>
            </a:extLst>
          </p:cNvPr>
          <p:cNvSpPr>
            <a:spLocks noGrp="1"/>
          </p:cNvSpPr>
          <p:nvPr>
            <p:ph type="sldNum" sz="quarter" idx="15"/>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76435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648871" y="1991845"/>
            <a:ext cx="9899962" cy="4252748"/>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dirty="0"/>
              <a:t>Mastertitelformat bearbeiten</a:t>
            </a:r>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4E7E7458-7AA6-B442-9D81-F89B952A35B4}" type="datetime4">
              <a:rPr lang="de-AT" smtClean="0"/>
              <a:pPr/>
              <a:t>6. März 2024</a:t>
            </a:fld>
            <a:endParaRPr lang="de-DE"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673800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Subline und Inhalt">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648871" y="2627532"/>
            <a:ext cx="9899962" cy="3617061"/>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9DD6ADC9-109C-9B46-B3E7-66D4DB222D74}" type="datetime4">
              <a:rPr lang="de-AT" smtClean="0"/>
              <a:pPr/>
              <a:t>6. März 2024</a:t>
            </a:fld>
            <a:endParaRPr lang="de-DE"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648871" y="432374"/>
            <a:ext cx="8009442" cy="1326059"/>
          </a:xfrm>
        </p:spPr>
        <p:txBody>
          <a:bodyPr/>
          <a:lstStyle>
            <a:lvl1pPr>
              <a:defRPr>
                <a:latin typeface="+mj-lt"/>
              </a:defRPr>
            </a:lvl1pPr>
          </a:lstStyle>
          <a:p>
            <a:r>
              <a:rPr lang="de-DE" dirty="0"/>
              <a:t>Mastertitelformat bearbeiten</a:t>
            </a:r>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648871" y="1891714"/>
            <a:ext cx="8009441"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Tree>
    <p:extLst>
      <p:ext uri="{BB962C8B-B14F-4D97-AF65-F5344CB8AC3E}">
        <p14:creationId xmlns:p14="http://schemas.microsoft.com/office/powerpoint/2010/main" val="1262121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EDE9D6-4962-3A40-A4B9-7EE07CF6E5AB}"/>
              </a:ext>
            </a:extLst>
          </p:cNvPr>
          <p:cNvSpPr>
            <a:spLocks noGrp="1"/>
          </p:cNvSpPr>
          <p:nvPr>
            <p:ph sz="half" idx="1"/>
          </p:nvPr>
        </p:nvSpPr>
        <p:spPr>
          <a:xfrm>
            <a:off x="648870" y="1890843"/>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C1DF1766-0D4F-794A-B4ED-A6D38D1C0632}"/>
              </a:ext>
            </a:extLst>
          </p:cNvPr>
          <p:cNvSpPr>
            <a:spLocks noGrp="1"/>
          </p:cNvSpPr>
          <p:nvPr>
            <p:ph sz="half" idx="2"/>
          </p:nvPr>
        </p:nvSpPr>
        <p:spPr>
          <a:xfrm>
            <a:off x="5743231" y="1893375"/>
            <a:ext cx="4809228" cy="4353750"/>
          </a:xfrm>
        </p:spPr>
        <p:txBody>
          <a:bodyPr anchor="t" anchorCtr="0"/>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8" name="Titel 7">
            <a:extLst>
              <a:ext uri="{FF2B5EF4-FFF2-40B4-BE49-F238E27FC236}">
                <a16:creationId xmlns:a16="http://schemas.microsoft.com/office/drawing/2014/main" id="{0C99921B-6875-BA4C-830A-C4AA0450F281}"/>
              </a:ext>
            </a:extLst>
          </p:cNvPr>
          <p:cNvSpPr>
            <a:spLocks noGrp="1"/>
          </p:cNvSpPr>
          <p:nvPr>
            <p:ph type="title"/>
          </p:nvPr>
        </p:nvSpPr>
        <p:spPr/>
        <p:txBody>
          <a:bodyPr/>
          <a:lstStyle/>
          <a:p>
            <a:r>
              <a:rPr lang="de-DE" dirty="0"/>
              <a:t>Mastertitelformat bearbeiten</a:t>
            </a:r>
          </a:p>
        </p:txBody>
      </p:sp>
      <p:sp>
        <p:nvSpPr>
          <p:cNvPr id="9" name="Datumsplatzhalter 8">
            <a:extLst>
              <a:ext uri="{FF2B5EF4-FFF2-40B4-BE49-F238E27FC236}">
                <a16:creationId xmlns:a16="http://schemas.microsoft.com/office/drawing/2014/main" id="{A6AB59A8-283A-DC46-A088-30A29E7C5851}"/>
              </a:ext>
            </a:extLst>
          </p:cNvPr>
          <p:cNvSpPr>
            <a:spLocks noGrp="1"/>
          </p:cNvSpPr>
          <p:nvPr>
            <p:ph type="dt" sz="half" idx="10"/>
          </p:nvPr>
        </p:nvSpPr>
        <p:spPr/>
        <p:txBody>
          <a:bodyPr/>
          <a:lstStyle>
            <a:lvl1pPr>
              <a:defRPr b="0" i="0">
                <a:latin typeface="+mn-lt"/>
              </a:defRPr>
            </a:lvl1pPr>
          </a:lstStyle>
          <a:p>
            <a:fld id="{5498527B-3156-8343-BC19-ACD306975E8B}" type="datetime4">
              <a:rPr lang="de-AT" smtClean="0"/>
              <a:pPr/>
              <a:t>6. März 2024</a:t>
            </a:fld>
            <a:endParaRPr lang="de-DE" dirty="0"/>
          </a:p>
        </p:txBody>
      </p:sp>
      <p:sp>
        <p:nvSpPr>
          <p:cNvPr id="10" name="Fußzeilenplatzhalter 9">
            <a:extLst>
              <a:ext uri="{FF2B5EF4-FFF2-40B4-BE49-F238E27FC236}">
                <a16:creationId xmlns:a16="http://schemas.microsoft.com/office/drawing/2014/main" id="{9A04C6EB-66D9-234A-B254-E2E87BAD1C11}"/>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11" name="Foliennummernplatzhalter 10">
            <a:extLst>
              <a:ext uri="{FF2B5EF4-FFF2-40B4-BE49-F238E27FC236}">
                <a16:creationId xmlns:a16="http://schemas.microsoft.com/office/drawing/2014/main" id="{B480F00C-A418-4742-8FFE-40416312FE90}"/>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1801756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Titel, Subline und Inhalt getei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5" name="Textplatzhalter 4">
            <a:extLst>
              <a:ext uri="{FF2B5EF4-FFF2-40B4-BE49-F238E27FC236}">
                <a16:creationId xmlns:a16="http://schemas.microsoft.com/office/drawing/2014/main" id="{44ACF1AC-182B-F74A-B5E9-E5AE520DC533}"/>
              </a:ext>
            </a:extLst>
          </p:cNvPr>
          <p:cNvSpPr>
            <a:spLocks noGrp="1"/>
          </p:cNvSpPr>
          <p:nvPr>
            <p:ph type="body" sz="quarter" idx="3"/>
          </p:nvPr>
        </p:nvSpPr>
        <p:spPr>
          <a:xfrm>
            <a:off x="574323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6" name="Inhaltsplatzhalter 5">
            <a:extLst>
              <a:ext uri="{FF2B5EF4-FFF2-40B4-BE49-F238E27FC236}">
                <a16:creationId xmlns:a16="http://schemas.microsoft.com/office/drawing/2014/main" id="{5DC652DD-A060-0C48-B799-CCA374E7E582}"/>
              </a:ext>
            </a:extLst>
          </p:cNvPr>
          <p:cNvSpPr>
            <a:spLocks noGrp="1"/>
          </p:cNvSpPr>
          <p:nvPr>
            <p:ph sz="quarter" idx="4"/>
          </p:nvPr>
        </p:nvSpPr>
        <p:spPr>
          <a:xfrm>
            <a:off x="5743231" y="2623095"/>
            <a:ext cx="4809228" cy="3615408"/>
          </a:xfrm>
        </p:spPr>
        <p:txBody>
          <a:bodyPr/>
          <a:lstStyle>
            <a:lvl1pPr>
              <a:defRPr b="0" i="0">
                <a:latin typeface="+mn-lt"/>
              </a:defRPr>
            </a:lvl1pPr>
            <a:lvl2pPr>
              <a:defRPr b="0" i="0">
                <a:latin typeface="Nunito Sans" pitchFamily="2" charset="77"/>
              </a:defRPr>
            </a:lvl2pPr>
            <a:lvl3pPr>
              <a:defRPr b="0" i="0">
                <a:latin typeface="Nunito Sans" pitchFamily="2" charset="77"/>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05DD3933-899A-1742-9F07-82DF4F95D128}" type="datetime4">
              <a:rPr lang="de-AT" smtClean="0"/>
              <a:pPr/>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357308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ufzählung mit großem Bild;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FDAF3DE6-FE8D-0344-A443-381B4F751E58}" type="datetime4">
              <a:rPr lang="de-AT" smtClean="0"/>
              <a:pPr/>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2073175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ufzählung mit großem Bild;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FDAF3DE6-FE8D-0344-A443-381B4F751E58}" type="datetime4">
              <a:rPr lang="de-AT" smtClean="0"/>
              <a:pPr/>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28685" y="1961183"/>
            <a:ext cx="3374810"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4173336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0304A60F-00D6-0240-A0CD-3FCF778B4841}" type="datetime4">
              <a:rPr lang="de-AT" smtClean="0"/>
              <a:pPr/>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34688416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09228"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Nunito Sans" pitchFamily="2" charset="77"/>
              </a:defRPr>
            </a:lvl1pPr>
          </a:lstStyle>
          <a:p>
            <a:fld id="{0304A60F-00D6-0240-A0CD-3FCF778B4841}" type="datetime4">
              <a:rPr lang="de-AT" smtClean="0"/>
              <a:pPr/>
              <a:t>6. März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Nunito Sans" pitchFamily="2" charset="77"/>
              </a:defRPr>
            </a:lvl1pPr>
          </a:lstStyle>
          <a:p>
            <a:r>
              <a:rPr lang="de-DE" dirty="0"/>
              <a:t>Hier steht der Titel der Präsentation </a:t>
            </a:r>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3343981" cy="427732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87495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ufzählung mit großem Bild;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43231" y="1961183"/>
            <a:ext cx="5947605"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2216993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ufzählung und zwei Bilder;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58017"/>
            <a:ext cx="2850955" cy="2050313"/>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83522"/>
            <a:ext cx="2850955" cy="2050313"/>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6831099" cy="4357315"/>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7BE0E0A1-8AD7-4F8F-9ED2-9453D9BFA6CF}"/>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4" name="Fußzeilenplatzhalter 4">
            <a:extLst>
              <a:ext uri="{FF2B5EF4-FFF2-40B4-BE49-F238E27FC236}">
                <a16:creationId xmlns:a16="http://schemas.microsoft.com/office/drawing/2014/main" id="{238124B2-2222-49F3-8804-E8CA4FBC2AE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5" name="Foliennummernplatzhalter 5">
            <a:extLst>
              <a:ext uri="{FF2B5EF4-FFF2-40B4-BE49-F238E27FC236}">
                <a16:creationId xmlns:a16="http://schemas.microsoft.com/office/drawing/2014/main" id="{4557D213-F2D5-41F9-AE32-E356D0AFF1C2}"/>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157427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ufzählung und zwei Bilder;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5746497" y="1952694"/>
            <a:ext cx="2850955" cy="3422220"/>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8846663" y="1952695"/>
            <a:ext cx="2850955" cy="3422219"/>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647980" y="1890844"/>
            <a:ext cx="4849306" cy="4357315"/>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D238D08E-665C-445D-AB41-F3F3FB5217F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4" name="Fußzeilenplatzhalter 4">
            <a:extLst>
              <a:ext uri="{FF2B5EF4-FFF2-40B4-BE49-F238E27FC236}">
                <a16:creationId xmlns:a16="http://schemas.microsoft.com/office/drawing/2014/main" id="{B2E76FCB-CAF1-4C66-B8DF-ACDCA56D820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5" name="Foliennummernplatzhalter 5">
            <a:extLst>
              <a:ext uri="{FF2B5EF4-FFF2-40B4-BE49-F238E27FC236}">
                <a16:creationId xmlns:a16="http://schemas.microsoft.com/office/drawing/2014/main" id="{3ABB941D-0E8E-46D9-AB41-B6A8A9DF520E}"/>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343133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6831099"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6831099"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7692234" y="1929169"/>
            <a:ext cx="2850955" cy="2050313"/>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7692234" y="4166986"/>
            <a:ext cx="2850955" cy="2050313"/>
          </a:xfrm>
        </p:spPr>
        <p:txBody>
          <a:bodyPr/>
          <a:lstStyle>
            <a:lvl1pPr>
              <a:buNone/>
              <a:defRPr b="0" i="0">
                <a:latin typeface="+mn-lt"/>
              </a:defRPr>
            </a:lvl1pPr>
          </a:lstStyle>
          <a:p>
            <a:endParaRPr lang="de-AT" dirty="0"/>
          </a:p>
        </p:txBody>
      </p:sp>
      <p:sp>
        <p:nvSpPr>
          <p:cNvPr id="11" name="Datumsplatzhalter 3">
            <a:extLst>
              <a:ext uri="{FF2B5EF4-FFF2-40B4-BE49-F238E27FC236}">
                <a16:creationId xmlns:a16="http://schemas.microsoft.com/office/drawing/2014/main" id="{8124F14F-4B3E-4E54-8628-2885022BEFD7}"/>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3" name="Fußzeilenplatzhalter 4">
            <a:extLst>
              <a:ext uri="{FF2B5EF4-FFF2-40B4-BE49-F238E27FC236}">
                <a16:creationId xmlns:a16="http://schemas.microsoft.com/office/drawing/2014/main" id="{FD388105-20A8-425D-B2D2-81EC5C0E4290}"/>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4" name="Foliennummernplatzhalter 5">
            <a:extLst>
              <a:ext uri="{FF2B5EF4-FFF2-40B4-BE49-F238E27FC236}">
                <a16:creationId xmlns:a16="http://schemas.microsoft.com/office/drawing/2014/main" id="{8029A4C5-5CEB-4A69-A52D-8372C6B886C9}"/>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692576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6831099"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0" y="1881188"/>
            <a:ext cx="4848416"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2623095"/>
            <a:ext cx="4849306" cy="3615408"/>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1" name="Bildplatzhalter 10">
            <a:extLst>
              <a:ext uri="{FF2B5EF4-FFF2-40B4-BE49-F238E27FC236}">
                <a16:creationId xmlns:a16="http://schemas.microsoft.com/office/drawing/2014/main" id="{05B67066-5F4B-AD49-A41A-421ACD77F4AA}"/>
              </a:ext>
            </a:extLst>
          </p:cNvPr>
          <p:cNvSpPr>
            <a:spLocks noGrp="1" noChangeAspect="1"/>
          </p:cNvSpPr>
          <p:nvPr>
            <p:ph type="pic" sz="quarter" idx="15"/>
          </p:nvPr>
        </p:nvSpPr>
        <p:spPr>
          <a:xfrm>
            <a:off x="5746497" y="1952694"/>
            <a:ext cx="2850955" cy="3422220"/>
          </a:xfrm>
        </p:spPr>
        <p:txBody>
          <a:bodyPr/>
          <a:lstStyle>
            <a:lvl1pPr>
              <a:buNone/>
              <a:defRPr b="0" i="0">
                <a:latin typeface="+mn-lt"/>
              </a:defRPr>
            </a:lvl1pPr>
          </a:lstStyle>
          <a:p>
            <a:endParaRPr lang="de-AT" dirty="0"/>
          </a:p>
        </p:txBody>
      </p:sp>
      <p:sp>
        <p:nvSpPr>
          <p:cNvPr id="13" name="Bildplatzhalter 10">
            <a:extLst>
              <a:ext uri="{FF2B5EF4-FFF2-40B4-BE49-F238E27FC236}">
                <a16:creationId xmlns:a16="http://schemas.microsoft.com/office/drawing/2014/main" id="{A899942F-594D-F541-AB27-B2971DAF6AC5}"/>
              </a:ext>
            </a:extLst>
          </p:cNvPr>
          <p:cNvSpPr>
            <a:spLocks noGrp="1" noChangeAspect="1"/>
          </p:cNvSpPr>
          <p:nvPr>
            <p:ph type="pic" sz="quarter" idx="16"/>
          </p:nvPr>
        </p:nvSpPr>
        <p:spPr>
          <a:xfrm>
            <a:off x="8846663" y="1952695"/>
            <a:ext cx="2850955" cy="3422219"/>
          </a:xfrm>
        </p:spPr>
        <p:txBody>
          <a:bodyPr/>
          <a:lstStyle>
            <a:lvl1pPr>
              <a:buNone/>
              <a:defRPr b="0" i="0">
                <a:latin typeface="+mn-lt"/>
              </a:defRPr>
            </a:lvl1pPr>
          </a:lstStyle>
          <a:p>
            <a:endParaRPr lang="de-AT" dirty="0"/>
          </a:p>
        </p:txBody>
      </p:sp>
      <p:sp>
        <p:nvSpPr>
          <p:cNvPr id="10" name="Datumsplatzhalter 3">
            <a:extLst>
              <a:ext uri="{FF2B5EF4-FFF2-40B4-BE49-F238E27FC236}">
                <a16:creationId xmlns:a16="http://schemas.microsoft.com/office/drawing/2014/main" id="{D9C811B8-F3E7-45FF-A30B-275E5010D837}"/>
              </a:ext>
            </a:extLst>
          </p:cNvPr>
          <p:cNvSpPr>
            <a:spLocks noGrp="1"/>
          </p:cNvSpPr>
          <p:nvPr>
            <p:ph type="dt" sz="half" idx="17"/>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2" name="Fußzeilenplatzhalter 4">
            <a:extLst>
              <a:ext uri="{FF2B5EF4-FFF2-40B4-BE49-F238E27FC236}">
                <a16:creationId xmlns:a16="http://schemas.microsoft.com/office/drawing/2014/main" id="{F8143568-E6AB-41C9-BEF7-2E0B813146E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4" name="Foliennummernplatzhalter 5">
            <a:extLst>
              <a:ext uri="{FF2B5EF4-FFF2-40B4-BE49-F238E27FC236}">
                <a16:creationId xmlns:a16="http://schemas.microsoft.com/office/drawing/2014/main" id="{5A296564-71F2-4C32-945F-07F1F443C1BA}"/>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8976861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1916156"/>
            <a:ext cx="4809228" cy="4283411"/>
          </a:xfrm>
        </p:spPr>
        <p:txBody>
          <a:bodyPr/>
          <a:lstStyle>
            <a:lvl1pPr marL="0" indent="0">
              <a:buNone/>
              <a:defRPr b="0" i="0">
                <a:latin typeface="+mn-lt"/>
              </a:defRPr>
            </a:lvl1pPr>
          </a:lstStyle>
          <a:p>
            <a:pPr lvl="0"/>
            <a:r>
              <a:rPr lang="de-DE" dirty="0" err="1"/>
              <a:t>MasterInhalt</a:t>
            </a:r>
            <a:r>
              <a:rPr lang="de-DE" dirty="0"/>
              <a:t> bearbeiten</a:t>
            </a:r>
          </a:p>
        </p:txBody>
      </p:sp>
      <p:sp>
        <p:nvSpPr>
          <p:cNvPr id="13" name="Inhaltsplatzhalter 10">
            <a:extLst>
              <a:ext uri="{FF2B5EF4-FFF2-40B4-BE49-F238E27FC236}">
                <a16:creationId xmlns:a16="http://schemas.microsoft.com/office/drawing/2014/main" id="{75C928EC-E824-4848-8F3B-4CE94E3B9556}"/>
              </a:ext>
            </a:extLst>
          </p:cNvPr>
          <p:cNvSpPr>
            <a:spLocks noGrp="1"/>
          </p:cNvSpPr>
          <p:nvPr>
            <p:ph sz="quarter" idx="15" hasCustomPrompt="1"/>
          </p:nvPr>
        </p:nvSpPr>
        <p:spPr>
          <a:xfrm>
            <a:off x="5742731" y="1916157"/>
            <a:ext cx="5948106" cy="4282901"/>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257E38ED-9183-425A-A294-1F2388DD7E92}"/>
              </a:ext>
            </a:extLst>
          </p:cNvPr>
          <p:cNvSpPr>
            <a:spLocks noGrp="1"/>
          </p:cNvSpPr>
          <p:nvPr>
            <p:ph type="dt" sz="half" idx="16"/>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1" name="Fußzeilenplatzhalter 4">
            <a:extLst>
              <a:ext uri="{FF2B5EF4-FFF2-40B4-BE49-F238E27FC236}">
                <a16:creationId xmlns:a16="http://schemas.microsoft.com/office/drawing/2014/main" id="{2DBC8530-2BDE-4637-9395-E4700CAA5D9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2" name="Foliennummernplatzhalter 5">
            <a:extLst>
              <a:ext uri="{FF2B5EF4-FFF2-40B4-BE49-F238E27FC236}">
                <a16:creationId xmlns:a16="http://schemas.microsoft.com/office/drawing/2014/main" id="{3D008FCE-CADD-44B7-A8D4-18FD977FCF3D}"/>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477423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mit Subline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648871" y="1881188"/>
            <a:ext cx="4809228"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647980" y="2623095"/>
            <a:ext cx="4809228" cy="3615408"/>
          </a:xfrm>
        </p:spPr>
        <p:txBody>
          <a:bodyPr/>
          <a:lstStyle>
            <a:lvl1pPr marL="0" indent="0">
              <a:buNone/>
              <a:defRPr b="0" i="0">
                <a:latin typeface="+mn-lt"/>
              </a:defRPr>
            </a:lvl1pPr>
          </a:lstStyle>
          <a:p>
            <a:pPr lvl="0"/>
            <a:r>
              <a:rPr lang="de-DE" dirty="0" err="1"/>
              <a:t>MasterInhalt</a:t>
            </a:r>
            <a:r>
              <a:rPr lang="de-DE" dirty="0"/>
              <a:t> bearbeiten</a:t>
            </a:r>
          </a:p>
        </p:txBody>
      </p:sp>
      <p:sp>
        <p:nvSpPr>
          <p:cNvPr id="11" name="Inhaltsplatzhalter 5">
            <a:extLst>
              <a:ext uri="{FF2B5EF4-FFF2-40B4-BE49-F238E27FC236}">
                <a16:creationId xmlns:a16="http://schemas.microsoft.com/office/drawing/2014/main" id="{528EC1C3-C533-4D02-BCE9-FD4F54F8AD45}"/>
              </a:ext>
            </a:extLst>
          </p:cNvPr>
          <p:cNvSpPr>
            <a:spLocks noGrp="1"/>
          </p:cNvSpPr>
          <p:nvPr>
            <p:ph sz="quarter" idx="14" hasCustomPrompt="1"/>
          </p:nvPr>
        </p:nvSpPr>
        <p:spPr>
          <a:xfrm>
            <a:off x="5742731" y="1961183"/>
            <a:ext cx="5948106" cy="4277320"/>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AABF7A3E-B910-4C60-87F7-D71D398E8590}"/>
              </a:ext>
            </a:extLst>
          </p:cNvPr>
          <p:cNvSpPr>
            <a:spLocks noGrp="1"/>
          </p:cNvSpPr>
          <p:nvPr>
            <p:ph type="dt" sz="half" idx="15"/>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2" name="Fußzeilenplatzhalter 4">
            <a:extLst>
              <a:ext uri="{FF2B5EF4-FFF2-40B4-BE49-F238E27FC236}">
                <a16:creationId xmlns:a16="http://schemas.microsoft.com/office/drawing/2014/main" id="{F6541688-8268-4190-B2B8-10911736449B}"/>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3" name="Foliennummernplatzhalter 5">
            <a:extLst>
              <a:ext uri="{FF2B5EF4-FFF2-40B4-BE49-F238E27FC236}">
                <a16:creationId xmlns:a16="http://schemas.microsoft.com/office/drawing/2014/main" id="{ABA69EFF-8F40-432D-82F7-E1187B6D82B0}"/>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596715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9BAF080-8B59-5043-990E-D5F1DC7E9FAC}"/>
              </a:ext>
            </a:extLst>
          </p:cNvPr>
          <p:cNvSpPr>
            <a:spLocks noGrp="1"/>
          </p:cNvSpPr>
          <p:nvPr>
            <p:ph type="pic" sz="quarter" idx="13"/>
          </p:nvPr>
        </p:nvSpPr>
        <p:spPr>
          <a:xfrm>
            <a:off x="428612" y="2028437"/>
            <a:ext cx="3290534" cy="3060090"/>
          </a:xfrm>
        </p:spPr>
        <p:txBody>
          <a:bodyPr/>
          <a:lstStyle>
            <a:lvl1pPr>
              <a:defRPr b="0" i="0">
                <a:latin typeface="+mn-lt"/>
              </a:defRPr>
            </a:lvl1pPr>
          </a:lstStyle>
          <a:p>
            <a:endParaRPr lang="de-DE" dirty="0"/>
          </a:p>
        </p:txBody>
      </p:sp>
      <p:sp>
        <p:nvSpPr>
          <p:cNvPr id="8" name="Bildplatzhalter 6">
            <a:extLst>
              <a:ext uri="{FF2B5EF4-FFF2-40B4-BE49-F238E27FC236}">
                <a16:creationId xmlns:a16="http://schemas.microsoft.com/office/drawing/2014/main" id="{0DC2DA5C-1C91-AF49-8337-12F55A0841D1}"/>
              </a:ext>
            </a:extLst>
          </p:cNvPr>
          <p:cNvSpPr>
            <a:spLocks noGrp="1"/>
          </p:cNvSpPr>
          <p:nvPr>
            <p:ph type="pic" sz="quarter" idx="14"/>
          </p:nvPr>
        </p:nvSpPr>
        <p:spPr>
          <a:xfrm>
            <a:off x="4381366" y="388087"/>
            <a:ext cx="3416989" cy="2548310"/>
          </a:xfrm>
        </p:spPr>
        <p:txBody>
          <a:bodyPr/>
          <a:lstStyle>
            <a:lvl1pPr>
              <a:defRPr b="0" i="0">
                <a:latin typeface="+mn-lt"/>
              </a:defRPr>
            </a:lvl1pPr>
          </a:lstStyle>
          <a:p>
            <a:endParaRPr lang="de-DE" dirty="0"/>
          </a:p>
        </p:txBody>
      </p:sp>
      <p:sp>
        <p:nvSpPr>
          <p:cNvPr id="9" name="Bildplatzhalter 6">
            <a:extLst>
              <a:ext uri="{FF2B5EF4-FFF2-40B4-BE49-F238E27FC236}">
                <a16:creationId xmlns:a16="http://schemas.microsoft.com/office/drawing/2014/main" id="{778EAE7C-343D-0640-9AD2-1CDCE0651B15}"/>
              </a:ext>
            </a:extLst>
          </p:cNvPr>
          <p:cNvSpPr>
            <a:spLocks noGrp="1"/>
          </p:cNvSpPr>
          <p:nvPr>
            <p:ph type="pic" sz="quarter" idx="15"/>
          </p:nvPr>
        </p:nvSpPr>
        <p:spPr>
          <a:xfrm>
            <a:off x="8407084" y="2028437"/>
            <a:ext cx="3290534" cy="3060090"/>
          </a:xfrm>
        </p:spPr>
        <p:txBody>
          <a:bodyPr/>
          <a:lstStyle>
            <a:lvl1pPr>
              <a:defRPr b="0" i="0">
                <a:latin typeface="+mn-lt"/>
              </a:defRPr>
            </a:lvl1pPr>
          </a:lstStyle>
          <a:p>
            <a:endParaRPr lang="de-DE" dirty="0"/>
          </a:p>
        </p:txBody>
      </p:sp>
      <p:sp>
        <p:nvSpPr>
          <p:cNvPr id="10" name="Bildplatzhalter 6">
            <a:extLst>
              <a:ext uri="{FF2B5EF4-FFF2-40B4-BE49-F238E27FC236}">
                <a16:creationId xmlns:a16="http://schemas.microsoft.com/office/drawing/2014/main" id="{24F7B581-CB7E-DB41-ABF8-CAE1B159E150}"/>
              </a:ext>
            </a:extLst>
          </p:cNvPr>
          <p:cNvSpPr>
            <a:spLocks noGrp="1"/>
          </p:cNvSpPr>
          <p:nvPr>
            <p:ph type="pic" sz="quarter" idx="16"/>
          </p:nvPr>
        </p:nvSpPr>
        <p:spPr>
          <a:xfrm>
            <a:off x="4381366" y="3429000"/>
            <a:ext cx="3416989" cy="2548310"/>
          </a:xfrm>
        </p:spPr>
        <p:txBody>
          <a:bodyPr/>
          <a:lstStyle>
            <a:lvl1pPr>
              <a:defRPr b="0" i="0">
                <a:latin typeface="+mn-lt"/>
              </a:defRPr>
            </a:lvl1pPr>
          </a:lstStyle>
          <a:p>
            <a:endParaRPr lang="de-DE" dirty="0"/>
          </a:p>
        </p:txBody>
      </p:sp>
      <p:sp>
        <p:nvSpPr>
          <p:cNvPr id="11" name="Datumsplatzhalter 3">
            <a:extLst>
              <a:ext uri="{FF2B5EF4-FFF2-40B4-BE49-F238E27FC236}">
                <a16:creationId xmlns:a16="http://schemas.microsoft.com/office/drawing/2014/main" id="{A4A0B298-4FB4-4649-BB4D-88CB02617ED1}"/>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12" name="Fußzeilenplatzhalter 4">
            <a:extLst>
              <a:ext uri="{FF2B5EF4-FFF2-40B4-BE49-F238E27FC236}">
                <a16:creationId xmlns:a16="http://schemas.microsoft.com/office/drawing/2014/main" id="{D0FB23DD-92E6-4ADB-BB6B-155F14E915C8}"/>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13" name="Foliennummernplatzhalter 5">
            <a:extLst>
              <a:ext uri="{FF2B5EF4-FFF2-40B4-BE49-F238E27FC236}">
                <a16:creationId xmlns:a16="http://schemas.microsoft.com/office/drawing/2014/main" id="{C4F2069F-660B-4F2F-BD66-BD8CF703F621}"/>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3267711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Bild mit Erklärtex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3EAD0E68-28C3-480D-9309-AF7376824ADE}"/>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dirty="0"/>
              <a:t>Mastertextformat bearbeiten</a:t>
            </a:r>
          </a:p>
        </p:txBody>
      </p:sp>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0046708" cy="5903213"/>
          </a:xfrm>
        </p:spPr>
        <p:txBody>
          <a:bodyPr/>
          <a:lstStyle>
            <a:lvl1pPr>
              <a:buNone/>
              <a:defRPr b="0" i="0">
                <a:latin typeface="Nunito Sans" pitchFamily="2" charset="77"/>
              </a:defRPr>
            </a:lvl1pPr>
          </a:lstStyle>
          <a:p>
            <a:endParaRPr lang="de-AT" dirty="0"/>
          </a:p>
        </p:txBody>
      </p:sp>
      <p:sp>
        <p:nvSpPr>
          <p:cNvPr id="6" name="Datumsplatzhalter 2">
            <a:extLst>
              <a:ext uri="{FF2B5EF4-FFF2-40B4-BE49-F238E27FC236}">
                <a16:creationId xmlns:a16="http://schemas.microsoft.com/office/drawing/2014/main" id="{1E286DF4-6DE8-CA45-A28D-72E2CAEADF3D}"/>
              </a:ext>
            </a:extLst>
          </p:cNvPr>
          <p:cNvSpPr>
            <a:spLocks noGrp="1"/>
          </p:cNvSpPr>
          <p:nvPr>
            <p:ph type="dt" sz="half" idx="10"/>
          </p:nvPr>
        </p:nvSpPr>
        <p:spPr>
          <a:xfrm>
            <a:off x="648871" y="6356821"/>
            <a:ext cx="1239193" cy="365001"/>
          </a:xfrm>
        </p:spPr>
        <p:txBody>
          <a:bodyPr/>
          <a:lstStyle>
            <a:lvl1pPr>
              <a:defRPr b="0" i="0">
                <a:latin typeface="+mn-lt"/>
              </a:defRPr>
            </a:lvl1pPr>
          </a:lstStyle>
          <a:p>
            <a:fld id="{ECE8BA2E-417F-5849-A84E-4EF156AB2CDB}" type="datetime4">
              <a:rPr lang="de-AT" smtClean="0"/>
              <a:pPr/>
              <a:t>6. März 2024</a:t>
            </a:fld>
            <a:endParaRPr lang="de-DE" dirty="0"/>
          </a:p>
        </p:txBody>
      </p:sp>
      <p:sp>
        <p:nvSpPr>
          <p:cNvPr id="7" name="Fußzeilenplatzhalter 3">
            <a:extLst>
              <a:ext uri="{FF2B5EF4-FFF2-40B4-BE49-F238E27FC236}">
                <a16:creationId xmlns:a16="http://schemas.microsoft.com/office/drawing/2014/main" id="{05AF1DA2-D29F-AD4B-BE12-0D3CFAC32F38}"/>
              </a:ext>
            </a:extLst>
          </p:cNvPr>
          <p:cNvSpPr>
            <a:spLocks noGrp="1"/>
          </p:cNvSpPr>
          <p:nvPr>
            <p:ph type="ftr" sz="quarter" idx="11"/>
          </p:nvPr>
        </p:nvSpPr>
        <p:spPr>
          <a:xfrm>
            <a:off x="4038328" y="6356821"/>
            <a:ext cx="4115344" cy="365001"/>
          </a:xfrm>
        </p:spPr>
        <p:txBody>
          <a:bodyPr/>
          <a:lstStyle>
            <a:lvl1pPr>
              <a:defRPr b="0" i="0">
                <a:latin typeface="+mn-lt"/>
              </a:defRPr>
            </a:lvl1pPr>
          </a:lstStyle>
          <a:p>
            <a:r>
              <a:rPr lang="de-DE" dirty="0"/>
              <a:t>Hier steht der Titel der Präsentation </a:t>
            </a:r>
          </a:p>
        </p:txBody>
      </p:sp>
      <p:sp>
        <p:nvSpPr>
          <p:cNvPr id="8" name="Foliennummernplatzhalter 4">
            <a:extLst>
              <a:ext uri="{FF2B5EF4-FFF2-40B4-BE49-F238E27FC236}">
                <a16:creationId xmlns:a16="http://schemas.microsoft.com/office/drawing/2014/main" id="{3C0FC85B-DDAD-2449-9E67-2F77CBBB68E4}"/>
              </a:ext>
            </a:extLst>
          </p:cNvPr>
          <p:cNvSpPr>
            <a:spLocks noGrp="1"/>
          </p:cNvSpPr>
          <p:nvPr>
            <p:ph type="sldNum" sz="quarter" idx="12"/>
          </p:nvPr>
        </p:nvSpPr>
        <p:spPr>
          <a:xfrm>
            <a:off x="9758543" y="6356821"/>
            <a:ext cx="1939076" cy="365001"/>
          </a:xfrm>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541150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ganzseitig">
    <p:bg>
      <p:bgPr>
        <a:solidFill>
          <a:schemeClr val="bg1"/>
        </a:solidFill>
        <a:effectLst/>
      </p:bgPr>
    </p:bg>
    <p:spTree>
      <p:nvGrpSpPr>
        <p:cNvPr id="1" name=""/>
        <p:cNvGrpSpPr/>
        <p:nvPr/>
      </p:nvGrpSpPr>
      <p:grpSpPr>
        <a:xfrm>
          <a:off x="0" y="0"/>
          <a:ext cx="0" cy="0"/>
          <a:chOff x="0" y="0"/>
          <a:chExt cx="0" cy="0"/>
        </a:xfrm>
      </p:grpSpPr>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2192000" cy="6858000"/>
          </a:xfrm>
          <a:solidFill>
            <a:schemeClr val="bg1"/>
          </a:solidFill>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085815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edium mit Erklärtex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7F2FF-2C49-9447-9CA1-20428984E3F6}"/>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8" name="Rechteck 7">
            <a:extLst>
              <a:ext uri="{FF2B5EF4-FFF2-40B4-BE49-F238E27FC236}">
                <a16:creationId xmlns:a16="http://schemas.microsoft.com/office/drawing/2014/main" id="{440D8FC6-FF72-E342-9791-16AD8BB2FF54}"/>
              </a:ext>
            </a:extLst>
          </p:cNvPr>
          <p:cNvSpPr/>
          <p:nvPr userDrawn="1"/>
        </p:nvSpPr>
        <p:spPr>
          <a:xfrm>
            <a:off x="0" y="0"/>
            <a:ext cx="10046708" cy="6858000"/>
          </a:xfrm>
          <a:prstGeom prst="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10" name="Textplatzhalter 9">
            <a:extLst>
              <a:ext uri="{FF2B5EF4-FFF2-40B4-BE49-F238E27FC236}">
                <a16:creationId xmlns:a16="http://schemas.microsoft.com/office/drawing/2014/main" id="{2F17D9EB-7313-1A49-B86D-8156001151F5}"/>
              </a:ext>
            </a:extLst>
          </p:cNvPr>
          <p:cNvSpPr>
            <a:spLocks noGrp="1"/>
          </p:cNvSpPr>
          <p:nvPr>
            <p:ph type="body" sz="quarter" idx="13"/>
          </p:nvPr>
        </p:nvSpPr>
        <p:spPr>
          <a:xfrm>
            <a:off x="10242586" y="3810317"/>
            <a:ext cx="1737418" cy="2092895"/>
          </a:xfrm>
        </p:spPr>
        <p:txBody>
          <a:bodyPr/>
          <a:lstStyle>
            <a:lvl1pPr marL="0" indent="0">
              <a:lnSpc>
                <a:spcPts val="1969"/>
              </a:lnSpc>
              <a:buNone/>
              <a:defRPr sz="1687" b="0" i="0">
                <a:latin typeface="+mn-lt"/>
              </a:defRPr>
            </a:lvl1pPr>
          </a:lstStyle>
          <a:p>
            <a:pPr lvl="0"/>
            <a:r>
              <a:rPr lang="de-DE" dirty="0"/>
              <a:t>Mastertextformat bearbeiten</a:t>
            </a:r>
          </a:p>
        </p:txBody>
      </p:sp>
      <p:sp>
        <p:nvSpPr>
          <p:cNvPr id="9" name="Medienplatzhalter 7">
            <a:extLst>
              <a:ext uri="{FF2B5EF4-FFF2-40B4-BE49-F238E27FC236}">
                <a16:creationId xmlns:a16="http://schemas.microsoft.com/office/drawing/2014/main" id="{A6FDBBFA-DFE1-8C47-BDF6-C65EAC7E6273}"/>
              </a:ext>
            </a:extLst>
          </p:cNvPr>
          <p:cNvSpPr>
            <a:spLocks noGrp="1"/>
          </p:cNvSpPr>
          <p:nvPr>
            <p:ph type="media" sz="quarter" idx="15"/>
          </p:nvPr>
        </p:nvSpPr>
        <p:spPr>
          <a:xfrm>
            <a:off x="0" y="0"/>
            <a:ext cx="10046708" cy="68580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203444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ufzählung mit großem Bild;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647980" y="432844"/>
            <a:ext cx="7821324" cy="1326059"/>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647980" y="1890844"/>
            <a:ext cx="4809228" cy="4353750"/>
          </a:xfrm>
        </p:spPr>
        <p:txBody>
          <a:bodyPr/>
          <a:lstStyle>
            <a:lvl1pPr>
              <a:defRPr b="0" i="0">
                <a:latin typeface="+mn-lt"/>
              </a:defRPr>
            </a:lvl1pPr>
            <a:lvl2pPr>
              <a:defRPr b="0" i="0">
                <a:latin typeface="+mn-lt"/>
              </a:defRPr>
            </a:lvl2pPr>
            <a:lvl3pPr>
              <a:defRPr b="0" i="0">
                <a:latin typeface="+mn-lt"/>
              </a:defRPr>
            </a:lvl3p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96EAA4A8-961E-4479-8219-E656EFFFBC11}" type="datetimeFigureOut">
              <a:rPr lang="de-AT" smtClean="0"/>
              <a:t>06.03.2024</a:t>
            </a:fld>
            <a:endParaRPr lang="de-AT"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endParaRPr lang="de-AT"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DF9B13F7-4696-498F-95CB-83D8A04B8A9D}" type="slidenum">
              <a:rPr lang="de-AT" smtClean="0"/>
              <a:t>‹Nr.›</a:t>
            </a:fld>
            <a:endParaRPr lang="de-AT"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5728685" y="1961183"/>
            <a:ext cx="3374810" cy="4277320"/>
          </a:xfrm>
        </p:spPr>
        <p:txBody>
          <a:bodyPr/>
          <a:lstStyle>
            <a:lvl1pPr>
              <a:buNone/>
              <a:defRPr b="0" i="0">
                <a:latin typeface="+mn-lt"/>
              </a:defRPr>
            </a:lvl1pPr>
          </a:lstStyle>
          <a:p>
            <a:r>
              <a:rPr lang="de-DE" dirty="0"/>
              <a:t>Bild durch Klicken auf Symbol hinzufügen</a:t>
            </a:r>
            <a:endParaRPr lang="de-AT" dirty="0"/>
          </a:p>
        </p:txBody>
      </p:sp>
    </p:spTree>
    <p:extLst>
      <p:ext uri="{BB962C8B-B14F-4D97-AF65-F5344CB8AC3E}">
        <p14:creationId xmlns:p14="http://schemas.microsoft.com/office/powerpoint/2010/main" val="37486191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dium ganzseiti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098097-F26F-8B49-84CA-3DAE4B05C66E}"/>
              </a:ext>
            </a:extLst>
          </p:cNvPr>
          <p:cNvSpPr/>
          <p:nvPr userDrawn="1"/>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Nunito Sans" pitchFamily="2" charset="77"/>
            </a:endParaRPr>
          </a:p>
        </p:txBody>
      </p:sp>
      <p:sp>
        <p:nvSpPr>
          <p:cNvPr id="8" name="Medienplatzhalter 7">
            <a:extLst>
              <a:ext uri="{FF2B5EF4-FFF2-40B4-BE49-F238E27FC236}">
                <a16:creationId xmlns:a16="http://schemas.microsoft.com/office/drawing/2014/main" id="{C2CCFDB3-61A3-4F40-BDAD-AB4530AB3FEC}"/>
              </a:ext>
            </a:extLst>
          </p:cNvPr>
          <p:cNvSpPr>
            <a:spLocks noGrp="1"/>
          </p:cNvSpPr>
          <p:nvPr>
            <p:ph type="media" sz="quarter" idx="15"/>
          </p:nvPr>
        </p:nvSpPr>
        <p:spPr>
          <a:xfrm>
            <a:off x="0" y="0"/>
            <a:ext cx="12192000" cy="68580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2606075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4982A-C4B0-CE42-8301-C70525D9EB7F}"/>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C67FB7BD-5DD4-2A49-ACC2-B8F27A2B93B3}"/>
              </a:ext>
            </a:extLst>
          </p:cNvPr>
          <p:cNvSpPr>
            <a:spLocks noGrp="1"/>
          </p:cNvSpPr>
          <p:nvPr>
            <p:ph type="dt" sz="half" idx="10"/>
          </p:nvPr>
        </p:nvSpPr>
        <p:spPr/>
        <p:txBody>
          <a:bodyPr/>
          <a:lstStyle>
            <a:lvl1pPr>
              <a:defRPr b="0" i="0">
                <a:latin typeface="+mn-lt"/>
              </a:defRPr>
            </a:lvl1pPr>
          </a:lstStyle>
          <a:p>
            <a:fld id="{ECE8BA2E-417F-5849-A84E-4EF156AB2CDB}" type="datetime4">
              <a:rPr lang="de-AT" smtClean="0"/>
              <a:pPr/>
              <a:t>6. März 2024</a:t>
            </a:fld>
            <a:endParaRPr lang="de-DE" dirty="0"/>
          </a:p>
        </p:txBody>
      </p:sp>
      <p:sp>
        <p:nvSpPr>
          <p:cNvPr id="4" name="Fußzeilenplatzhalter 3">
            <a:extLst>
              <a:ext uri="{FF2B5EF4-FFF2-40B4-BE49-F238E27FC236}">
                <a16:creationId xmlns:a16="http://schemas.microsoft.com/office/drawing/2014/main" id="{AEBB482A-C79F-D74D-A8AC-189505DA2419}"/>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5" name="Foliennummernplatzhalter 4">
            <a:extLst>
              <a:ext uri="{FF2B5EF4-FFF2-40B4-BE49-F238E27FC236}">
                <a16:creationId xmlns:a16="http://schemas.microsoft.com/office/drawing/2014/main" id="{C71A50EE-2B1D-3E46-BE53-1050F3454358}"/>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033056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BB10E26E-F9F9-FC4E-9DFA-96F34532D447}" type="datetime4">
              <a:rPr lang="de-AT" smtClean="0"/>
              <a:pPr/>
              <a:t>6. März 2024</a:t>
            </a:fld>
            <a:endParaRPr lang="de-DE"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r>
              <a:rPr lang="de-DE" dirty="0"/>
              <a:t>Hier steht der Titel der Präsentation </a:t>
            </a:r>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648798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7"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7135129" y="5890159"/>
            <a:ext cx="4744875" cy="740923"/>
          </a:xfrm>
          <a:prstGeom prst="rect">
            <a:avLst/>
          </a:prstGeom>
        </p:spPr>
        <p:txBody>
          <a:bodyPr/>
          <a:lstStyle>
            <a:lvl1pPr marL="0" indent="0">
              <a:lnSpc>
                <a:spcPts val="1969"/>
              </a:lnSpc>
              <a:buNone/>
              <a:defRPr sz="1266"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069" y="4228113"/>
            <a:ext cx="4295801" cy="1662045"/>
          </a:xfrm>
          <a:prstGeom prst="rect">
            <a:avLst/>
          </a:prstGeom>
        </p:spPr>
      </p:pic>
    </p:spTree>
    <p:extLst>
      <p:ext uri="{BB962C8B-B14F-4D97-AF65-F5344CB8AC3E}">
        <p14:creationId xmlns:p14="http://schemas.microsoft.com/office/powerpoint/2010/main" val="19848093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folie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6031850-E431-2C47-851A-A7F7F3C8C41A}"/>
              </a:ext>
            </a:extLst>
          </p:cNvPr>
          <p:cNvSpPr>
            <a:spLocks noGrp="1"/>
          </p:cNvSpPr>
          <p:nvPr>
            <p:ph type="pic" sz="quarter" idx="10"/>
          </p:nvPr>
        </p:nvSpPr>
        <p:spPr>
          <a:xfrm>
            <a:off x="1" y="0"/>
            <a:ext cx="9272905" cy="6858000"/>
          </a:xfrm>
        </p:spPr>
        <p:txBody>
          <a:bodyPr/>
          <a:lstStyle>
            <a:lvl1pPr marL="0" indent="0">
              <a:buNone/>
              <a:defRPr b="0" i="0">
                <a:latin typeface="Nunito Sans" pitchFamily="2" charset="77"/>
                <a:cs typeface="Times New Roman" panose="02020603050405020304" pitchFamily="18" charset="0"/>
              </a:defRPr>
            </a:lvl1pPr>
          </a:lstStyle>
          <a:p>
            <a:endParaRPr lang="de-DE" dirty="0"/>
          </a:p>
        </p:txBody>
      </p:sp>
      <p:pic>
        <p:nvPicPr>
          <p:cNvPr id="7" name="Bild 7">
            <a:extLst>
              <a:ext uri="{FF2B5EF4-FFF2-40B4-BE49-F238E27FC236}">
                <a16:creationId xmlns:a16="http://schemas.microsoft.com/office/drawing/2014/main" id="{7F7F9876-1FEC-4DBD-BCFB-2B5A5C006F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2748" y="460312"/>
            <a:ext cx="1734590" cy="1483013"/>
          </a:xfrm>
          <a:prstGeom prst="rect">
            <a:avLst/>
          </a:prstGeom>
        </p:spPr>
      </p:pic>
      <p:sp>
        <p:nvSpPr>
          <p:cNvPr id="11" name="Titelplatzhalter 1">
            <a:extLst>
              <a:ext uri="{FF2B5EF4-FFF2-40B4-BE49-F238E27FC236}">
                <a16:creationId xmlns:a16="http://schemas.microsoft.com/office/drawing/2014/main" id="{37CF0E2D-B57D-1549-87B8-1C5DB056DC15}"/>
              </a:ext>
            </a:extLst>
          </p:cNvPr>
          <p:cNvSpPr>
            <a:spLocks noGrp="1"/>
          </p:cNvSpPr>
          <p:nvPr>
            <p:ph type="title" hasCustomPrompt="1"/>
          </p:nvPr>
        </p:nvSpPr>
        <p:spPr>
          <a:xfrm>
            <a:off x="0" y="3626569"/>
            <a:ext cx="7004848" cy="2429991"/>
          </a:xfrm>
          <a:prstGeom prst="rect">
            <a:avLst/>
          </a:prstGeom>
          <a:solidFill>
            <a:schemeClr val="bg1">
              <a:alpha val="70000"/>
            </a:schemeClr>
          </a:solidFill>
        </p:spPr>
        <p:txBody>
          <a:bodyPr vert="horz" lIns="1116000" tIns="45720" rIns="91440" bIns="45720" rtlCol="0" anchor="ctr" anchorCtr="0">
            <a:normAutofit/>
          </a:bodyPr>
          <a:lstStyle>
            <a:lvl1pPr algn="l">
              <a:lnSpc>
                <a:spcPts val="5203"/>
              </a:lnSpc>
              <a:defRPr sz="4640" b="1" i="0">
                <a:latin typeface="+mj-lt"/>
                <a:cs typeface="Nunito Sans ExtraBold" pitchFamily="2" charset="77"/>
              </a:defRPr>
            </a:lvl1pPr>
          </a:lstStyle>
          <a:p>
            <a:r>
              <a:rPr lang="de-DE" dirty="0"/>
              <a:t>Mastertitelformat durch Klicken bearbeiten</a:t>
            </a:r>
            <a:endParaRPr lang="de-AT" dirty="0"/>
          </a:p>
        </p:txBody>
      </p:sp>
    </p:spTree>
    <p:extLst>
      <p:ext uri="{BB962C8B-B14F-4D97-AF65-F5344CB8AC3E}">
        <p14:creationId xmlns:p14="http://schemas.microsoft.com/office/powerpoint/2010/main" val="2620795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1" y="0"/>
            <a:ext cx="1004705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3352460"/>
            <a:ext cx="7556995" cy="1423647"/>
          </a:xfrm>
        </p:spPr>
        <p:txBody>
          <a:bodyPr anchor="t" anchorCtr="0"/>
          <a:lstStyle>
            <a:lvl1pPr>
              <a:lnSpc>
                <a:spcPts val="4922"/>
              </a:lnSpc>
              <a:defRPr sz="4219">
                <a:latin typeface="+mj-lt"/>
              </a:defRPr>
            </a:lvl1pPr>
          </a:lstStyle>
          <a:p>
            <a:r>
              <a:rPr lang="de-DE" dirty="0"/>
              <a:t>Mastertitelformat bearbeiten</a:t>
            </a:r>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76532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1" y="0"/>
            <a:ext cx="10047053"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47"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647981" y="2074755"/>
            <a:ext cx="7556995" cy="1967693"/>
          </a:xfrm>
        </p:spPr>
        <p:txBody>
          <a:bodyPr anchor="b" anchorCtr="0"/>
          <a:lstStyle>
            <a:lvl1pPr>
              <a:lnSpc>
                <a:spcPts val="4922"/>
              </a:lnSpc>
              <a:defRPr sz="4219" i="0"/>
            </a:lvl1pPr>
          </a:lstStyle>
          <a:p>
            <a:r>
              <a:rPr lang="de-DE" dirty="0"/>
              <a:t>Mastertitelformat bearbeiten</a:t>
            </a:r>
          </a:p>
        </p:txBody>
      </p:sp>
      <p:sp>
        <p:nvSpPr>
          <p:cNvPr id="6" name="Textplatzhalter 5">
            <a:extLst>
              <a:ext uri="{FF2B5EF4-FFF2-40B4-BE49-F238E27FC236}">
                <a16:creationId xmlns:a16="http://schemas.microsoft.com/office/drawing/2014/main" id="{AAEFA23D-3021-48CD-833D-2536F87C1339}"/>
              </a:ext>
            </a:extLst>
          </p:cNvPr>
          <p:cNvSpPr>
            <a:spLocks noGrp="1"/>
          </p:cNvSpPr>
          <p:nvPr>
            <p:ph type="body" sz="quarter" idx="12"/>
          </p:nvPr>
        </p:nvSpPr>
        <p:spPr>
          <a:xfrm>
            <a:off x="648871" y="4074131"/>
            <a:ext cx="7556105" cy="1001241"/>
          </a:xfrm>
        </p:spPr>
        <p:txBody>
          <a:bodyPr/>
          <a:lstStyle>
            <a:lvl1pPr>
              <a:buNone/>
              <a:defRPr sz="1687" b="0" i="0">
                <a:latin typeface="+mn-lt"/>
              </a:defRPr>
            </a:lvl1pPr>
          </a:lstStyle>
          <a:p>
            <a:pPr lvl="0"/>
            <a:r>
              <a:rPr lang="de-DE" dirty="0"/>
              <a:t>Mastertextformat bearbeiten</a:t>
            </a:r>
          </a:p>
        </p:txBody>
      </p:sp>
      <p:sp>
        <p:nvSpPr>
          <p:cNvPr id="5" name="Foliennummernplatzhalter 4">
            <a:extLst>
              <a:ext uri="{FF2B5EF4-FFF2-40B4-BE49-F238E27FC236}">
                <a16:creationId xmlns:a16="http://schemas.microsoft.com/office/drawing/2014/main" id="{8116F7B6-3AF4-B942-98DC-1C84C26001C6}"/>
              </a:ext>
            </a:extLst>
          </p:cNvPr>
          <p:cNvSpPr>
            <a:spLocks noGrp="1"/>
          </p:cNvSpPr>
          <p:nvPr>
            <p:ph type="sldNum" sz="quarter" idx="15"/>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4145931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648871" y="1991845"/>
            <a:ext cx="9899962" cy="4252748"/>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dirty="0"/>
              <a:t>Mastertitelformat bearbeiten</a:t>
            </a:r>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89E32639-6C41-4DC1-A737-E78B915E9939}" type="datetime4">
              <a:rPr lang="de-AT" smtClean="0"/>
              <a:t>6. März 2024</a:t>
            </a:fld>
            <a:endParaRPr lang="de-DE"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5767616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 Subline und Inhalt">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648871" y="2627532"/>
            <a:ext cx="9899962" cy="3617061"/>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C8ACF810-B35A-42EC-BB31-AC316D6DFDF7}" type="datetime4">
              <a:rPr lang="de-AT" smtClean="0"/>
              <a:t>6. März 2024</a:t>
            </a:fld>
            <a:endParaRPr lang="de-DE"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648871" y="432374"/>
            <a:ext cx="8009442" cy="1326059"/>
          </a:xfrm>
        </p:spPr>
        <p:txBody>
          <a:bodyPr/>
          <a:lstStyle>
            <a:lvl1pPr>
              <a:defRPr>
                <a:latin typeface="+mj-lt"/>
              </a:defRPr>
            </a:lvl1pPr>
          </a:lstStyle>
          <a:p>
            <a:r>
              <a:rPr lang="de-DE" dirty="0"/>
              <a:t>Mastertitelformat bearbeiten</a:t>
            </a:r>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648871" y="1891714"/>
            <a:ext cx="8009441" cy="623590"/>
          </a:xfrm>
        </p:spPr>
        <p:txBody>
          <a:bodyPr anchor="t" anchorCtr="0">
            <a:noAutofit/>
          </a:bodyPr>
          <a:lstStyle>
            <a:lvl1pPr marL="0" indent="0">
              <a:buNone/>
              <a:defRPr sz="1969" b="0" i="0">
                <a:latin typeface="+mn-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Tree>
    <p:extLst>
      <p:ext uri="{BB962C8B-B14F-4D97-AF65-F5344CB8AC3E}">
        <p14:creationId xmlns:p14="http://schemas.microsoft.com/office/powerpoint/2010/main" val="1984463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Subline und Inhalt | Ring">
    <p:spTree>
      <p:nvGrpSpPr>
        <p:cNvPr id="1" name=""/>
        <p:cNvGrpSpPr/>
        <p:nvPr/>
      </p:nvGrpSpPr>
      <p:grpSpPr>
        <a:xfrm>
          <a:off x="0" y="0"/>
          <a:ext cx="0" cy="0"/>
          <a:chOff x="0" y="0"/>
          <a:chExt cx="0" cy="0"/>
        </a:xfrm>
      </p:grpSpPr>
      <p:sp>
        <p:nvSpPr>
          <p:cNvPr id="10" name="Freihandform 5">
            <a:extLst>
              <a:ext uri="{FF2B5EF4-FFF2-40B4-BE49-F238E27FC236}">
                <a16:creationId xmlns:a16="http://schemas.microsoft.com/office/drawing/2014/main" id="{8730943F-003E-4DE6-8933-EC5B9B2B1E82}"/>
              </a:ext>
            </a:extLst>
          </p:cNvPr>
          <p:cNvSpPr/>
          <p:nvPr userDrawn="1"/>
        </p:nvSpPr>
        <p:spPr>
          <a:xfrm rot="19708033">
            <a:off x="3456651" y="-61383"/>
            <a:ext cx="6333038" cy="6980765"/>
          </a:xfrm>
          <a:custGeom>
            <a:avLst/>
            <a:gdLst>
              <a:gd name="connsiteX0" fmla="*/ 9007262 w 9007262"/>
              <a:gd name="connsiteY0" fmla="*/ 1921475 h 9928199"/>
              <a:gd name="connsiteX1" fmla="*/ 8910120 w 9007262"/>
              <a:gd name="connsiteY1" fmla="*/ 2185841 h 9928199"/>
              <a:gd name="connsiteX2" fmla="*/ 3351099 w 9007262"/>
              <a:gd name="connsiteY2" fmla="*/ 9877863 h 9928199"/>
              <a:gd name="connsiteX3" fmla="*/ 3286856 w 9007262"/>
              <a:gd name="connsiteY3" fmla="*/ 9928199 h 9928199"/>
              <a:gd name="connsiteX4" fmla="*/ 0 w 9007262"/>
              <a:gd name="connsiteY4" fmla="*/ 7911423 h 9928199"/>
              <a:gd name="connsiteX5" fmla="*/ 192860 w 9007262"/>
              <a:gd name="connsiteY5" fmla="*/ 7780361 h 9928199"/>
              <a:gd name="connsiteX6" fmla="*/ 5684986 w 9007262"/>
              <a:gd name="connsiteY6" fmla="*/ 582935 h 9928199"/>
              <a:gd name="connsiteX7" fmla="*/ 5875723 w 9007262"/>
              <a:gd name="connsiteY7" fmla="*/ 0 h 9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7262" h="9928199">
                <a:moveTo>
                  <a:pt x="9007262" y="1921475"/>
                </a:moveTo>
                <a:lnTo>
                  <a:pt x="8910120" y="2185841"/>
                </a:lnTo>
                <a:cubicBezTo>
                  <a:pt x="7755263" y="5216478"/>
                  <a:pt x="5820483" y="7862259"/>
                  <a:pt x="3351099" y="9877863"/>
                </a:cubicBezTo>
                <a:lnTo>
                  <a:pt x="3286856" y="9928199"/>
                </a:lnTo>
                <a:lnTo>
                  <a:pt x="0" y="7911423"/>
                </a:lnTo>
                <a:lnTo>
                  <a:pt x="192860" y="7780361"/>
                </a:lnTo>
                <a:cubicBezTo>
                  <a:pt x="2703719" y="6029906"/>
                  <a:pt x="4645489" y="3519703"/>
                  <a:pt x="5684986" y="582935"/>
                </a:cubicBezTo>
                <a:lnTo>
                  <a:pt x="5875723" y="0"/>
                </a:ln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6" tIns="25716" rIns="25716" bIns="25716" numCol="1" spcCol="38100" rtlCol="0" fromWordArt="0" anchor="ctr" anchorCtr="0" forceAA="0" compatLnSpc="1">
            <a:prstTxWarp prst="textNoShape">
              <a:avLst/>
            </a:prstTxWarp>
            <a:noAutofit/>
          </a:bodyPr>
          <a:lstStyle/>
          <a:p>
            <a:pPr marL="0" marR="0" indent="0" algn="l" defTabSz="914367" rtl="0" fontAlgn="auto" latinLnBrk="0" hangingPunct="0">
              <a:lnSpc>
                <a:spcPct val="100000"/>
              </a:lnSpc>
              <a:spcBef>
                <a:spcPts val="0"/>
              </a:spcBef>
              <a:spcAft>
                <a:spcPts val="0"/>
              </a:spcAft>
              <a:buClrTx/>
              <a:buSzTx/>
              <a:buFontTx/>
              <a:buNone/>
              <a:tabLst/>
            </a:pPr>
            <a:endParaRPr kumimoji="0" lang="de-DE" sz="1547"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648871" y="2627532"/>
            <a:ext cx="9899962" cy="3617061"/>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866A74AC-0B91-4720-9AA1-27ACDA5413C3}" type="datetime4">
              <a:rPr lang="de-AT" smtClean="0"/>
              <a:t>6. März 2024</a:t>
            </a:fld>
            <a:endParaRPr lang="de-DE"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r>
              <a:rPr lang="de-AT"/>
              <a:t>Wir forschen. Wir gestalten Zukunft.</a:t>
            </a:r>
            <a:endParaRPr lang="de-DE" dirty="0"/>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648871" y="432374"/>
            <a:ext cx="8009442" cy="1326059"/>
          </a:xfrm>
        </p:spPr>
        <p:txBody>
          <a:bodyPr/>
          <a:lstStyle>
            <a:lvl1pPr>
              <a:defRPr>
                <a:latin typeface="+mj-lt"/>
              </a:defRPr>
            </a:lvl1pPr>
          </a:lstStyle>
          <a:p>
            <a:r>
              <a:rPr lang="de-DE" dirty="0"/>
              <a:t>Mastertitelformat bearbeiten</a:t>
            </a:r>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648871" y="1891714"/>
            <a:ext cx="8009441" cy="623590"/>
          </a:xfrm>
        </p:spPr>
        <p:txBody>
          <a:bodyPr anchor="t" anchorCtr="0">
            <a:noAutofit/>
          </a:bodyPr>
          <a:lstStyle>
            <a:lvl1pPr marL="0" indent="0">
              <a:buNone/>
              <a:defRPr sz="1969" b="0" i="0">
                <a:latin typeface="+mj-lt"/>
              </a:defRPr>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de-DE" dirty="0"/>
              <a:t>Mastertextformat bearbeiten</a:t>
            </a:r>
          </a:p>
        </p:txBody>
      </p:sp>
    </p:spTree>
    <p:extLst>
      <p:ext uri="{BB962C8B-B14F-4D97-AF65-F5344CB8AC3E}">
        <p14:creationId xmlns:p14="http://schemas.microsoft.com/office/powerpoint/2010/main" val="361975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emf"/><Relationship Id="rId4" Type="http://schemas.openxmlformats.org/officeDocument/2006/relationships/slideLayout" Target="../slideLayouts/slideLayout3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1.emf"/><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5.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image" Target="../media/image1.emf"/><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theme" Target="../theme/theme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648871" y="432374"/>
            <a:ext cx="8009442" cy="1326059"/>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648871" y="1890843"/>
            <a:ext cx="9900394" cy="43537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l="62592" t="10895" r="6669" b="10241"/>
          <a:stretch/>
        </p:blipFill>
        <p:spPr>
          <a:xfrm>
            <a:off x="10549265" y="470193"/>
            <a:ext cx="1148354" cy="982125"/>
          </a:xfrm>
          <a:prstGeom prst="rect">
            <a:avLst/>
          </a:prstGeom>
        </p:spPr>
      </p:pic>
      <p:pic>
        <p:nvPicPr>
          <p:cNvPr id="8" name="Picture 2" descr="P:\PRESSESTELLE\PowerPointPräsentation\Grafiken\4zu3\PPTs 4zu3\HINTERGRÜNDE\PPT VORLAGE HINTERGRUND BALKEN GELB.png">
            <a:extLst>
              <a:ext uri="{FF2B5EF4-FFF2-40B4-BE49-F238E27FC236}">
                <a16:creationId xmlns:a16="http://schemas.microsoft.com/office/drawing/2014/main" id="{72DA212C-7CA2-4D9F-8C4E-5C4EC0E59159}"/>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28778"/>
            <a:ext cx="12192000" cy="685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321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2" r:id="rId26"/>
  </p:sldLayoutIdLst>
  <p:txStyles>
    <p:titleStyle>
      <a:lvl1pPr algn="l" defTabSz="642915" rtl="0" eaLnBrk="1" latinLnBrk="0" hangingPunct="1">
        <a:lnSpc>
          <a:spcPts val="4078"/>
        </a:lnSpc>
        <a:spcBef>
          <a:spcPct val="0"/>
        </a:spcBef>
        <a:buNone/>
        <a:defRPr sz="3375"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315877" indent="-315877" algn="l" defTabSz="642915" rtl="0" eaLnBrk="1" latinLnBrk="0" hangingPunct="1">
        <a:lnSpc>
          <a:spcPts val="2250"/>
        </a:lnSpc>
        <a:spcBef>
          <a:spcPts val="0"/>
        </a:spcBef>
        <a:spcAft>
          <a:spcPts val="422"/>
        </a:spcAft>
        <a:buClr>
          <a:srgbClr val="FFD400"/>
        </a:buClr>
        <a:buSzPct val="170000"/>
        <a:buFont typeface="Courier New" panose="02070309020205020404" pitchFamily="49" charset="0"/>
        <a:buChar char="o"/>
        <a:defRPr sz="1969" b="0" i="0" kern="1200" baseline="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baseline="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Clr>
          <a:schemeClr val="tx1"/>
        </a:buClr>
        <a:buSzPct val="130000"/>
        <a:buFont typeface="Symbol" pitchFamily="2" charset="2"/>
        <a:buChar char="-"/>
        <a:defRPr sz="1969" b="0" i="0" kern="1200" baseline="0">
          <a:solidFill>
            <a:schemeClr val="tx1"/>
          </a:solidFill>
          <a:latin typeface="Nunito Sans" pitchFamily="2" charset="77"/>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4pPr>
      <a:lvl5pPr marL="1446558" indent="-160729" algn="l" defTabSz="642915" rtl="0" eaLnBrk="1" latinLnBrk="0" hangingPunct="1">
        <a:lnSpc>
          <a:spcPct val="90000"/>
        </a:lnSpc>
        <a:spcBef>
          <a:spcPts val="352"/>
        </a:spcBef>
        <a:buClr>
          <a:srgbClr val="FFD400"/>
        </a:buClr>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p15:clr>
            <a:srgbClr val="F26B43"/>
          </p15:clr>
        </p15:guide>
        <p15:guide id="2" pos="104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648871" y="432374"/>
            <a:ext cx="8009442" cy="1326059"/>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648871" y="1890843"/>
            <a:ext cx="9900394" cy="43537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62592" t="10895" r="6669" b="10241"/>
          <a:stretch/>
        </p:blipFill>
        <p:spPr>
          <a:xfrm>
            <a:off x="10549265" y="470193"/>
            <a:ext cx="1148354" cy="982125"/>
          </a:xfrm>
          <a:prstGeom prst="rect">
            <a:avLst/>
          </a:prstGeom>
        </p:spPr>
      </p:pic>
    </p:spTree>
    <p:extLst>
      <p:ext uri="{BB962C8B-B14F-4D97-AF65-F5344CB8AC3E}">
        <p14:creationId xmlns:p14="http://schemas.microsoft.com/office/powerpoint/2010/main" val="143718116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817" r:id="rId6"/>
    <p:sldLayoutId id="2147483818" r:id="rId7"/>
    <p:sldLayoutId id="2147483819" r:id="rId8"/>
  </p:sldLayoutIdLst>
  <p:hf hdr="0"/>
  <p:txStyles>
    <p:titleStyle>
      <a:lvl1pPr algn="l" defTabSz="642915" rtl="0" eaLnBrk="1" latinLnBrk="0" hangingPunct="1">
        <a:lnSpc>
          <a:spcPts val="4078"/>
        </a:lnSpc>
        <a:spcBef>
          <a:spcPct val="0"/>
        </a:spcBef>
        <a:buNone/>
        <a:defRPr sz="3375"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315877" indent="-315877"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Times New Roman" panose="02020603050405020304" pitchFamily="18"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Times New Roman" panose="02020603050405020304" pitchFamily="18"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p15:clr>
            <a:srgbClr val="F26B43"/>
          </p15:clr>
        </p15:guide>
        <p15:guide id="2" pos="104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873760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30891-348E-46CC-A8E9-D42585F2C63A}" type="slidenum">
              <a:rPr lang="de-AT" smtClean="0"/>
              <a:t>‹Nr.›</a:t>
            </a:fld>
            <a:endParaRPr lang="de-AT" dirty="0"/>
          </a:p>
        </p:txBody>
      </p:sp>
    </p:spTree>
    <p:extLst>
      <p:ext uri="{BB962C8B-B14F-4D97-AF65-F5344CB8AC3E}">
        <p14:creationId xmlns:p14="http://schemas.microsoft.com/office/powerpoint/2010/main" val="22595050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ftr="0" dt="0"/>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648871" y="432374"/>
            <a:ext cx="8009442" cy="1326059"/>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648871" y="1890843"/>
            <a:ext cx="9900394" cy="43537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96EAA4A8-961E-4479-8219-E656EFFFBC11}" type="datetimeFigureOut">
              <a:rPr lang="de-AT" smtClean="0"/>
              <a:t>06.03.2024</a:t>
            </a:fld>
            <a:endParaRPr lang="de-AT"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endParaRPr lang="de-AT" dirty="0"/>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DF9B13F7-4696-498F-95CB-83D8A04B8A9D}" type="slidenum">
              <a:rPr lang="de-AT" smtClean="0"/>
              <a:t>‹Nr.›</a:t>
            </a:fld>
            <a:endParaRPr lang="de-AT"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l="62592" t="10895" r="6669" b="10241"/>
          <a:stretch/>
        </p:blipFill>
        <p:spPr>
          <a:xfrm>
            <a:off x="10549265" y="470193"/>
            <a:ext cx="1148354" cy="982125"/>
          </a:xfrm>
          <a:prstGeom prst="rect">
            <a:avLst/>
          </a:prstGeom>
        </p:spPr>
      </p:pic>
      <p:pic>
        <p:nvPicPr>
          <p:cNvPr id="8" name="Picture 2" descr="P:\PRESSESTELLE\PowerPointPräsentation\Grafiken\4zu3\PPTs 4zu3\HINTERGRÜNDE\PPT VORLAGE HINTERGRUND BALKEN GELB.png">
            <a:extLst>
              <a:ext uri="{FF2B5EF4-FFF2-40B4-BE49-F238E27FC236}">
                <a16:creationId xmlns:a16="http://schemas.microsoft.com/office/drawing/2014/main" id="{236B049A-B9B0-4013-915A-A1D4B1A256D2}"/>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28778"/>
            <a:ext cx="12192000" cy="685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152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6" r:id="rId26"/>
  </p:sldLayoutIdLst>
  <p:txStyles>
    <p:titleStyle>
      <a:lvl1pPr algn="l" defTabSz="642915" rtl="0" eaLnBrk="1" latinLnBrk="0" hangingPunct="1">
        <a:lnSpc>
          <a:spcPts val="4078"/>
        </a:lnSpc>
        <a:spcBef>
          <a:spcPct val="0"/>
        </a:spcBef>
        <a:buNone/>
        <a:defRPr sz="3375"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315877" indent="-315877" algn="l" defTabSz="642915" rtl="0" eaLnBrk="1" latinLnBrk="0" hangingPunct="1">
        <a:lnSpc>
          <a:spcPts val="2250"/>
        </a:lnSpc>
        <a:spcBef>
          <a:spcPts val="0"/>
        </a:spcBef>
        <a:spcAft>
          <a:spcPts val="422"/>
        </a:spcAft>
        <a:buClr>
          <a:srgbClr val="FFD400"/>
        </a:buClr>
        <a:buSzPct val="170000"/>
        <a:buFont typeface="Courier New" panose="02070309020205020404" pitchFamily="49" charset="0"/>
        <a:buChar char="o"/>
        <a:defRPr sz="1969" b="0" i="0" kern="1200" baseline="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baseline="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Clr>
          <a:schemeClr val="tx1"/>
        </a:buClr>
        <a:buSzPct val="130000"/>
        <a:buFont typeface="Symbol" pitchFamily="2" charset="2"/>
        <a:buChar char="-"/>
        <a:defRPr sz="1969" b="0" i="0" kern="1200" baseline="0">
          <a:solidFill>
            <a:schemeClr val="tx1"/>
          </a:solidFill>
          <a:latin typeface="Nunito Sans" pitchFamily="2" charset="77"/>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4pPr>
      <a:lvl5pPr marL="1446558" indent="-160729" algn="l" defTabSz="642915" rtl="0" eaLnBrk="1" latinLnBrk="0" hangingPunct="1">
        <a:lnSpc>
          <a:spcPct val="90000"/>
        </a:lnSpc>
        <a:spcBef>
          <a:spcPts val="352"/>
        </a:spcBef>
        <a:buClr>
          <a:srgbClr val="FFD400"/>
        </a:buClr>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p15:clr>
            <a:srgbClr val="F26B43"/>
          </p15:clr>
        </p15:guide>
        <p15:guide id="2" pos="104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648871" y="432374"/>
            <a:ext cx="8009442" cy="1326059"/>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648871" y="1890843"/>
            <a:ext cx="9900394" cy="43537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461D082C-844F-8E44-B84A-68F487CD15AA}" type="datetime4">
              <a:rPr lang="de-AT" smtClean="0"/>
              <a:pPr/>
              <a:t>6. März 2024</a:t>
            </a:fld>
            <a:endParaRPr lang="de-DE"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DE" dirty="0"/>
              <a:t>Hier steht der Titel der Präsentation </a:t>
            </a:r>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userDrawn="1"/>
        </p:nvPicPr>
        <p:blipFill rotWithShape="1">
          <a:blip r:embed="rId27" cstate="email">
            <a:extLst>
              <a:ext uri="{28A0092B-C50C-407E-A947-70E740481C1C}">
                <a14:useLocalDpi xmlns:a14="http://schemas.microsoft.com/office/drawing/2010/main"/>
              </a:ext>
            </a:extLst>
          </a:blip>
          <a:srcRect l="62592" t="10895" r="6669" b="10241"/>
          <a:stretch/>
        </p:blipFill>
        <p:spPr>
          <a:xfrm>
            <a:off x="10549265" y="470193"/>
            <a:ext cx="1148354" cy="982125"/>
          </a:xfrm>
          <a:prstGeom prst="rect">
            <a:avLst/>
          </a:prstGeom>
        </p:spPr>
      </p:pic>
    </p:spTree>
    <p:extLst>
      <p:ext uri="{BB962C8B-B14F-4D97-AF65-F5344CB8AC3E}">
        <p14:creationId xmlns:p14="http://schemas.microsoft.com/office/powerpoint/2010/main" val="194441862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hf hdr="0"/>
  <p:txStyles>
    <p:titleStyle>
      <a:lvl1pPr algn="l" defTabSz="642915" rtl="0" eaLnBrk="1" latinLnBrk="0" hangingPunct="1">
        <a:lnSpc>
          <a:spcPts val="4078"/>
        </a:lnSpc>
        <a:spcBef>
          <a:spcPct val="0"/>
        </a:spcBef>
        <a:buNone/>
        <a:defRPr sz="3375"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315877" indent="-315877" algn="l" defTabSz="642915" rtl="0" eaLnBrk="1" latinLnBrk="0" hangingPunct="1">
        <a:lnSpc>
          <a:spcPts val="2250"/>
        </a:lnSpc>
        <a:spcBef>
          <a:spcPts val="0"/>
        </a:spcBef>
        <a:spcAft>
          <a:spcPts val="422"/>
        </a:spcAft>
        <a:buClr>
          <a:srgbClr val="FFD400"/>
        </a:buClr>
        <a:buSzPct val="170000"/>
        <a:buFont typeface="Courier New" panose="02070309020205020404" pitchFamily="49" charset="0"/>
        <a:buChar char="o"/>
        <a:defRPr sz="1969" b="0" i="0" kern="1200" baseline="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baseline="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Clr>
          <a:schemeClr val="tx1"/>
        </a:buClr>
        <a:buSzPct val="130000"/>
        <a:buFont typeface="Symbol" pitchFamily="2" charset="2"/>
        <a:buChar char="-"/>
        <a:defRPr sz="1969" b="0" i="0" kern="1200" baseline="0">
          <a:solidFill>
            <a:schemeClr val="tx1"/>
          </a:solidFill>
          <a:latin typeface="Nunito Sans" pitchFamily="2" charset="77"/>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4pPr>
      <a:lvl5pPr marL="1446558" indent="-160729" algn="l" defTabSz="642915" rtl="0" eaLnBrk="1" latinLnBrk="0" hangingPunct="1">
        <a:lnSpc>
          <a:spcPct val="90000"/>
        </a:lnSpc>
        <a:spcBef>
          <a:spcPts val="352"/>
        </a:spcBef>
        <a:buClr>
          <a:srgbClr val="FFD400"/>
        </a:buClr>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p15:clr>
            <a:srgbClr val="F26B43"/>
          </p15:clr>
        </p15:guide>
        <p15:guide id="2" pos="104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648871" y="432374"/>
            <a:ext cx="8009442" cy="1326059"/>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648871" y="1890843"/>
            <a:ext cx="9900394" cy="43537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648871" y="6356821"/>
            <a:ext cx="1239193" cy="365001"/>
          </a:xfrm>
          <a:prstGeom prst="rect">
            <a:avLst/>
          </a:prstGeom>
        </p:spPr>
        <p:txBody>
          <a:bodyPr vert="horz" lIns="91440" tIns="45720" rIns="91440" bIns="45720" rtlCol="0" anchor="ctr"/>
          <a:lstStyle>
            <a:lvl1pPr algn="l">
              <a:defRPr sz="844" b="0" i="0">
                <a:solidFill>
                  <a:schemeClr val="tx1">
                    <a:tint val="75000"/>
                  </a:schemeClr>
                </a:solidFill>
                <a:latin typeface="+mn-lt"/>
                <a:cs typeface="Times New Roman" panose="02020603050405020304" pitchFamily="18" charset="0"/>
              </a:defRPr>
            </a:lvl1pPr>
          </a:lstStyle>
          <a:p>
            <a:fld id="{C378AD6F-3B6E-49BD-9AD2-9077E0D2EEA8}" type="datetime4">
              <a:rPr lang="de-AT" smtClean="0"/>
              <a:t>6. März 2024</a:t>
            </a:fld>
            <a:endParaRPr lang="de-DE"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mn-lt"/>
                <a:cs typeface="Times New Roman" panose="02020603050405020304" pitchFamily="18" charset="0"/>
              </a:defRPr>
            </a:lvl1p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9758543" y="6356821"/>
            <a:ext cx="1939076" cy="365001"/>
          </a:xfrm>
          <a:prstGeom prst="rect">
            <a:avLst/>
          </a:prstGeom>
        </p:spPr>
        <p:txBody>
          <a:bodyPr vert="horz" lIns="91440" tIns="45720" rIns="91440" bIns="45720" rtlCol="0" anchor="ctr"/>
          <a:lstStyle>
            <a:lvl1pPr algn="r">
              <a:defRPr sz="844"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l="62592" t="10895" r="6669" b="10241"/>
          <a:stretch/>
        </p:blipFill>
        <p:spPr>
          <a:xfrm>
            <a:off x="10549265" y="470193"/>
            <a:ext cx="1148354" cy="982125"/>
          </a:xfrm>
          <a:prstGeom prst="rect">
            <a:avLst/>
          </a:prstGeom>
        </p:spPr>
      </p:pic>
    </p:spTree>
    <p:extLst>
      <p:ext uri="{BB962C8B-B14F-4D97-AF65-F5344CB8AC3E}">
        <p14:creationId xmlns:p14="http://schemas.microsoft.com/office/powerpoint/2010/main" val="409428817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Lst>
  <p:hf hdr="0"/>
  <p:txStyles>
    <p:titleStyle>
      <a:lvl1pPr algn="l" defTabSz="642915" rtl="0" eaLnBrk="1" latinLnBrk="0" hangingPunct="1">
        <a:lnSpc>
          <a:spcPts val="4078"/>
        </a:lnSpc>
        <a:spcBef>
          <a:spcPct val="0"/>
        </a:spcBef>
        <a:buNone/>
        <a:defRPr sz="3375"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315877" indent="-315877" algn="l" defTabSz="642915" rtl="0" eaLnBrk="1" latinLnBrk="0" hangingPunct="1">
        <a:lnSpc>
          <a:spcPts val="2250"/>
        </a:lnSpc>
        <a:spcBef>
          <a:spcPts val="0"/>
        </a:spcBef>
        <a:spcAft>
          <a:spcPts val="422"/>
        </a:spcAft>
        <a:buClr>
          <a:srgbClr val="FFD400"/>
        </a:buClr>
        <a:buSzPct val="170000"/>
        <a:buFont typeface="Courier New" panose="02070309020205020404" pitchFamily="49" charset="0"/>
        <a:buChar char="o"/>
        <a:defRPr sz="1969" b="0" i="0" kern="1200" baseline="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baseline="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Clr>
          <a:schemeClr val="tx1"/>
        </a:buClr>
        <a:buSzPct val="130000"/>
        <a:buFont typeface="Symbol" pitchFamily="2" charset="2"/>
        <a:buChar char="-"/>
        <a:defRPr sz="1969" b="0" i="0" kern="1200" baseline="0">
          <a:solidFill>
            <a:schemeClr val="tx1"/>
          </a:solidFill>
          <a:latin typeface="Nunito Sans" pitchFamily="2" charset="77"/>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4pPr>
      <a:lvl5pPr marL="1446558" indent="-160729" algn="l" defTabSz="642915" rtl="0" eaLnBrk="1" latinLnBrk="0" hangingPunct="1">
        <a:lnSpc>
          <a:spcPct val="90000"/>
        </a:lnSpc>
        <a:spcBef>
          <a:spcPts val="352"/>
        </a:spcBef>
        <a:buClr>
          <a:srgbClr val="FFD400"/>
        </a:buClr>
        <a:buFont typeface="Arial" panose="020B0604020202020204" pitchFamily="34" charset="0"/>
        <a:buChar char="•"/>
        <a:defRPr sz="1266" b="0" i="0" kern="1200" baseline="0">
          <a:solidFill>
            <a:schemeClr val="tx1"/>
          </a:solidFill>
          <a:latin typeface="Nunito Sans" pitchFamily="2" charset="77"/>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b="0" i="0" kern="1200" baseline="0">
          <a:solidFill>
            <a:schemeClr val="tx1"/>
          </a:solidFill>
          <a:latin typeface="Nunito Sans" pitchFamily="2" charset="77"/>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p15:clr>
            <a:srgbClr val="F26B43"/>
          </p15:clr>
        </p15:guide>
        <p15:guide id="2" pos="104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8" Type="http://schemas.openxmlformats.org/officeDocument/2006/relationships/hyperlink" Target="https://www.instagram.com/universityofgraz/" TargetMode="External"/><Relationship Id="rId13" Type="http://schemas.openxmlformats.org/officeDocument/2006/relationships/image" Target="../media/image21.svg"/><Relationship Id="rId18" Type="http://schemas.openxmlformats.org/officeDocument/2006/relationships/image" Target="../media/image24.png"/><Relationship Id="rId3" Type="http://schemas.openxmlformats.org/officeDocument/2006/relationships/image" Target="../media/image14.png"/><Relationship Id="rId21" Type="http://schemas.openxmlformats.org/officeDocument/2006/relationships/image" Target="../media/image26.png"/><Relationship Id="rId7" Type="http://schemas.openxmlformats.org/officeDocument/2006/relationships/image" Target="../media/image17.svg"/><Relationship Id="rId12" Type="http://schemas.openxmlformats.org/officeDocument/2006/relationships/image" Target="../media/image20.png"/><Relationship Id="rId17" Type="http://schemas.openxmlformats.org/officeDocument/2006/relationships/hyperlink" Target="https://www.twitter.com/UniGraz" TargetMode="External"/><Relationship Id="rId2" Type="http://schemas.openxmlformats.org/officeDocument/2006/relationships/hyperlink" Target="https://www.youtube.com/unigraz" TargetMode="External"/><Relationship Id="rId16" Type="http://schemas.openxmlformats.org/officeDocument/2006/relationships/image" Target="../media/image23.svg"/><Relationship Id="rId20" Type="http://schemas.openxmlformats.org/officeDocument/2006/relationships/hyperlink" Target="https://www.xing.com/pages/karl-franzens-universitatgraz" TargetMode="External"/><Relationship Id="rId1" Type="http://schemas.openxmlformats.org/officeDocument/2006/relationships/slideLayout" Target="../slideLayouts/slideLayout32.xml"/><Relationship Id="rId6" Type="http://schemas.openxmlformats.org/officeDocument/2006/relationships/image" Target="../media/image16.png"/><Relationship Id="rId11" Type="http://schemas.openxmlformats.org/officeDocument/2006/relationships/hyperlink" Target="https://www.kununu.com/at/karl-franzens-universitaet-graz4" TargetMode="External"/><Relationship Id="rId5" Type="http://schemas.openxmlformats.org/officeDocument/2006/relationships/hyperlink" Target="https://www.facebook.com/UniversitaetGraz" TargetMode="External"/><Relationship Id="rId15" Type="http://schemas.openxmlformats.org/officeDocument/2006/relationships/image" Target="../media/image22.png"/><Relationship Id="rId23" Type="http://schemas.openxmlformats.org/officeDocument/2006/relationships/hyperlink" Target="mailto:anna.zaversky@uni-graz.at" TargetMode="External"/><Relationship Id="rId10" Type="http://schemas.openxmlformats.org/officeDocument/2006/relationships/image" Target="../media/image19.svg"/><Relationship Id="rId19"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18.png"/><Relationship Id="rId14" Type="http://schemas.openxmlformats.org/officeDocument/2006/relationships/hyperlink" Target="https://www.linkedin.com/school/university-of-graz/" TargetMode="External"/><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59C8C9BF-256E-4AAF-A3E4-8813BE339DB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928" r="4928"/>
          <a:stretch/>
        </p:blipFill>
        <p:spPr>
          <a:xfrm>
            <a:off x="0" y="0"/>
            <a:ext cx="9667782" cy="6868515"/>
          </a:xfrm>
        </p:spPr>
      </p:pic>
      <p:sp>
        <p:nvSpPr>
          <p:cNvPr id="3" name="Titel 2">
            <a:extLst>
              <a:ext uri="{FF2B5EF4-FFF2-40B4-BE49-F238E27FC236}">
                <a16:creationId xmlns:a16="http://schemas.microsoft.com/office/drawing/2014/main" id="{DD27C957-4D4B-4546-B05F-0FCD8E9D2E77}"/>
              </a:ext>
            </a:extLst>
          </p:cNvPr>
          <p:cNvSpPr>
            <a:spLocks noGrp="1"/>
          </p:cNvSpPr>
          <p:nvPr>
            <p:ph type="title"/>
          </p:nvPr>
        </p:nvSpPr>
        <p:spPr>
          <a:xfrm>
            <a:off x="-436691" y="2259849"/>
            <a:ext cx="10817892" cy="2338302"/>
          </a:xfrm>
        </p:spPr>
        <p:txBody>
          <a:bodyPr>
            <a:normAutofit/>
          </a:bodyPr>
          <a:lstStyle/>
          <a:p>
            <a:pPr>
              <a:lnSpc>
                <a:spcPct val="100000"/>
              </a:lnSpc>
            </a:pPr>
            <a:r>
              <a:rPr lang="de-AT" sz="3600" dirty="0">
                <a:solidFill>
                  <a:srgbClr val="000000"/>
                </a:solidFill>
              </a:rPr>
              <a:t>Sondervergütungen für Arbeitnehmer als Urheber?</a:t>
            </a:r>
            <a:br>
              <a:rPr lang="de-AT" sz="3600" b="0" dirty="0">
                <a:solidFill>
                  <a:srgbClr val="000000"/>
                </a:solidFill>
              </a:rPr>
            </a:br>
            <a:r>
              <a:rPr lang="de-AT" sz="3100" b="0" dirty="0">
                <a:solidFill>
                  <a:srgbClr val="000000"/>
                </a:solidFill>
                <a:latin typeface="+mn-lt"/>
              </a:rPr>
              <a:t>32. </a:t>
            </a:r>
            <a:r>
              <a:rPr lang="de-AT" sz="3100" b="0" dirty="0" err="1">
                <a:solidFill>
                  <a:srgbClr val="000000"/>
                </a:solidFill>
                <a:latin typeface="+mn-lt"/>
              </a:rPr>
              <a:t>Praktiker:innenseminar</a:t>
            </a:r>
            <a:r>
              <a:rPr lang="de-AT" sz="3100" b="0" dirty="0">
                <a:solidFill>
                  <a:srgbClr val="000000"/>
                </a:solidFill>
                <a:latin typeface="+mn-lt"/>
              </a:rPr>
              <a:t> Arbeitsrecht und Sozialrecht</a:t>
            </a:r>
            <a:endParaRPr lang="de-DE" sz="3200" dirty="0"/>
          </a:p>
        </p:txBody>
      </p:sp>
      <p:sp>
        <p:nvSpPr>
          <p:cNvPr id="6" name="Textfeld 5">
            <a:extLst>
              <a:ext uri="{FF2B5EF4-FFF2-40B4-BE49-F238E27FC236}">
                <a16:creationId xmlns:a16="http://schemas.microsoft.com/office/drawing/2014/main" id="{E04887AF-2DDB-4124-927C-16ED84364B49}"/>
              </a:ext>
            </a:extLst>
          </p:cNvPr>
          <p:cNvSpPr txBox="1"/>
          <p:nvPr/>
        </p:nvSpPr>
        <p:spPr>
          <a:xfrm>
            <a:off x="9667782" y="5340171"/>
            <a:ext cx="2583401" cy="1200329"/>
          </a:xfrm>
          <a:prstGeom prst="rect">
            <a:avLst/>
          </a:prstGeom>
          <a:noFill/>
        </p:spPr>
        <p:txBody>
          <a:bodyPr wrap="square">
            <a:spAutoFit/>
          </a:bodyPr>
          <a:lstStyle/>
          <a:p>
            <a:pPr defTabSz="914367"/>
            <a:r>
              <a:rPr lang="de-AT" sz="1800" b="1" dirty="0">
                <a:latin typeface="Nunito Sans"/>
              </a:rPr>
              <a:t>Mag. Christian Kollau</a:t>
            </a:r>
          </a:p>
          <a:p>
            <a:pPr defTabSz="914367"/>
            <a:r>
              <a:rPr lang="de-AT" sz="1800" dirty="0">
                <a:latin typeface="Nunito Sans"/>
              </a:rPr>
              <a:t>Institut für Arbeitsrecht und Sozialrecht, Universität Graz</a:t>
            </a:r>
          </a:p>
        </p:txBody>
      </p:sp>
    </p:spTree>
    <p:extLst>
      <p:ext uri="{BB962C8B-B14F-4D97-AF65-F5344CB8AC3E}">
        <p14:creationId xmlns:p14="http://schemas.microsoft.com/office/powerpoint/2010/main" val="409630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AA0BA-955D-6877-19DF-BF3DB53E753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DFC391-BD15-044E-5337-1522A2483944}"/>
              </a:ext>
            </a:extLst>
          </p:cNvPr>
          <p:cNvSpPr>
            <a:spLocks noGrp="1"/>
          </p:cNvSpPr>
          <p:nvPr>
            <p:ph idx="1"/>
          </p:nvPr>
        </p:nvSpPr>
        <p:spPr>
          <a:xfrm>
            <a:off x="648871" y="1466850"/>
            <a:ext cx="9899962" cy="4777743"/>
          </a:xfrm>
        </p:spPr>
        <p:txBody>
          <a:bodyPr>
            <a:normAutofit/>
          </a:bodyPr>
          <a:lstStyle/>
          <a:p>
            <a:pPr marL="0" indent="0" algn="just">
              <a:buNone/>
            </a:pPr>
            <a:endParaRPr lang="de-AT" sz="20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de-AT" sz="20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de-AT" sz="2000" b="1" dirty="0">
                <a:latin typeface="Calibri" panose="020F0502020204030204" pitchFamily="34" charset="0"/>
                <a:ea typeface="Calibri" panose="020F0502020204030204" pitchFamily="34" charset="0"/>
                <a:cs typeface="Calibri" panose="020F0502020204030204" pitchFamily="34" charset="0"/>
              </a:rPr>
              <a:t>§ 37c (1) </a:t>
            </a:r>
            <a:r>
              <a:rPr lang="de-AT" sz="2000" i="1" dirty="0">
                <a:latin typeface="Calibri" panose="020F0502020204030204" pitchFamily="34" charset="0"/>
                <a:ea typeface="Calibri" panose="020F0502020204030204" pitchFamily="34" charset="0"/>
                <a:cs typeface="Calibri" panose="020F0502020204030204" pitchFamily="34" charset="0"/>
              </a:rPr>
              <a:t>Der Urheber hat gegenüber demjenigen, dem er eine Werknutzungsbewilligung erteilt oder ein Werknutzungsrecht eingeräumt hat, Anspruch auf eine zusätzliche, angemessene und faire Vergütung, wenn sich die </a:t>
            </a:r>
            <a:r>
              <a:rPr lang="de-AT" sz="2000" b="1" i="1" dirty="0">
                <a:latin typeface="Calibri" panose="020F0502020204030204" pitchFamily="34" charset="0"/>
                <a:ea typeface="Calibri" panose="020F0502020204030204" pitchFamily="34" charset="0"/>
                <a:cs typeface="Calibri" panose="020F0502020204030204" pitchFamily="34" charset="0"/>
              </a:rPr>
              <a:t>ursprünglich vereinbarte Vergütung </a:t>
            </a:r>
            <a:r>
              <a:rPr lang="de-AT" sz="2000" i="1" u="sng" dirty="0">
                <a:latin typeface="Calibri" panose="020F0502020204030204" pitchFamily="34" charset="0"/>
                <a:ea typeface="Calibri" panose="020F0502020204030204" pitchFamily="34" charset="0"/>
                <a:cs typeface="Calibri" panose="020F0502020204030204" pitchFamily="34" charset="0"/>
              </a:rPr>
              <a:t>im Vergleich</a:t>
            </a:r>
            <a:r>
              <a:rPr lang="de-AT" sz="2000" i="1" dirty="0">
                <a:latin typeface="Calibri" panose="020F0502020204030204" pitchFamily="34" charset="0"/>
                <a:ea typeface="Calibri" panose="020F0502020204030204" pitchFamily="34" charset="0"/>
                <a:cs typeface="Calibri" panose="020F0502020204030204" pitchFamily="34" charset="0"/>
              </a:rPr>
              <a:t> zu </a:t>
            </a:r>
            <a:r>
              <a:rPr lang="de-AT" sz="2000" b="1" i="1" dirty="0">
                <a:latin typeface="Calibri" panose="020F0502020204030204" pitchFamily="34" charset="0"/>
                <a:ea typeface="Calibri" panose="020F0502020204030204" pitchFamily="34" charset="0"/>
                <a:cs typeface="Calibri" panose="020F0502020204030204" pitchFamily="34" charset="0"/>
              </a:rPr>
              <a:t>sämtlichen späteren einschlägigen Einnahmen</a:t>
            </a:r>
            <a:r>
              <a:rPr lang="de-AT" sz="2000" i="1" dirty="0">
                <a:latin typeface="Calibri" panose="020F0502020204030204" pitchFamily="34" charset="0"/>
                <a:ea typeface="Calibri" panose="020F0502020204030204" pitchFamily="34" charset="0"/>
                <a:cs typeface="Calibri" panose="020F0502020204030204" pitchFamily="34" charset="0"/>
              </a:rPr>
              <a:t> aus der Verwertung des Werks als eindeutig </a:t>
            </a:r>
            <a:r>
              <a:rPr lang="de-AT" sz="2000" i="1" u="sng" dirty="0">
                <a:latin typeface="Calibri" panose="020F0502020204030204" pitchFamily="34" charset="0"/>
                <a:ea typeface="Calibri" panose="020F0502020204030204" pitchFamily="34" charset="0"/>
                <a:cs typeface="Calibri" panose="020F0502020204030204" pitchFamily="34" charset="0"/>
              </a:rPr>
              <a:t>unverhältnismäßig niedrig</a:t>
            </a:r>
            <a:r>
              <a:rPr lang="de-AT" sz="2000" i="1" dirty="0">
                <a:latin typeface="Calibri" panose="020F0502020204030204" pitchFamily="34" charset="0"/>
                <a:ea typeface="Calibri" panose="020F0502020204030204" pitchFamily="34" charset="0"/>
                <a:cs typeface="Calibri" panose="020F0502020204030204" pitchFamily="34" charset="0"/>
              </a:rPr>
              <a:t> erweist. Wird die Werknutzungsbewilligung oder das Werknutzungsrecht übertragen, haftet der Erwerber dem Urheber nach Maßgabe des vorstehenden Satzes unmittelbar. Die Haftung des Veräußerers entfällt.</a:t>
            </a:r>
          </a:p>
          <a:p>
            <a:pPr marL="0" indent="0" algn="just">
              <a:buNone/>
            </a:pPr>
            <a:endParaRPr lang="de-AT" sz="20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de-AT" sz="2000" b="1" dirty="0">
                <a:latin typeface="Calibri" panose="020F0502020204030204" pitchFamily="34" charset="0"/>
                <a:ea typeface="Calibri" panose="020F0502020204030204" pitchFamily="34" charset="0"/>
                <a:cs typeface="Calibri" panose="020F0502020204030204" pitchFamily="34" charset="0"/>
              </a:rPr>
              <a:t>(2) </a:t>
            </a:r>
            <a:r>
              <a:rPr lang="de-AT" sz="2000" i="1" dirty="0">
                <a:latin typeface="Calibri" panose="020F0502020204030204" pitchFamily="34" charset="0"/>
                <a:ea typeface="Calibri" panose="020F0502020204030204" pitchFamily="34" charset="0"/>
                <a:cs typeface="Calibri" panose="020F0502020204030204" pitchFamily="34" charset="0"/>
              </a:rPr>
              <a:t>Der Urheber hat keinen Anspruch nach Abs. 1, soweit die Vergütung nach einer Vergütungsregel nach § 37b Abs. 4 oder einem Kollektivvertrag bestimmt worden ist und diese ausdrücklich eine weitere angemessene Vergütung für den Fall des Abs. 1 vorsieht.</a:t>
            </a:r>
          </a:p>
          <a:p>
            <a:pPr marL="0" indent="0" algn="ctr">
              <a:buNone/>
            </a:pPr>
            <a:endParaRPr lang="de-AT" sz="2000" dirty="0">
              <a:highlight>
                <a:srgbClr val="FFD401"/>
              </a:highlight>
              <a:latin typeface="Calibri" panose="020F0502020204030204" pitchFamily="34" charset="0"/>
              <a:ea typeface="Calibri" panose="020F0502020204030204" pitchFamily="34" charset="0"/>
              <a:cs typeface="Calibri" panose="020F0502020204030204" pitchFamily="34" charset="0"/>
            </a:endParaRPr>
          </a:p>
          <a:p>
            <a:endParaRPr lang="de-AT" dirty="0"/>
          </a:p>
        </p:txBody>
      </p:sp>
      <p:sp>
        <p:nvSpPr>
          <p:cNvPr id="3" name="Titel 2">
            <a:extLst>
              <a:ext uri="{FF2B5EF4-FFF2-40B4-BE49-F238E27FC236}">
                <a16:creationId xmlns:a16="http://schemas.microsoft.com/office/drawing/2014/main" id="{BFB31AB0-49B8-F801-10BB-4432BF247144}"/>
              </a:ext>
            </a:extLst>
          </p:cNvPr>
          <p:cNvSpPr>
            <a:spLocks noGrp="1"/>
          </p:cNvSpPr>
          <p:nvPr>
            <p:ph type="title"/>
          </p:nvPr>
        </p:nvSpPr>
        <p:spPr>
          <a:xfrm>
            <a:off x="648870" y="432374"/>
            <a:ext cx="9899962" cy="1326059"/>
          </a:xfrm>
        </p:spPr>
        <p:txBody>
          <a:bodyPr>
            <a:normAutofit/>
          </a:bodyPr>
          <a:lstStyle/>
          <a:p>
            <a:r>
              <a:rPr lang="de-AT" sz="3380" dirty="0">
                <a:ea typeface="Calibri" panose="020F0502020204030204" pitchFamily="34" charset="0"/>
                <a:cs typeface="Calibri" panose="020F0502020204030204" pitchFamily="34" charset="0"/>
              </a:rPr>
              <a:t>Vertragsanpassungsmechanismus (§ 37c UrhG)</a:t>
            </a:r>
            <a:endParaRPr lang="de-AT" sz="3380" dirty="0"/>
          </a:p>
        </p:txBody>
      </p:sp>
      <p:sp>
        <p:nvSpPr>
          <p:cNvPr id="4" name="Datumsplatzhalter 3">
            <a:extLst>
              <a:ext uri="{FF2B5EF4-FFF2-40B4-BE49-F238E27FC236}">
                <a16:creationId xmlns:a16="http://schemas.microsoft.com/office/drawing/2014/main" id="{40BD7629-1154-343A-74DC-8658CBB84B59}"/>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D9357BEE-5B61-38FD-92FB-5CA247A13CCC}"/>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8F21C3EC-DA43-11F2-EF72-A2FA8B71CD69}"/>
              </a:ext>
            </a:extLst>
          </p:cNvPr>
          <p:cNvSpPr>
            <a:spLocks noGrp="1"/>
          </p:cNvSpPr>
          <p:nvPr>
            <p:ph type="sldNum" sz="quarter" idx="12"/>
          </p:nvPr>
        </p:nvSpPr>
        <p:spPr/>
        <p:txBody>
          <a:bodyPr/>
          <a:lstStyle/>
          <a:p>
            <a:fld id="{C8293DA4-3172-BF4E-AAD3-F8E76F90D071}" type="slidenum">
              <a:rPr lang="de-DE" smtClean="0"/>
              <a:pPr/>
              <a:t>10</a:t>
            </a:fld>
            <a:endParaRPr lang="de-DE" dirty="0"/>
          </a:p>
        </p:txBody>
      </p:sp>
    </p:spTree>
    <p:extLst>
      <p:ext uri="{BB962C8B-B14F-4D97-AF65-F5344CB8AC3E}">
        <p14:creationId xmlns:p14="http://schemas.microsoft.com/office/powerpoint/2010/main" val="98081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E92D2B-7CB1-C1DD-967F-3FCC3405876C}"/>
              </a:ext>
            </a:extLst>
          </p:cNvPr>
          <p:cNvSpPr>
            <a:spLocks noGrp="1"/>
          </p:cNvSpPr>
          <p:nvPr>
            <p:ph idx="1"/>
          </p:nvPr>
        </p:nvSpPr>
        <p:spPr>
          <a:xfrm>
            <a:off x="648871" y="1257300"/>
            <a:ext cx="9899961" cy="4987293"/>
          </a:xfrm>
        </p:spPr>
        <p:txBody>
          <a:bodyPr>
            <a:noAutofit/>
          </a:bodyPr>
          <a:lstStyle/>
          <a:p>
            <a:pPr algn="just"/>
            <a:r>
              <a:rPr lang="de-DE" sz="2000" b="1" dirty="0">
                <a:latin typeface="Calibri" panose="020F0502020204030204" pitchFamily="34" charset="0"/>
                <a:ea typeface="Calibri" panose="020F0502020204030204" pitchFamily="34" charset="0"/>
                <a:cs typeface="Calibri" panose="020F0502020204030204" pitchFamily="34" charset="0"/>
              </a:rPr>
              <a:t>Vorbild: </a:t>
            </a:r>
            <a:r>
              <a:rPr lang="de-DE" sz="2000" dirty="0">
                <a:latin typeface="Calibri" panose="020F0502020204030204" pitchFamily="34" charset="0"/>
                <a:ea typeface="Calibri" panose="020F0502020204030204" pitchFamily="34" charset="0"/>
                <a:cs typeface="Calibri" panose="020F0502020204030204" pitchFamily="34" charset="0"/>
              </a:rPr>
              <a:t>Vergütungsbestimmungen in § 32 und § 32a deutsches UrhG. Bestehen seit 2002 </a:t>
            </a:r>
            <a:r>
              <a:rPr lang="de-DE" sz="2000" dirty="0" err="1">
                <a:latin typeface="Calibri" panose="020F0502020204030204" pitchFamily="34" charset="0"/>
                <a:ea typeface="Calibri" panose="020F0502020204030204" pitchFamily="34" charset="0"/>
                <a:cs typeface="Calibri" panose="020F0502020204030204" pitchFamily="34" charset="0"/>
              </a:rPr>
              <a:t>bzw</a:t>
            </a:r>
            <a:r>
              <a:rPr lang="de-DE" sz="2000" dirty="0">
                <a:latin typeface="Calibri" panose="020F0502020204030204" pitchFamily="34" charset="0"/>
                <a:ea typeface="Calibri" panose="020F0502020204030204" pitchFamily="34" charset="0"/>
                <a:cs typeface="Calibri" panose="020F0502020204030204" pitchFamily="34" charset="0"/>
              </a:rPr>
              <a:t> 2016</a:t>
            </a:r>
          </a:p>
          <a:p>
            <a:pPr algn="just"/>
            <a:endParaRPr lang="de-DE" sz="2000" dirty="0">
              <a:latin typeface="Calibri" panose="020F0502020204030204" pitchFamily="34" charset="0"/>
              <a:ea typeface="Calibri" panose="020F0502020204030204" pitchFamily="34" charset="0"/>
              <a:cs typeface="Calibri" panose="020F0502020204030204" pitchFamily="34" charset="0"/>
            </a:endParaRPr>
          </a:p>
          <a:p>
            <a:pPr algn="just"/>
            <a:r>
              <a:rPr lang="de-DE" sz="2000" b="1" dirty="0">
                <a:latin typeface="Calibri" panose="020F0502020204030204" pitchFamily="34" charset="0"/>
                <a:ea typeface="Calibri" panose="020F0502020204030204" pitchFamily="34" charset="0"/>
                <a:cs typeface="Calibri" panose="020F0502020204030204" pitchFamily="34" charset="0"/>
              </a:rPr>
              <a:t>§ 32 Abs 1 dUrhG: </a:t>
            </a:r>
            <a:r>
              <a:rPr lang="de-DE" sz="2000" i="1" dirty="0">
                <a:latin typeface="Calibri" panose="020F0502020204030204" pitchFamily="34" charset="0"/>
                <a:ea typeface="Calibri" panose="020F0502020204030204" pitchFamily="34" charset="0"/>
                <a:cs typeface="Calibri" panose="020F0502020204030204" pitchFamily="34" charset="0"/>
              </a:rPr>
              <a:t>„Der Urheber hat für die Einräumung der Nutzungsrechten […] Anspruch die vertraglich vereinbarte Vergütung. […] </a:t>
            </a:r>
            <a:r>
              <a:rPr lang="de-AT" sz="2000" i="1" dirty="0">
                <a:latin typeface="Calibri" panose="020F0502020204030204" pitchFamily="34" charset="0"/>
                <a:ea typeface="Calibri" panose="020F0502020204030204" pitchFamily="34" charset="0"/>
                <a:cs typeface="Calibri" panose="020F0502020204030204" pitchFamily="34" charset="0"/>
              </a:rPr>
              <a:t>Soweit die vereinbarte Vergütung nicht angemessen ist, kann der Urheber von seinem Vertragspartner die Einwilligung in die Änderung des Vertrages verlangen, durch die dem Urheber </a:t>
            </a:r>
            <a:r>
              <a:rPr lang="de-AT" sz="2000" i="1" dirty="0">
                <a:highlight>
                  <a:srgbClr val="FFD401"/>
                </a:highlight>
                <a:latin typeface="Calibri" panose="020F0502020204030204" pitchFamily="34" charset="0"/>
                <a:ea typeface="Calibri" panose="020F0502020204030204" pitchFamily="34" charset="0"/>
                <a:cs typeface="Calibri" panose="020F0502020204030204" pitchFamily="34" charset="0"/>
              </a:rPr>
              <a:t>die angemessene Vergütung gewährt wird</a:t>
            </a:r>
            <a:r>
              <a:rPr lang="de-AT" sz="2000" i="1" dirty="0">
                <a:latin typeface="Calibri" panose="020F0502020204030204" pitchFamily="34" charset="0"/>
                <a:ea typeface="Calibri" panose="020F0502020204030204" pitchFamily="34" charset="0"/>
                <a:cs typeface="Calibri" panose="020F0502020204030204" pitchFamily="34" charset="0"/>
              </a:rPr>
              <a:t>.“</a:t>
            </a:r>
          </a:p>
          <a:p>
            <a:pPr algn="just"/>
            <a:endParaRPr lang="de-AT" sz="2000" dirty="0">
              <a:latin typeface="Calibri" panose="020F0502020204030204" pitchFamily="34" charset="0"/>
              <a:ea typeface="Calibri" panose="020F0502020204030204" pitchFamily="34" charset="0"/>
              <a:cs typeface="Calibri" panose="020F0502020204030204" pitchFamily="34" charset="0"/>
            </a:endParaRPr>
          </a:p>
          <a:p>
            <a:pPr algn="just"/>
            <a:r>
              <a:rPr lang="de-AT" sz="2000" b="1" dirty="0">
                <a:latin typeface="Calibri" panose="020F0502020204030204" pitchFamily="34" charset="0"/>
                <a:ea typeface="Calibri" panose="020F0502020204030204" pitchFamily="34" charset="0"/>
                <a:cs typeface="Calibri" panose="020F0502020204030204" pitchFamily="34" charset="0"/>
              </a:rPr>
              <a:t>§ 32a Abs 1 dUrhG: </a:t>
            </a:r>
            <a:r>
              <a:rPr lang="de-AT" sz="2000" i="1" dirty="0">
                <a:latin typeface="Calibri" panose="020F0502020204030204" pitchFamily="34" charset="0"/>
                <a:ea typeface="Calibri" panose="020F0502020204030204" pitchFamily="34" charset="0"/>
                <a:cs typeface="Calibri" panose="020F0502020204030204" pitchFamily="34" charset="0"/>
              </a:rPr>
              <a:t>„[Wenn] die vereinbarte Gegenleistung sich unter Berücksichtigung der gesamten Beziehungen des Urhebers zu dem anderen als unverhältnismäßig niedrig im Vergleich zu den Erträgen und Vorteilen aus der Nutzung des Werkes erweist, so ist der andere […] verpflichtet, in eine Änderung des Vertrages einzuwilligen, durch die dem Urheber eine den Umständen nach </a:t>
            </a:r>
            <a:r>
              <a:rPr lang="de-AT" sz="2000" i="1" dirty="0">
                <a:highlight>
                  <a:srgbClr val="FFD401"/>
                </a:highlight>
                <a:latin typeface="Calibri" panose="020F0502020204030204" pitchFamily="34" charset="0"/>
                <a:ea typeface="Calibri" panose="020F0502020204030204" pitchFamily="34" charset="0"/>
                <a:cs typeface="Calibri" panose="020F0502020204030204" pitchFamily="34" charset="0"/>
              </a:rPr>
              <a:t>weitere angemessene Beteiligung</a:t>
            </a:r>
            <a:r>
              <a:rPr lang="de-AT" sz="2000" i="1" dirty="0">
                <a:latin typeface="Calibri" panose="020F0502020204030204" pitchFamily="34" charset="0"/>
                <a:ea typeface="Calibri" panose="020F0502020204030204" pitchFamily="34" charset="0"/>
                <a:cs typeface="Calibri" panose="020F0502020204030204" pitchFamily="34" charset="0"/>
              </a:rPr>
              <a:t> gewährt wird. Ob die Vertragspartner die Höhe der erzielten Erträge oder Vorteile vorhergesehen haben oder hätten vorhersehen können, ist unerheblich.“</a:t>
            </a:r>
            <a:endParaRPr lang="de-DE" sz="2000" i="1" dirty="0">
              <a:latin typeface="Calibri" panose="020F0502020204030204" pitchFamily="34" charset="0"/>
              <a:ea typeface="Calibri" panose="020F0502020204030204" pitchFamily="34" charset="0"/>
              <a:cs typeface="Calibri" panose="020F0502020204030204" pitchFamily="34" charset="0"/>
            </a:endParaRPr>
          </a:p>
          <a:p>
            <a:pPr algn="just"/>
            <a:endParaRPr lang="de-AT"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59379169-FD33-1EA2-94DC-02A982385AF2}"/>
              </a:ext>
            </a:extLst>
          </p:cNvPr>
          <p:cNvSpPr>
            <a:spLocks noGrp="1"/>
          </p:cNvSpPr>
          <p:nvPr>
            <p:ph type="title"/>
          </p:nvPr>
        </p:nvSpPr>
        <p:spPr>
          <a:xfrm>
            <a:off x="648870" y="432374"/>
            <a:ext cx="9899962" cy="1326059"/>
          </a:xfrm>
        </p:spPr>
        <p:txBody>
          <a:bodyPr>
            <a:noAutofit/>
          </a:bodyPr>
          <a:lstStyle/>
          <a:p>
            <a:r>
              <a:rPr lang="de-AT" sz="3380" b="1" dirty="0">
                <a:ea typeface="Calibri" panose="020F0502020204030204" pitchFamily="34" charset="0"/>
                <a:cs typeface="Calibri" panose="020F0502020204030204" pitchFamily="34" charset="0"/>
              </a:rPr>
              <a:t>Hintergrund: Deutsche Vergütungsregelungen</a:t>
            </a:r>
            <a:br>
              <a:rPr lang="de-AT" sz="3380" b="1" dirty="0">
                <a:ea typeface="Calibri" panose="020F0502020204030204" pitchFamily="34" charset="0"/>
                <a:cs typeface="Calibri" panose="020F0502020204030204" pitchFamily="34" charset="0"/>
              </a:rPr>
            </a:br>
            <a:endParaRPr lang="de-AT" sz="3380" dirty="0">
              <a:ea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23285CA4-044A-36DF-3D56-6C9E82EBEC2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BD48D29B-55FC-0CB3-CE47-192914F808B1}"/>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B98607DE-2CC5-F391-7602-E6F41495300B}"/>
              </a:ext>
            </a:extLst>
          </p:cNvPr>
          <p:cNvSpPr>
            <a:spLocks noGrp="1"/>
          </p:cNvSpPr>
          <p:nvPr>
            <p:ph type="sldNum" sz="quarter" idx="12"/>
          </p:nvPr>
        </p:nvSpPr>
        <p:spPr/>
        <p:txBody>
          <a:bodyPr/>
          <a:lstStyle/>
          <a:p>
            <a:fld id="{C8293DA4-3172-BF4E-AAD3-F8E76F90D071}" type="slidenum">
              <a:rPr lang="de-DE" smtClean="0"/>
              <a:pPr/>
              <a:t>11</a:t>
            </a:fld>
            <a:endParaRPr lang="de-DE" dirty="0"/>
          </a:p>
        </p:txBody>
      </p:sp>
      <p:sp>
        <p:nvSpPr>
          <p:cNvPr id="10" name="Textplatzhalter 4">
            <a:extLst>
              <a:ext uri="{FF2B5EF4-FFF2-40B4-BE49-F238E27FC236}">
                <a16:creationId xmlns:a16="http://schemas.microsoft.com/office/drawing/2014/main" id="{C6CC3104-9ED6-4C20-B533-9AD7851E184A}"/>
              </a:ext>
            </a:extLst>
          </p:cNvPr>
          <p:cNvSpPr txBox="1">
            <a:spLocks/>
          </p:cNvSpPr>
          <p:nvPr/>
        </p:nvSpPr>
        <p:spPr>
          <a:xfrm>
            <a:off x="7370354" y="3651635"/>
            <a:ext cx="3171507" cy="415498"/>
          </a:xfrm>
          <a:prstGeom prst="rect">
            <a:avLst/>
          </a:prstGeom>
          <a:solidFill>
            <a:srgbClr val="FFD500"/>
          </a:solidFill>
        </p:spPr>
        <p:txBody>
          <a:bodyPr vert="horz" wrap="square"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2100" b="1" dirty="0">
                <a:latin typeface="Calibri" panose="020F0502020204030204" pitchFamily="34" charset="0"/>
                <a:ea typeface="Calibri" panose="020F0502020204030204" pitchFamily="34" charset="0"/>
                <a:cs typeface="Calibri" panose="020F0502020204030204" pitchFamily="34" charset="0"/>
              </a:rPr>
              <a:t>= Anspruch auf Vergütung</a:t>
            </a:r>
          </a:p>
        </p:txBody>
      </p:sp>
      <p:sp>
        <p:nvSpPr>
          <p:cNvPr id="11" name="Textplatzhalter 4">
            <a:extLst>
              <a:ext uri="{FF2B5EF4-FFF2-40B4-BE49-F238E27FC236}">
                <a16:creationId xmlns:a16="http://schemas.microsoft.com/office/drawing/2014/main" id="{8D7CC76E-E251-405F-A1BF-9C5C033C315A}"/>
              </a:ext>
            </a:extLst>
          </p:cNvPr>
          <p:cNvSpPr txBox="1">
            <a:spLocks/>
          </p:cNvSpPr>
          <p:nvPr/>
        </p:nvSpPr>
        <p:spPr>
          <a:xfrm>
            <a:off x="7370355" y="5960336"/>
            <a:ext cx="3171506" cy="415498"/>
          </a:xfrm>
          <a:prstGeom prst="rect">
            <a:avLst/>
          </a:prstGeom>
          <a:solidFill>
            <a:srgbClr val="FFD500"/>
          </a:solidFill>
        </p:spPr>
        <p:txBody>
          <a:bodyPr vert="horz" wrap="square"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2100" b="1" dirty="0">
                <a:latin typeface="Calibri" panose="020F0502020204030204" pitchFamily="34" charset="0"/>
                <a:ea typeface="Calibri" panose="020F0502020204030204" pitchFamily="34" charset="0"/>
                <a:cs typeface="Calibri" panose="020F0502020204030204" pitchFamily="34" charset="0"/>
              </a:rPr>
              <a:t>= Nachforderungsanspruch</a:t>
            </a:r>
          </a:p>
        </p:txBody>
      </p:sp>
    </p:spTree>
    <p:extLst>
      <p:ext uri="{BB962C8B-B14F-4D97-AF65-F5344CB8AC3E}">
        <p14:creationId xmlns:p14="http://schemas.microsoft.com/office/powerpoint/2010/main" val="59992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D23DB-9775-4B0B-A6BA-C58BC9B5D4B3}"/>
              </a:ext>
            </a:extLst>
          </p:cNvPr>
          <p:cNvSpPr>
            <a:spLocks noGrp="1"/>
          </p:cNvSpPr>
          <p:nvPr>
            <p:ph type="title"/>
          </p:nvPr>
        </p:nvSpPr>
        <p:spPr>
          <a:xfrm>
            <a:off x="202656" y="2501900"/>
            <a:ext cx="4318000" cy="3074056"/>
          </a:xfrm>
        </p:spPr>
        <p:txBody>
          <a:bodyPr/>
          <a:lstStyle/>
          <a:p>
            <a:r>
              <a:rPr lang="de-AT" sz="3000" dirty="0">
                <a:latin typeface="Calibri" panose="020F0502020204030204" pitchFamily="34" charset="0"/>
                <a:ea typeface="Calibri" panose="020F0502020204030204" pitchFamily="34" charset="0"/>
                <a:cs typeface="Calibri" panose="020F0502020204030204" pitchFamily="34" charset="0"/>
              </a:rPr>
              <a:t>Können Vergütungsansprüche aus UrhG auch im Arbeitsverhältnis geltend gemacht werden?</a:t>
            </a:r>
            <a:br>
              <a:rPr lang="de-AT" sz="3000" dirty="0">
                <a:latin typeface="Calibri" panose="020F0502020204030204" pitchFamily="34" charset="0"/>
                <a:ea typeface="Calibri" panose="020F0502020204030204" pitchFamily="34" charset="0"/>
                <a:cs typeface="Calibri" panose="020F0502020204030204" pitchFamily="34" charset="0"/>
              </a:rPr>
            </a:br>
            <a:endParaRPr lang="de-AT" sz="3000" b="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BF6432AC-0705-4F47-909D-1D5E235BBA1F}"/>
              </a:ext>
            </a:extLst>
          </p:cNvPr>
          <p:cNvSpPr>
            <a:spLocks noGrp="1"/>
          </p:cNvSpPr>
          <p:nvPr>
            <p:ph type="body" sz="quarter" idx="13"/>
          </p:nvPr>
        </p:nvSpPr>
        <p:spPr>
          <a:xfrm>
            <a:off x="7457697" y="2930809"/>
            <a:ext cx="4734303" cy="2503249"/>
          </a:xfrm>
        </p:spPr>
        <p:txBody>
          <a:bodyPr/>
          <a:lstStyle/>
          <a:p>
            <a:pPr marL="0" indent="0">
              <a:buNone/>
            </a:pPr>
            <a:r>
              <a:rPr lang="de-AT" sz="3000" b="1" dirty="0">
                <a:latin typeface="Calibri" panose="020F0502020204030204" pitchFamily="34" charset="0"/>
                <a:ea typeface="Calibri" panose="020F0502020204030204" pitchFamily="34" charset="0"/>
                <a:cs typeface="Calibri" panose="020F0502020204030204" pitchFamily="34" charset="0"/>
              </a:rPr>
              <a:t>In Deutschland sowohl in Literatur als auch Judikatur stark umstritten!</a:t>
            </a:r>
            <a:endParaRPr lang="de-AT" sz="2800" dirty="0">
              <a:latin typeface="Calibri" panose="020F0502020204030204" pitchFamily="34" charset="0"/>
              <a:ea typeface="Calibri" panose="020F0502020204030204" pitchFamily="34" charset="0"/>
              <a:cs typeface="Calibri" panose="020F0502020204030204" pitchFamily="34" charset="0"/>
            </a:endParaRPr>
          </a:p>
          <a:p>
            <a:endParaRPr lang="de-AT" sz="3000" b="1" dirty="0">
              <a:latin typeface="Calibri" panose="020F0502020204030204" pitchFamily="34" charset="0"/>
              <a:ea typeface="Calibri" panose="020F0502020204030204" pitchFamily="34" charset="0"/>
              <a:cs typeface="Calibri" panose="020F0502020204030204" pitchFamily="34" charset="0"/>
            </a:endParaRPr>
          </a:p>
          <a:p>
            <a:endParaRPr lang="de-AT" sz="3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liennummernplatzhalter 5">
            <a:extLst>
              <a:ext uri="{FF2B5EF4-FFF2-40B4-BE49-F238E27FC236}">
                <a16:creationId xmlns:a16="http://schemas.microsoft.com/office/drawing/2014/main" id="{47E13B96-B96F-4F2A-95A6-BF09B08B2B98}"/>
              </a:ext>
            </a:extLst>
          </p:cNvPr>
          <p:cNvSpPr>
            <a:spLocks noGrp="1"/>
          </p:cNvSpPr>
          <p:nvPr>
            <p:ph type="sldNum" sz="quarter" idx="12"/>
          </p:nvPr>
        </p:nvSpPr>
        <p:spPr/>
        <p:txBody>
          <a:bodyPr/>
          <a:lstStyle/>
          <a:p>
            <a:fld id="{C8293DA4-3172-BF4E-AAD3-F8E76F90D071}" type="slidenum">
              <a:rPr lang="de-DE" smtClean="0"/>
              <a:pPr/>
              <a:t>12</a:t>
            </a:fld>
            <a:endParaRPr lang="de-DE" dirty="0"/>
          </a:p>
        </p:txBody>
      </p:sp>
      <p:sp>
        <p:nvSpPr>
          <p:cNvPr id="7" name="Datumsplatzhalter 2">
            <a:extLst>
              <a:ext uri="{FF2B5EF4-FFF2-40B4-BE49-F238E27FC236}">
                <a16:creationId xmlns:a16="http://schemas.microsoft.com/office/drawing/2014/main" id="{BA02514C-A661-4852-A565-C228850A0DB3}"/>
              </a:ext>
            </a:extLst>
          </p:cNvPr>
          <p:cNvSpPr txBox="1">
            <a:spLocks/>
          </p:cNvSpPr>
          <p:nvPr/>
        </p:nvSpPr>
        <p:spPr>
          <a:xfrm>
            <a:off x="824761" y="6356820"/>
            <a:ext cx="1239193" cy="365001"/>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844" b="0" i="0" u="none" strike="noStrike" cap="none" spc="0" normalizeH="0" baseline="0">
                <a:ln>
                  <a:noFill/>
                </a:ln>
                <a:solidFill>
                  <a:schemeClr val="tx1">
                    <a:tint val="75000"/>
                  </a:schemeClr>
                </a:solidFill>
                <a:effectLst/>
                <a:uFillTx/>
                <a:latin typeface="+mn-lt"/>
                <a:ea typeface="+mn-ea"/>
                <a:cs typeface="Times New Roman" panose="02020603050405020304" pitchFamily="18" charset="0"/>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r>
              <a:rPr lang="de-AT" dirty="0"/>
              <a:t>7. März 2024</a:t>
            </a:r>
          </a:p>
        </p:txBody>
      </p:sp>
      <p:sp>
        <p:nvSpPr>
          <p:cNvPr id="8" name="Fußzeilenplatzhalter 3">
            <a:extLst>
              <a:ext uri="{FF2B5EF4-FFF2-40B4-BE49-F238E27FC236}">
                <a16:creationId xmlns:a16="http://schemas.microsoft.com/office/drawing/2014/main" id="{E1002929-93A7-40FF-916A-4D147D9DEC9F}"/>
              </a:ext>
            </a:extLst>
          </p:cNvPr>
          <p:cNvSpPr txBox="1">
            <a:spLocks/>
          </p:cNvSpPr>
          <p:nvPr/>
        </p:nvSpPr>
        <p:spPr>
          <a:xfrm>
            <a:off x="4044209" y="6356820"/>
            <a:ext cx="4115344" cy="365001"/>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300480" rtl="0" fontAlgn="auto" latinLnBrk="0" hangingPunct="0">
              <a:lnSpc>
                <a:spcPct val="100000"/>
              </a:lnSpc>
              <a:spcBef>
                <a:spcPts val="0"/>
              </a:spcBef>
              <a:spcAft>
                <a:spcPts val="0"/>
              </a:spcAft>
              <a:buClrTx/>
              <a:buSzTx/>
              <a:buFontTx/>
              <a:buNone/>
              <a:tabLst/>
              <a:defRPr kumimoji="0" sz="844" b="0" i="0" u="none" strike="noStrike" cap="none" spc="0" normalizeH="0" baseline="0">
                <a:ln>
                  <a:noFill/>
                </a:ln>
                <a:solidFill>
                  <a:schemeClr val="tx1">
                    <a:tint val="75000"/>
                  </a:schemeClr>
                </a:solidFill>
                <a:effectLst/>
                <a:uFillTx/>
                <a:latin typeface="+mn-lt"/>
                <a:ea typeface="+mn-ea"/>
                <a:cs typeface="Times New Roman" panose="02020603050405020304" pitchFamily="18" charset="0"/>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r>
              <a:rPr lang="de-DE" dirty="0"/>
              <a:t>32. </a:t>
            </a:r>
            <a:r>
              <a:rPr lang="de-DE" dirty="0" err="1"/>
              <a:t>Praktiker:innenseminar</a:t>
            </a:r>
            <a:endParaRPr lang="de-DE" dirty="0"/>
          </a:p>
        </p:txBody>
      </p:sp>
    </p:spTree>
    <p:extLst>
      <p:ext uri="{BB962C8B-B14F-4D97-AF65-F5344CB8AC3E}">
        <p14:creationId xmlns:p14="http://schemas.microsoft.com/office/powerpoint/2010/main" val="413931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987A-05A4-BCF8-8DAE-E9D27F9CBC2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FA95003-D590-27E8-250D-0AAC3FE2423C}"/>
              </a:ext>
            </a:extLst>
          </p:cNvPr>
          <p:cNvSpPr>
            <a:spLocks noGrp="1"/>
          </p:cNvSpPr>
          <p:nvPr>
            <p:ph type="sldNum" sz="quarter" idx="12"/>
          </p:nvPr>
        </p:nvSpPr>
        <p:spPr/>
        <p:txBody>
          <a:bodyPr/>
          <a:lstStyle/>
          <a:p>
            <a:fld id="{C8293DA4-3172-BF4E-AAD3-F8E76F90D071}" type="slidenum">
              <a:rPr lang="de-DE" smtClean="0"/>
              <a:pPr/>
              <a:t>13</a:t>
            </a:fld>
            <a:endParaRPr lang="de-DE" dirty="0"/>
          </a:p>
        </p:txBody>
      </p:sp>
      <p:sp>
        <p:nvSpPr>
          <p:cNvPr id="11" name="Textplatzhalter 4">
            <a:extLst>
              <a:ext uri="{FF2B5EF4-FFF2-40B4-BE49-F238E27FC236}">
                <a16:creationId xmlns:a16="http://schemas.microsoft.com/office/drawing/2014/main" id="{375416E1-9536-EA4A-7F5A-CC98CB7B8377}"/>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Besondere Fragen</a:t>
            </a:r>
          </a:p>
        </p:txBody>
      </p:sp>
      <p:sp>
        <p:nvSpPr>
          <p:cNvPr id="17" name="Fußzeilenplatzhalter 3">
            <a:extLst>
              <a:ext uri="{FF2B5EF4-FFF2-40B4-BE49-F238E27FC236}">
                <a16:creationId xmlns:a16="http://schemas.microsoft.com/office/drawing/2014/main" id="{847DDCB9-DC4C-7B78-B6C1-A25EC20A40D9}"/>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EB1C7D2D-8A74-C406-CC4C-1E035142F89A}"/>
              </a:ext>
            </a:extLst>
          </p:cNvPr>
          <p:cNvSpPr txBox="1">
            <a:spLocks/>
          </p:cNvSpPr>
          <p:nvPr/>
        </p:nvSpPr>
        <p:spPr>
          <a:xfrm>
            <a:off x="1676400" y="1379613"/>
            <a:ext cx="8869680" cy="4517593"/>
          </a:xfrm>
          <a:prstGeom prst="rect">
            <a:avLst/>
          </a:prstGeom>
        </p:spPr>
        <p:txBody>
          <a:bodyPr vert="horz" lIns="91440" tIns="45720" rIns="91440" bIns="45720" rtlCol="0">
            <a:normAutofit/>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marL="342900" indent="-342900">
              <a:buFont typeface="Arial" panose="020B0604020202020204" pitchFamily="34" charset="0"/>
              <a:buChar char="•"/>
            </a:pPr>
            <a:endParaRPr lang="de-AT" sz="2400" dirty="0">
              <a:latin typeface="+mn-lt"/>
            </a:endParaRPr>
          </a:p>
          <a:p>
            <a:pPr marL="514350" indent="-514350">
              <a:buFont typeface="+mj-lt"/>
              <a:buAutoNum type="arabicPeriod"/>
              <a:defRPr/>
            </a:pPr>
            <a:r>
              <a:rPr lang="de-AT" sz="2800" dirty="0">
                <a:solidFill>
                  <a:srgbClr val="000000"/>
                </a:solidFill>
                <a:latin typeface="Nunito Sans"/>
              </a:rPr>
              <a:t>Anwendung von § 37b, 37c UrhG im Arbeitsverhältnis?</a:t>
            </a:r>
          </a:p>
          <a:p>
            <a:pPr marL="514350" indent="-514350">
              <a:buFont typeface="+mj-lt"/>
              <a:buAutoNum type="arabicPeriod"/>
              <a:defRPr/>
            </a:pPr>
            <a:endParaRPr lang="de-AT" sz="2800" dirty="0">
              <a:solidFill>
                <a:srgbClr val="000000"/>
              </a:solidFill>
              <a:latin typeface="Nunito Sans"/>
            </a:endParaRPr>
          </a:p>
          <a:p>
            <a:pPr marL="514350" indent="-514350">
              <a:buFont typeface="+mj-lt"/>
              <a:buAutoNum type="arabicPeriod"/>
              <a:defRPr/>
            </a:pPr>
            <a:r>
              <a:rPr lang="de-AT" sz="2800" dirty="0">
                <a:solidFill>
                  <a:srgbClr val="000000"/>
                </a:solidFill>
                <a:latin typeface="Nunito Sans"/>
              </a:rPr>
              <a:t>Detailanalyse der Bestimmungen</a:t>
            </a:r>
          </a:p>
          <a:p>
            <a:pPr marL="514350" indent="-514350">
              <a:buFont typeface="+mj-lt"/>
              <a:buAutoNum type="arabicPeriod"/>
              <a:defRPr/>
            </a:pPr>
            <a:endParaRPr lang="de-AT" sz="2800" dirty="0">
              <a:solidFill>
                <a:srgbClr val="000000"/>
              </a:solidFill>
              <a:latin typeface="Nunito Sans"/>
            </a:endParaRPr>
          </a:p>
          <a:p>
            <a:pPr marL="514350" indent="-514350">
              <a:buFont typeface="+mj-lt"/>
              <a:buAutoNum type="arabicPeriod"/>
              <a:defRPr/>
            </a:pPr>
            <a:r>
              <a:rPr lang="de-AT" sz="2800" dirty="0">
                <a:solidFill>
                  <a:srgbClr val="000000"/>
                </a:solidFill>
                <a:latin typeface="Nunito Sans"/>
              </a:rPr>
              <a:t>Verhältnis von urheberrechtlicher und arbeitsrechtlicher Vergütung</a:t>
            </a:r>
          </a:p>
          <a:p>
            <a:pPr>
              <a:defRPr/>
            </a:pPr>
            <a:endParaRPr lang="de-AT" sz="2800" b="0" dirty="0">
              <a:solidFill>
                <a:srgbClr val="000000"/>
              </a:solidFill>
              <a:latin typeface="Nunito Sans"/>
            </a:endParaRPr>
          </a:p>
          <a:p>
            <a:pPr>
              <a:defRPr/>
            </a:pPr>
            <a:endParaRPr lang="de-AT" sz="2400" b="0" dirty="0">
              <a:latin typeface="+mn-lt"/>
            </a:endParaRPr>
          </a:p>
        </p:txBody>
      </p:sp>
      <p:sp>
        <p:nvSpPr>
          <p:cNvPr id="9" name="Datumsplatzhalter 2">
            <a:extLst>
              <a:ext uri="{FF2B5EF4-FFF2-40B4-BE49-F238E27FC236}">
                <a16:creationId xmlns:a16="http://schemas.microsoft.com/office/drawing/2014/main" id="{9A91AF12-D034-91F5-653E-B1BAFB401F24}"/>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272156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7ACAE-53D6-B445-8B35-B8203B4BDC81}"/>
              </a:ext>
            </a:extLst>
          </p:cNvPr>
          <p:cNvSpPr>
            <a:spLocks noGrp="1"/>
          </p:cNvSpPr>
          <p:nvPr>
            <p:ph type="title"/>
          </p:nvPr>
        </p:nvSpPr>
        <p:spPr>
          <a:xfrm>
            <a:off x="647981" y="3352460"/>
            <a:ext cx="9362794" cy="1423647"/>
          </a:xfrm>
        </p:spPr>
        <p:txBody>
          <a:bodyPr>
            <a:normAutofit fontScale="90000"/>
          </a:bodyPr>
          <a:lstStyle/>
          <a:p>
            <a:r>
              <a:rPr lang="de-AT" dirty="0"/>
              <a:t>Anwendung der Vergütungsregelungen im Arbeitsverhältnis?</a:t>
            </a:r>
            <a:endParaRPr lang="de-DE" dirty="0"/>
          </a:p>
        </p:txBody>
      </p:sp>
      <p:sp>
        <p:nvSpPr>
          <p:cNvPr id="3" name="Foliennummernplatzhalter 2">
            <a:extLst>
              <a:ext uri="{FF2B5EF4-FFF2-40B4-BE49-F238E27FC236}">
                <a16:creationId xmlns:a16="http://schemas.microsoft.com/office/drawing/2014/main" id="{299D9F5A-3C0D-4142-A669-EBDBFDDBE990}"/>
              </a:ext>
            </a:extLst>
          </p:cNvPr>
          <p:cNvSpPr>
            <a:spLocks noGrp="1"/>
          </p:cNvSpPr>
          <p:nvPr>
            <p:ph type="sldNum" sz="quarter" idx="12"/>
          </p:nvPr>
        </p:nvSpPr>
        <p:spPr/>
        <p:txBody>
          <a:bodyPr/>
          <a:lstStyle/>
          <a:p>
            <a:fld id="{C8293DA4-3172-BF4E-AAD3-F8E76F90D071}" type="slidenum">
              <a:rPr lang="de-DE" smtClean="0"/>
              <a:pPr/>
              <a:t>14</a:t>
            </a:fld>
            <a:endParaRPr lang="de-DE" dirty="0"/>
          </a:p>
        </p:txBody>
      </p:sp>
    </p:spTree>
    <p:extLst>
      <p:ext uri="{BB962C8B-B14F-4D97-AF65-F5344CB8AC3E}">
        <p14:creationId xmlns:p14="http://schemas.microsoft.com/office/powerpoint/2010/main" val="223746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400" b="1" dirty="0">
                <a:latin typeface="Calibri" panose="020F0502020204030204" pitchFamily="34" charset="0"/>
                <a:ea typeface="Calibri" panose="020F0502020204030204" pitchFamily="34" charset="0"/>
                <a:cs typeface="Calibri" panose="020F0502020204030204" pitchFamily="34" charset="0"/>
              </a:rPr>
              <a:t>Oftmals geäußertes Argument: </a:t>
            </a:r>
          </a:p>
          <a:p>
            <a:endParaRPr lang="de-AT" sz="2400" i="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de-AT" sz="2400" i="1" dirty="0">
                <a:latin typeface="Calibri" panose="020F0502020204030204" pitchFamily="34" charset="0"/>
                <a:ea typeface="Calibri" panose="020F0502020204030204" pitchFamily="34" charset="0"/>
                <a:cs typeface="Calibri" panose="020F0502020204030204" pitchFamily="34" charset="0"/>
              </a:rPr>
              <a:t>	„Angestellter Urheber soll weniger schutzbedürftig als selbständiger Urheber sein“</a:t>
            </a:r>
          </a:p>
          <a:p>
            <a:endParaRPr lang="de-AT" sz="2400" dirty="0">
              <a:latin typeface="Calibri" panose="020F0502020204030204" pitchFamily="34" charset="0"/>
              <a:ea typeface="Calibri" panose="020F0502020204030204" pitchFamily="34" charset="0"/>
              <a:cs typeface="Calibri" panose="020F0502020204030204" pitchFamily="34" charset="0"/>
            </a:endParaRPr>
          </a:p>
          <a:p>
            <a:r>
              <a:rPr lang="de-AT" sz="2400" dirty="0">
                <a:latin typeface="Calibri" panose="020F0502020204030204" pitchFamily="34" charset="0"/>
                <a:ea typeface="Calibri" panose="020F0502020204030204" pitchFamily="34" charset="0"/>
                <a:cs typeface="Calibri" panose="020F0502020204030204" pitchFamily="34" charset="0"/>
              </a:rPr>
              <a:t>Kann aus dem </a:t>
            </a:r>
            <a:r>
              <a:rPr lang="de-AT" sz="2400" b="1" dirty="0">
                <a:latin typeface="Calibri" panose="020F0502020204030204" pitchFamily="34" charset="0"/>
                <a:ea typeface="Calibri" panose="020F0502020204030204" pitchFamily="34" charset="0"/>
                <a:cs typeface="Calibri" panose="020F0502020204030204" pitchFamily="34" charset="0"/>
              </a:rPr>
              <a:t>Gesetz</a:t>
            </a:r>
            <a:r>
              <a:rPr lang="de-AT" sz="2400" dirty="0">
                <a:latin typeface="Calibri" panose="020F0502020204030204" pitchFamily="34" charset="0"/>
                <a:ea typeface="Calibri" panose="020F0502020204030204" pitchFamily="34" charset="0"/>
                <a:cs typeface="Calibri" panose="020F0502020204030204" pitchFamily="34" charset="0"/>
              </a:rPr>
              <a:t> abgeleitet werden, ob die Bestimmungen nur für selbständige Urheber anwendbar sind?</a:t>
            </a:r>
          </a:p>
          <a:p>
            <a:endParaRPr lang="de-AT" sz="2400" dirty="0">
              <a:latin typeface="Calibri" panose="020F0502020204030204" pitchFamily="34" charset="0"/>
              <a:ea typeface="Calibri" panose="020F0502020204030204" pitchFamily="34" charset="0"/>
              <a:cs typeface="Calibri" panose="020F0502020204030204" pitchFamily="34" charset="0"/>
            </a:endParaRPr>
          </a:p>
          <a:p>
            <a:pPr lvl="2">
              <a:buFont typeface="Courier New" panose="02070309020205020404" pitchFamily="49" charset="0"/>
              <a:buChar char="o"/>
            </a:pPr>
            <a:r>
              <a:rPr lang="de-AT" sz="2400" dirty="0">
                <a:latin typeface="Calibri" panose="020F0502020204030204" pitchFamily="34" charset="0"/>
                <a:ea typeface="Calibri" panose="020F0502020204030204" pitchFamily="34" charset="0"/>
                <a:cs typeface="Calibri" panose="020F0502020204030204" pitchFamily="34" charset="0"/>
              </a:rPr>
              <a:t>Aus der unionsrechten DSM-RL?</a:t>
            </a:r>
          </a:p>
          <a:p>
            <a:pPr>
              <a:buFont typeface="Courier New" panose="02070309020205020404" pitchFamily="49" charset="0"/>
              <a:buChar char="o"/>
            </a:pPr>
            <a:endParaRPr lang="de-AT" sz="2400" dirty="0">
              <a:latin typeface="Calibri" panose="020F0502020204030204" pitchFamily="34" charset="0"/>
              <a:ea typeface="Calibri" panose="020F0502020204030204" pitchFamily="34" charset="0"/>
              <a:cs typeface="Calibri" panose="020F0502020204030204" pitchFamily="34" charset="0"/>
            </a:endParaRPr>
          </a:p>
          <a:p>
            <a:pPr lvl="2">
              <a:buFont typeface="Courier New" panose="02070309020205020404" pitchFamily="49" charset="0"/>
              <a:buChar char="o"/>
            </a:pPr>
            <a:r>
              <a:rPr lang="de-AT" sz="2400" dirty="0">
                <a:latin typeface="Calibri" panose="020F0502020204030204" pitchFamily="34" charset="0"/>
                <a:ea typeface="Calibri" panose="020F0502020204030204" pitchFamily="34" charset="0"/>
                <a:cs typeface="Calibri" panose="020F0502020204030204" pitchFamily="34" charset="0"/>
              </a:rPr>
              <a:t>Aus dem UrhG? </a:t>
            </a: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dirty="0"/>
              <a:t>Anwendung im Arbeitsverhältnis: </a:t>
            </a:r>
            <a:r>
              <a:rPr lang="de-AT" sz="2600" dirty="0"/>
              <a:t>Ausgangslage</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15</a:t>
            </a:fld>
            <a:endParaRPr lang="de-DE" dirty="0"/>
          </a:p>
        </p:txBody>
      </p:sp>
    </p:spTree>
    <p:extLst>
      <p:ext uri="{BB962C8B-B14F-4D97-AF65-F5344CB8AC3E}">
        <p14:creationId xmlns:p14="http://schemas.microsoft.com/office/powerpoint/2010/main" val="151086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000" b="1" dirty="0">
                <a:latin typeface="Calibri" panose="020F0502020204030204" pitchFamily="34" charset="0"/>
                <a:ea typeface="Calibri" panose="020F0502020204030204" pitchFamily="34" charset="0"/>
                <a:cs typeface="Calibri" panose="020F0502020204030204" pitchFamily="34" charset="0"/>
              </a:rPr>
              <a:t>DSM-RL: </a:t>
            </a:r>
            <a:r>
              <a:rPr lang="de-AT" sz="2000" dirty="0">
                <a:latin typeface="Calibri" panose="020F0502020204030204" pitchFamily="34" charset="0"/>
                <a:ea typeface="Calibri" panose="020F0502020204030204" pitchFamily="34" charset="0"/>
                <a:cs typeface="Calibri" panose="020F0502020204030204" pitchFamily="34" charset="0"/>
              </a:rPr>
              <a:t>Keine Erwähnung des Arbeitsverhältnisses</a:t>
            </a:r>
          </a:p>
          <a:p>
            <a:endParaRPr lang="de-AT" sz="2000" dirty="0">
              <a:latin typeface="Calibri" panose="020F0502020204030204" pitchFamily="34" charset="0"/>
              <a:ea typeface="Calibri" panose="020F0502020204030204" pitchFamily="34" charset="0"/>
              <a:cs typeface="Calibri" panose="020F0502020204030204" pitchFamily="34" charset="0"/>
            </a:endParaRPr>
          </a:p>
          <a:p>
            <a:r>
              <a:rPr lang="de-AT" sz="2000" dirty="0">
                <a:latin typeface="Calibri" panose="020F0502020204030204" pitchFamily="34" charset="0"/>
                <a:ea typeface="Calibri" panose="020F0502020204030204" pitchFamily="34" charset="0"/>
                <a:cs typeface="Calibri" panose="020F0502020204030204" pitchFamily="34" charset="0"/>
              </a:rPr>
              <a:t>„Urheber und ausübender Künstler“ = </a:t>
            </a:r>
            <a:r>
              <a:rPr lang="de-AT"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auch angestellte Urheber?</a:t>
            </a:r>
          </a:p>
          <a:p>
            <a:endParaRPr lang="de-AT"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de-AT" sz="2000" b="1" u="sng"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Eindeutiger Hinweis:</a:t>
            </a:r>
            <a:endParaRPr lang="de-AT" sz="2000" b="1" u="sng" dirty="0">
              <a:latin typeface="Calibri" panose="020F0502020204030204" pitchFamily="34" charset="0"/>
              <a:ea typeface="Calibri" panose="020F0502020204030204" pitchFamily="34" charset="0"/>
              <a:cs typeface="Calibri" panose="020F0502020204030204" pitchFamily="34" charset="0"/>
            </a:endParaRPr>
          </a:p>
          <a:p>
            <a:pPr algn="just"/>
            <a:r>
              <a:rPr lang="de-AT" sz="2000" b="1" dirty="0">
                <a:latin typeface="Calibri" panose="020F0502020204030204" pitchFamily="34" charset="0"/>
                <a:ea typeface="Calibri" panose="020F0502020204030204" pitchFamily="34" charset="0"/>
                <a:cs typeface="Calibri" panose="020F0502020204030204" pitchFamily="34" charset="0"/>
              </a:rPr>
              <a:t>Art 19 (5): </a:t>
            </a:r>
            <a:r>
              <a:rPr lang="de-AT" sz="2000" dirty="0">
                <a:latin typeface="Calibri" panose="020F0502020204030204" pitchFamily="34" charset="0"/>
                <a:ea typeface="Calibri" panose="020F0502020204030204" pitchFamily="34" charset="0"/>
                <a:cs typeface="Calibri" panose="020F0502020204030204" pitchFamily="34" charset="0"/>
              </a:rPr>
              <a:t>„Die Mitgliedstaaten können vorsehen, dass bei Vereinbarungen, die Gegenstand von Kollektivvereinbarungen sind oder auf Kollektivvereinbarungen beruhen, die </a:t>
            </a:r>
            <a:r>
              <a:rPr lang="de-AT" sz="2000" i="1" u="sng" dirty="0">
                <a:latin typeface="Calibri" panose="020F0502020204030204" pitchFamily="34" charset="0"/>
                <a:ea typeface="Calibri" panose="020F0502020204030204" pitchFamily="34" charset="0"/>
                <a:cs typeface="Calibri" panose="020F0502020204030204" pitchFamily="34" charset="0"/>
              </a:rPr>
              <a:t>Transparenzvorschriften</a:t>
            </a:r>
            <a:r>
              <a:rPr lang="de-AT" sz="2000" dirty="0">
                <a:latin typeface="Calibri" panose="020F0502020204030204" pitchFamily="34" charset="0"/>
                <a:ea typeface="Calibri" panose="020F0502020204030204" pitchFamily="34" charset="0"/>
                <a:cs typeface="Calibri" panose="020F0502020204030204" pitchFamily="34" charset="0"/>
              </a:rPr>
              <a:t> der </a:t>
            </a:r>
            <a:r>
              <a:rPr lang="de-AT" sz="2000" b="1" dirty="0">
                <a:latin typeface="Calibri" panose="020F0502020204030204" pitchFamily="34" charset="0"/>
                <a:ea typeface="Calibri" panose="020F0502020204030204" pitchFamily="34" charset="0"/>
                <a:cs typeface="Calibri" panose="020F0502020204030204" pitchFamily="34" charset="0"/>
              </a:rPr>
              <a:t>einschlägigen </a:t>
            </a:r>
            <a:r>
              <a:rPr lang="de-AT" sz="2000" b="1" dirty="0">
                <a:highlight>
                  <a:srgbClr val="FFD401"/>
                </a:highlight>
                <a:latin typeface="Calibri" panose="020F0502020204030204" pitchFamily="34" charset="0"/>
                <a:ea typeface="Calibri" panose="020F0502020204030204" pitchFamily="34" charset="0"/>
                <a:cs typeface="Calibri" panose="020F0502020204030204" pitchFamily="34" charset="0"/>
              </a:rPr>
              <a:t>Kollektivvereinbarung</a:t>
            </a:r>
            <a:r>
              <a:rPr lang="de-AT" sz="2000" dirty="0">
                <a:latin typeface="Calibri" panose="020F0502020204030204" pitchFamily="34" charset="0"/>
                <a:ea typeface="Calibri" panose="020F0502020204030204" pitchFamily="34" charset="0"/>
                <a:cs typeface="Calibri" panose="020F0502020204030204" pitchFamily="34" charset="0"/>
              </a:rPr>
              <a:t> gelten […]“.</a:t>
            </a:r>
          </a:p>
          <a:p>
            <a:endParaRPr lang="de-AT" sz="2000" b="1" dirty="0">
              <a:latin typeface="Calibri" panose="020F0502020204030204" pitchFamily="34" charset="0"/>
              <a:ea typeface="Calibri" panose="020F0502020204030204" pitchFamily="34" charset="0"/>
              <a:cs typeface="Calibri" panose="020F0502020204030204" pitchFamily="34" charset="0"/>
            </a:endParaRPr>
          </a:p>
          <a:p>
            <a:pPr algn="just"/>
            <a:r>
              <a:rPr lang="de-AT" sz="2000" b="1" dirty="0">
                <a:latin typeface="Calibri" panose="020F0502020204030204" pitchFamily="34" charset="0"/>
                <a:ea typeface="Calibri" panose="020F0502020204030204" pitchFamily="34" charset="0"/>
                <a:cs typeface="Calibri" panose="020F0502020204030204" pitchFamily="34" charset="0"/>
              </a:rPr>
              <a:t>Art 20 (1): </a:t>
            </a:r>
            <a:r>
              <a:rPr lang="de-AT" sz="2000" dirty="0">
                <a:latin typeface="Calibri" panose="020F0502020204030204" pitchFamily="34" charset="0"/>
                <a:ea typeface="Calibri" panose="020F0502020204030204" pitchFamily="34" charset="0"/>
                <a:cs typeface="Calibri" panose="020F0502020204030204" pitchFamily="34" charset="0"/>
              </a:rPr>
              <a:t>„Bestehen </a:t>
            </a:r>
            <a:r>
              <a:rPr lang="de-AT" sz="2000" b="1" dirty="0">
                <a:latin typeface="Calibri" panose="020F0502020204030204" pitchFamily="34" charset="0"/>
                <a:ea typeface="Calibri" panose="020F0502020204030204" pitchFamily="34" charset="0"/>
                <a:cs typeface="Calibri" panose="020F0502020204030204" pitchFamily="34" charset="0"/>
              </a:rPr>
              <a:t>keine anwendbaren </a:t>
            </a:r>
            <a:r>
              <a:rPr lang="de-AT" sz="2000" b="1" dirty="0">
                <a:highlight>
                  <a:srgbClr val="FFD401"/>
                </a:highlight>
                <a:latin typeface="Calibri" panose="020F0502020204030204" pitchFamily="34" charset="0"/>
                <a:ea typeface="Calibri" panose="020F0502020204030204" pitchFamily="34" charset="0"/>
                <a:cs typeface="Calibri" panose="020F0502020204030204" pitchFamily="34" charset="0"/>
              </a:rPr>
              <a:t>Kollektivvereinbarungen</a:t>
            </a:r>
            <a:r>
              <a:rPr lang="de-AT" sz="2000" dirty="0">
                <a:latin typeface="Calibri" panose="020F0502020204030204" pitchFamily="34" charset="0"/>
                <a:ea typeface="Calibri" panose="020F0502020204030204" pitchFamily="34" charset="0"/>
                <a:cs typeface="Calibri" panose="020F0502020204030204" pitchFamily="34" charset="0"/>
              </a:rPr>
              <a:t> […] so gewährleisten die Mitgliedstaaten, dass […] eine </a:t>
            </a:r>
            <a:r>
              <a:rPr lang="de-AT" sz="2000" i="1" u="sng" dirty="0">
                <a:latin typeface="Calibri" panose="020F0502020204030204" pitchFamily="34" charset="0"/>
                <a:ea typeface="Calibri" panose="020F0502020204030204" pitchFamily="34" charset="0"/>
                <a:cs typeface="Calibri" panose="020F0502020204030204" pitchFamily="34" charset="0"/>
              </a:rPr>
              <a:t>zusätzliche, angemessene und faire Vergütung</a:t>
            </a:r>
            <a:r>
              <a:rPr lang="de-AT" sz="2000" dirty="0">
                <a:latin typeface="Calibri" panose="020F0502020204030204" pitchFamily="34" charset="0"/>
                <a:ea typeface="Calibri" panose="020F0502020204030204" pitchFamily="34" charset="0"/>
                <a:cs typeface="Calibri" panose="020F0502020204030204" pitchFamily="34" charset="0"/>
              </a:rPr>
              <a:t> [zusteht]“.</a:t>
            </a:r>
          </a:p>
          <a:p>
            <a:endParaRPr lang="de-AT"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dirty="0"/>
              <a:t>Anwendung im Arbeitsverhältnis: </a:t>
            </a:r>
            <a:br>
              <a:rPr lang="de-AT" dirty="0"/>
            </a:br>
            <a:r>
              <a:rPr lang="de-AT" sz="2600" dirty="0"/>
              <a:t>Was sagt die DSM-RL?</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16</a:t>
            </a:fld>
            <a:endParaRPr lang="de-DE" dirty="0"/>
          </a:p>
        </p:txBody>
      </p:sp>
    </p:spTree>
    <p:extLst>
      <p:ext uri="{BB962C8B-B14F-4D97-AF65-F5344CB8AC3E}">
        <p14:creationId xmlns:p14="http://schemas.microsoft.com/office/powerpoint/2010/main" val="338813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000" dirty="0">
                <a:latin typeface="Calibri" panose="020F0502020204030204" pitchFamily="34" charset="0"/>
                <a:ea typeface="Calibri" panose="020F0502020204030204" pitchFamily="34" charset="0"/>
                <a:cs typeface="Calibri" panose="020F0502020204030204" pitchFamily="34" charset="0"/>
              </a:rPr>
              <a:t>DSM-RL: Keine Erwähnung des Arbeitsverhältnisses</a:t>
            </a:r>
          </a:p>
          <a:p>
            <a:endParaRPr lang="de-AT" sz="2000" dirty="0">
              <a:latin typeface="Calibri" panose="020F0502020204030204" pitchFamily="34" charset="0"/>
              <a:ea typeface="Calibri" panose="020F0502020204030204" pitchFamily="34" charset="0"/>
              <a:cs typeface="Calibri" panose="020F0502020204030204" pitchFamily="34" charset="0"/>
            </a:endParaRPr>
          </a:p>
          <a:p>
            <a:r>
              <a:rPr lang="de-AT" sz="2000" dirty="0">
                <a:latin typeface="Calibri" panose="020F0502020204030204" pitchFamily="34" charset="0"/>
                <a:ea typeface="Calibri" panose="020F0502020204030204" pitchFamily="34" charset="0"/>
                <a:cs typeface="Calibri" panose="020F0502020204030204" pitchFamily="34" charset="0"/>
              </a:rPr>
              <a:t>„Urheber und ausübender Künstler“ </a:t>
            </a:r>
            <a:r>
              <a:rPr lang="de-AT"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auch angestellte Urheber?</a:t>
            </a:r>
          </a:p>
          <a:p>
            <a:endParaRPr lang="de-AT"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de-AT" sz="2000" b="1" u="sng"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Eindeutiger Hinweis:</a:t>
            </a:r>
            <a:endParaRPr lang="de-AT" sz="2000" b="1" u="sng" dirty="0">
              <a:latin typeface="Calibri" panose="020F0502020204030204" pitchFamily="34" charset="0"/>
              <a:ea typeface="Calibri" panose="020F0502020204030204" pitchFamily="34" charset="0"/>
              <a:cs typeface="Calibri" panose="020F0502020204030204" pitchFamily="34" charset="0"/>
            </a:endParaRPr>
          </a:p>
          <a:p>
            <a:pPr algn="just"/>
            <a:r>
              <a:rPr lang="de-AT" sz="2000" b="1" dirty="0">
                <a:latin typeface="Calibri" panose="020F0502020204030204" pitchFamily="34" charset="0"/>
                <a:ea typeface="Calibri" panose="020F0502020204030204" pitchFamily="34" charset="0"/>
                <a:cs typeface="Calibri" panose="020F0502020204030204" pitchFamily="34" charset="0"/>
              </a:rPr>
              <a:t>Art 19 (5): </a:t>
            </a:r>
            <a:r>
              <a:rPr lang="de-AT" sz="2000" dirty="0">
                <a:latin typeface="Calibri" panose="020F0502020204030204" pitchFamily="34" charset="0"/>
                <a:ea typeface="Calibri" panose="020F0502020204030204" pitchFamily="34" charset="0"/>
                <a:cs typeface="Calibri" panose="020F0502020204030204" pitchFamily="34" charset="0"/>
              </a:rPr>
              <a:t>Die Mitgliedstaaten können vorsehen, dass bei Vereinbarungen, die Gegenstand von Kollektivvereinbarungen sind oder auf Kollektivvereinbarungen beruhen, die </a:t>
            </a:r>
            <a:r>
              <a:rPr lang="de-AT" sz="2000" i="1" u="sng" dirty="0">
                <a:latin typeface="Calibri" panose="020F0502020204030204" pitchFamily="34" charset="0"/>
                <a:ea typeface="Calibri" panose="020F0502020204030204" pitchFamily="34" charset="0"/>
                <a:cs typeface="Calibri" panose="020F0502020204030204" pitchFamily="34" charset="0"/>
              </a:rPr>
              <a:t>Transparenzvorschriften</a:t>
            </a:r>
            <a:r>
              <a:rPr lang="de-AT" sz="2000" dirty="0">
                <a:latin typeface="Calibri" panose="020F0502020204030204" pitchFamily="34" charset="0"/>
                <a:ea typeface="Calibri" panose="020F0502020204030204" pitchFamily="34" charset="0"/>
                <a:cs typeface="Calibri" panose="020F0502020204030204" pitchFamily="34" charset="0"/>
              </a:rPr>
              <a:t> der </a:t>
            </a:r>
            <a:r>
              <a:rPr lang="de-AT" sz="2000" b="1" dirty="0">
                <a:latin typeface="Calibri" panose="020F0502020204030204" pitchFamily="34" charset="0"/>
                <a:ea typeface="Calibri" panose="020F0502020204030204" pitchFamily="34" charset="0"/>
                <a:cs typeface="Calibri" panose="020F0502020204030204" pitchFamily="34" charset="0"/>
              </a:rPr>
              <a:t>einschlägigen </a:t>
            </a:r>
            <a:r>
              <a:rPr lang="de-AT" sz="2000" b="1" dirty="0">
                <a:highlight>
                  <a:srgbClr val="FFD401"/>
                </a:highlight>
                <a:latin typeface="Calibri" panose="020F0502020204030204" pitchFamily="34" charset="0"/>
                <a:ea typeface="Calibri" panose="020F0502020204030204" pitchFamily="34" charset="0"/>
                <a:cs typeface="Calibri" panose="020F0502020204030204" pitchFamily="34" charset="0"/>
              </a:rPr>
              <a:t>Kollektivvereinbarung</a:t>
            </a:r>
            <a:r>
              <a:rPr lang="de-AT" sz="2000" dirty="0">
                <a:latin typeface="Calibri" panose="020F0502020204030204" pitchFamily="34" charset="0"/>
                <a:ea typeface="Calibri" panose="020F0502020204030204" pitchFamily="34" charset="0"/>
                <a:cs typeface="Calibri" panose="020F0502020204030204" pitchFamily="34" charset="0"/>
              </a:rPr>
              <a:t> gelten […].</a:t>
            </a:r>
          </a:p>
          <a:p>
            <a:endParaRPr lang="de-AT" sz="2000" b="1" dirty="0">
              <a:latin typeface="Calibri" panose="020F0502020204030204" pitchFamily="34" charset="0"/>
              <a:ea typeface="Calibri" panose="020F0502020204030204" pitchFamily="34" charset="0"/>
              <a:cs typeface="Calibri" panose="020F0502020204030204" pitchFamily="34" charset="0"/>
            </a:endParaRPr>
          </a:p>
          <a:p>
            <a:pPr algn="just"/>
            <a:r>
              <a:rPr lang="de-AT" sz="2000" b="1" dirty="0">
                <a:latin typeface="Calibri" panose="020F0502020204030204" pitchFamily="34" charset="0"/>
                <a:ea typeface="Calibri" panose="020F0502020204030204" pitchFamily="34" charset="0"/>
                <a:cs typeface="Calibri" panose="020F0502020204030204" pitchFamily="34" charset="0"/>
              </a:rPr>
              <a:t>Art 20 (1): </a:t>
            </a:r>
            <a:r>
              <a:rPr lang="de-AT" sz="2000" dirty="0">
                <a:latin typeface="Calibri" panose="020F0502020204030204" pitchFamily="34" charset="0"/>
                <a:ea typeface="Calibri" panose="020F0502020204030204" pitchFamily="34" charset="0"/>
                <a:cs typeface="Calibri" panose="020F0502020204030204" pitchFamily="34" charset="0"/>
              </a:rPr>
              <a:t>Bestehen </a:t>
            </a:r>
            <a:r>
              <a:rPr lang="de-AT" sz="2000" b="1" dirty="0">
                <a:latin typeface="Calibri" panose="020F0502020204030204" pitchFamily="34" charset="0"/>
                <a:ea typeface="Calibri" panose="020F0502020204030204" pitchFamily="34" charset="0"/>
                <a:cs typeface="Calibri" panose="020F0502020204030204" pitchFamily="34" charset="0"/>
              </a:rPr>
              <a:t>keine anwendbaren </a:t>
            </a:r>
            <a:r>
              <a:rPr lang="de-AT" sz="2000" b="1" dirty="0">
                <a:highlight>
                  <a:srgbClr val="FFD401"/>
                </a:highlight>
                <a:latin typeface="Calibri" panose="020F0502020204030204" pitchFamily="34" charset="0"/>
                <a:ea typeface="Calibri" panose="020F0502020204030204" pitchFamily="34" charset="0"/>
                <a:cs typeface="Calibri" panose="020F0502020204030204" pitchFamily="34" charset="0"/>
              </a:rPr>
              <a:t>Kollektivvereinbarungen</a:t>
            </a:r>
            <a:r>
              <a:rPr lang="de-AT" sz="2000" dirty="0">
                <a:latin typeface="Calibri" panose="020F0502020204030204" pitchFamily="34" charset="0"/>
                <a:ea typeface="Calibri" panose="020F0502020204030204" pitchFamily="34" charset="0"/>
                <a:cs typeface="Calibri" panose="020F0502020204030204" pitchFamily="34" charset="0"/>
              </a:rPr>
              <a:t> […] so gewährleisten die Mitgliedstaaten, dass […] eine </a:t>
            </a:r>
            <a:r>
              <a:rPr lang="de-AT" sz="2000" i="1" u="sng" dirty="0">
                <a:latin typeface="Calibri" panose="020F0502020204030204" pitchFamily="34" charset="0"/>
                <a:ea typeface="Calibri" panose="020F0502020204030204" pitchFamily="34" charset="0"/>
                <a:cs typeface="Calibri" panose="020F0502020204030204" pitchFamily="34" charset="0"/>
              </a:rPr>
              <a:t>zusätzliche, angemessene und faire Vergütung</a:t>
            </a:r>
            <a:r>
              <a:rPr lang="de-AT" sz="2000" dirty="0">
                <a:latin typeface="Calibri" panose="020F0502020204030204" pitchFamily="34" charset="0"/>
                <a:ea typeface="Calibri" panose="020F0502020204030204" pitchFamily="34" charset="0"/>
                <a:cs typeface="Calibri" panose="020F0502020204030204" pitchFamily="34" charset="0"/>
              </a:rPr>
              <a:t> [zusteht].</a:t>
            </a:r>
          </a:p>
          <a:p>
            <a:endParaRPr lang="de-AT"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dirty="0"/>
              <a:t>Anwendung im Arbeitsverhältnis:</a:t>
            </a:r>
            <a:br>
              <a:rPr lang="de-AT" dirty="0"/>
            </a:br>
            <a:r>
              <a:rPr lang="de-AT" sz="2600" dirty="0"/>
              <a:t>Was sagt die DSM-RL?</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17</a:t>
            </a:fld>
            <a:endParaRPr lang="de-DE" dirty="0"/>
          </a:p>
        </p:txBody>
      </p:sp>
      <p:sp>
        <p:nvSpPr>
          <p:cNvPr id="8" name="Rechteck 7">
            <a:extLst>
              <a:ext uri="{FF2B5EF4-FFF2-40B4-BE49-F238E27FC236}">
                <a16:creationId xmlns:a16="http://schemas.microsoft.com/office/drawing/2014/main" id="{BF6AEFFE-8207-4B01-9AD6-71973946FD11}"/>
              </a:ext>
            </a:extLst>
          </p:cNvPr>
          <p:cNvSpPr/>
          <p:nvPr/>
        </p:nvSpPr>
        <p:spPr>
          <a:xfrm>
            <a:off x="5486400" y="4057651"/>
            <a:ext cx="3076575" cy="163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Calibri" panose="020F0502020204030204" pitchFamily="34" charset="0"/>
                <a:ea typeface="Calibri" panose="020F0502020204030204" pitchFamily="34" charset="0"/>
                <a:cs typeface="Calibri" panose="020F0502020204030204" pitchFamily="34" charset="0"/>
              </a:rPr>
              <a:t>Englische Sprachfassung Kollektivvereinbarungen = „Collective </a:t>
            </a:r>
            <a:r>
              <a:rPr lang="de-AT" b="1" dirty="0" err="1">
                <a:solidFill>
                  <a:schemeClr val="tx1"/>
                </a:solidFill>
                <a:latin typeface="Calibri" panose="020F0502020204030204" pitchFamily="34" charset="0"/>
                <a:ea typeface="Calibri" panose="020F0502020204030204" pitchFamily="34" charset="0"/>
                <a:cs typeface="Calibri" panose="020F0502020204030204" pitchFamily="34" charset="0"/>
              </a:rPr>
              <a:t>bargaining</a:t>
            </a:r>
            <a:r>
              <a:rPr lang="de-AT"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AT" b="1" dirty="0" err="1">
                <a:solidFill>
                  <a:schemeClr val="tx1"/>
                </a:solidFill>
                <a:latin typeface="Calibri" panose="020F0502020204030204" pitchFamily="34" charset="0"/>
                <a:ea typeface="Calibri" panose="020F0502020204030204" pitchFamily="34" charset="0"/>
                <a:cs typeface="Calibri" panose="020F0502020204030204" pitchFamily="34" charset="0"/>
              </a:rPr>
              <a:t>agreements</a:t>
            </a:r>
            <a:r>
              <a:rPr lang="de-AT"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5278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400" dirty="0">
                <a:latin typeface="Calibri" panose="020F0502020204030204" pitchFamily="34" charset="0"/>
                <a:ea typeface="Calibri" panose="020F0502020204030204" pitchFamily="34" charset="0"/>
                <a:cs typeface="Calibri" panose="020F0502020204030204" pitchFamily="34" charset="0"/>
              </a:rPr>
              <a:t>DSM-RL ist nur </a:t>
            </a:r>
            <a:r>
              <a:rPr lang="de-AT" sz="2400" b="1" dirty="0">
                <a:latin typeface="Calibri" panose="020F0502020204030204" pitchFamily="34" charset="0"/>
                <a:ea typeface="Calibri" panose="020F0502020204030204" pitchFamily="34" charset="0"/>
                <a:cs typeface="Calibri" panose="020F0502020204030204" pitchFamily="34" charset="0"/>
              </a:rPr>
              <a:t>Mindestharmonisierung</a:t>
            </a:r>
          </a:p>
          <a:p>
            <a:endParaRPr lang="de-AT" sz="2400" b="1" dirty="0">
              <a:latin typeface="Calibri" panose="020F0502020204030204" pitchFamily="34" charset="0"/>
              <a:ea typeface="Calibri" panose="020F0502020204030204" pitchFamily="34" charset="0"/>
              <a:cs typeface="Calibri" panose="020F0502020204030204" pitchFamily="34" charset="0"/>
            </a:endParaRPr>
          </a:p>
          <a:p>
            <a:r>
              <a:rPr lang="de-AT" sz="2400" dirty="0">
                <a:latin typeface="Calibri" panose="020F0502020204030204" pitchFamily="34" charset="0"/>
                <a:ea typeface="Calibri" panose="020F0502020204030204" pitchFamily="34" charset="0"/>
                <a:cs typeface="Calibri" panose="020F0502020204030204" pitchFamily="34" charset="0"/>
              </a:rPr>
              <a:t>Nationaler Gesetzgeber kann also </a:t>
            </a:r>
            <a:r>
              <a:rPr lang="de-AT" sz="2400" b="1" dirty="0">
                <a:latin typeface="Calibri" panose="020F0502020204030204" pitchFamily="34" charset="0"/>
                <a:ea typeface="Calibri" panose="020F0502020204030204" pitchFamily="34" charset="0"/>
                <a:cs typeface="Calibri" panose="020F0502020204030204" pitchFamily="34" charset="0"/>
              </a:rPr>
              <a:t>Anwendung </a:t>
            </a:r>
            <a:r>
              <a:rPr lang="de-AT" sz="2400" dirty="0">
                <a:latin typeface="Calibri" panose="020F0502020204030204" pitchFamily="34" charset="0"/>
                <a:ea typeface="Calibri" panose="020F0502020204030204" pitchFamily="34" charset="0"/>
                <a:cs typeface="Calibri" panose="020F0502020204030204" pitchFamily="34" charset="0"/>
              </a:rPr>
              <a:t>im Arbeitsverhältnis </a:t>
            </a:r>
            <a:r>
              <a:rPr lang="de-AT" sz="2400" b="1" dirty="0">
                <a:latin typeface="Calibri" panose="020F0502020204030204" pitchFamily="34" charset="0"/>
                <a:ea typeface="Calibri" panose="020F0502020204030204" pitchFamily="34" charset="0"/>
                <a:cs typeface="Calibri" panose="020F0502020204030204" pitchFamily="34" charset="0"/>
              </a:rPr>
              <a:t>vorsehen:</a:t>
            </a:r>
          </a:p>
          <a:p>
            <a:endParaRPr lang="de-AT" sz="2400" b="1" dirty="0">
              <a:latin typeface="Calibri" panose="020F0502020204030204" pitchFamily="34" charset="0"/>
              <a:ea typeface="Calibri" panose="020F0502020204030204" pitchFamily="34" charset="0"/>
              <a:cs typeface="Calibri" panose="020F0502020204030204" pitchFamily="34" charset="0"/>
            </a:endParaRPr>
          </a:p>
          <a:p>
            <a:r>
              <a:rPr lang="de-AT" sz="2400" dirty="0">
                <a:latin typeface="Calibri" panose="020F0502020204030204" pitchFamily="34" charset="0"/>
                <a:ea typeface="Calibri" panose="020F0502020204030204" pitchFamily="34" charset="0"/>
                <a:cs typeface="Calibri" panose="020F0502020204030204" pitchFamily="34" charset="0"/>
              </a:rPr>
              <a:t>Folgender Gedanke führt zu Anwendung im Arbeitsverhältnis:</a:t>
            </a:r>
          </a:p>
          <a:p>
            <a:endParaRPr lang="de-AT" sz="2400" dirty="0">
              <a:latin typeface="Calibri" panose="020F0502020204030204" pitchFamily="34" charset="0"/>
              <a:ea typeface="Calibri" panose="020F0502020204030204" pitchFamily="34" charset="0"/>
              <a:cs typeface="Calibri" panose="020F0502020204030204" pitchFamily="34" charset="0"/>
            </a:endParaRPr>
          </a:p>
          <a:p>
            <a:pPr lvl="1">
              <a:buFont typeface="Symbol" panose="05050102010706020507" pitchFamily="18" charset="2"/>
              <a:buChar char="-"/>
            </a:pPr>
            <a:r>
              <a:rPr lang="de-AT" sz="2400" dirty="0">
                <a:latin typeface="Calibri" panose="020F0502020204030204" pitchFamily="34" charset="0"/>
                <a:ea typeface="Calibri" panose="020F0502020204030204" pitchFamily="34" charset="0"/>
                <a:cs typeface="Calibri" panose="020F0502020204030204" pitchFamily="34" charset="0"/>
              </a:rPr>
              <a:t>Festlegung der Vergütung im </a:t>
            </a:r>
            <a:r>
              <a:rPr lang="de-AT" sz="2400" b="1" dirty="0">
                <a:latin typeface="Calibri" panose="020F0502020204030204" pitchFamily="34" charset="0"/>
                <a:ea typeface="Calibri" panose="020F0502020204030204" pitchFamily="34" charset="0"/>
                <a:cs typeface="Calibri" panose="020F0502020204030204" pitchFamily="34" charset="0"/>
              </a:rPr>
              <a:t>Einzelfall</a:t>
            </a:r>
            <a:r>
              <a:rPr lang="de-AT" sz="2400" dirty="0">
                <a:latin typeface="Calibri" panose="020F0502020204030204" pitchFamily="34" charset="0"/>
                <a:ea typeface="Calibri" panose="020F0502020204030204" pitchFamily="34" charset="0"/>
                <a:cs typeface="Calibri" panose="020F0502020204030204" pitchFamily="34" charset="0"/>
              </a:rPr>
              <a:t> (§ 37b Abs 3 UrhG)</a:t>
            </a:r>
          </a:p>
          <a:p>
            <a:pPr algn="just"/>
            <a:endParaRPr lang="de-AT" sz="2400" b="1" dirty="0">
              <a:latin typeface="Calibri" panose="020F0502020204030204" pitchFamily="34" charset="0"/>
              <a:ea typeface="Calibri" panose="020F0502020204030204" pitchFamily="34" charset="0"/>
              <a:cs typeface="Calibri" panose="020F0502020204030204" pitchFamily="34" charset="0"/>
            </a:endParaRPr>
          </a:p>
          <a:p>
            <a:pPr lvl="1" algn="just">
              <a:buFont typeface="Symbol" panose="05050102010706020507" pitchFamily="18" charset="2"/>
              <a:buChar char="-"/>
            </a:pPr>
            <a:r>
              <a:rPr lang="de-AT" sz="2400" b="1" dirty="0">
                <a:latin typeface="Calibri" panose="020F0502020204030204" pitchFamily="34" charset="0"/>
                <a:ea typeface="Calibri" panose="020F0502020204030204" pitchFamily="34" charset="0"/>
                <a:cs typeface="Calibri" panose="020F0502020204030204" pitchFamily="34" charset="0"/>
              </a:rPr>
              <a:t>§ 37b Absatz 4:</a:t>
            </a:r>
            <a:r>
              <a:rPr lang="de-AT" sz="2400" dirty="0">
                <a:latin typeface="Calibri" panose="020F0502020204030204" pitchFamily="34" charset="0"/>
                <a:ea typeface="Calibri" panose="020F0502020204030204" pitchFamily="34" charset="0"/>
                <a:cs typeface="Calibri" panose="020F0502020204030204" pitchFamily="34" charset="0"/>
              </a:rPr>
              <a:t> </a:t>
            </a:r>
            <a:r>
              <a:rPr lang="de-AT" sz="2400" i="1" dirty="0">
                <a:latin typeface="Calibri" panose="020F0502020204030204" pitchFamily="34" charset="0"/>
                <a:ea typeface="Calibri" panose="020F0502020204030204" pitchFamily="34" charset="0"/>
                <a:cs typeface="Calibri" panose="020F0502020204030204" pitchFamily="34" charset="0"/>
              </a:rPr>
              <a:t>„Entspricht die Vergütung zum Zeitpunkt des Vertragsabschlusses einer Vergütungsregel in einem Kollektivvertrag, so gilt sie für diese Berufsgruppe als angemessen.“</a:t>
            </a:r>
            <a:endParaRPr lang="de-AT" sz="2400" b="1" i="1" dirty="0">
              <a:latin typeface="Calibri" panose="020F0502020204030204" pitchFamily="34" charset="0"/>
              <a:ea typeface="Calibri" panose="020F0502020204030204" pitchFamily="34" charset="0"/>
              <a:cs typeface="Calibri" panose="020F0502020204030204" pitchFamily="34" charset="0"/>
            </a:endParaRPr>
          </a:p>
          <a:p>
            <a:endParaRPr lang="de-AT" sz="2400" b="1" dirty="0">
              <a:latin typeface="Calibri" panose="020F0502020204030204" pitchFamily="34" charset="0"/>
              <a:ea typeface="Calibri" panose="020F0502020204030204" pitchFamily="34" charset="0"/>
              <a:cs typeface="Calibri" panose="020F0502020204030204" pitchFamily="34" charset="0"/>
            </a:endParaRPr>
          </a:p>
          <a:p>
            <a:endParaRPr lang="de-AT" sz="2400" b="1" dirty="0">
              <a:latin typeface="Calibri" panose="020F0502020204030204" pitchFamily="34" charset="0"/>
              <a:ea typeface="Calibri" panose="020F0502020204030204" pitchFamily="34" charset="0"/>
              <a:cs typeface="Calibri" panose="020F0502020204030204" pitchFamily="34" charset="0"/>
            </a:endParaRPr>
          </a:p>
          <a:p>
            <a:endParaRPr lang="de-AT"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dirty="0"/>
              <a:t>Anwendung im Arbeitsverhältnis:</a:t>
            </a:r>
            <a:br>
              <a:rPr lang="de-AT" dirty="0"/>
            </a:br>
            <a:r>
              <a:rPr lang="de-AT" sz="2600" dirty="0"/>
              <a:t>Was sagt das UrhG?</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18</a:t>
            </a:fld>
            <a:endParaRPr lang="de-DE" dirty="0"/>
          </a:p>
        </p:txBody>
      </p:sp>
    </p:spTree>
    <p:extLst>
      <p:ext uri="{BB962C8B-B14F-4D97-AF65-F5344CB8AC3E}">
        <p14:creationId xmlns:p14="http://schemas.microsoft.com/office/powerpoint/2010/main" val="141996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200" dirty="0">
                <a:latin typeface="Calibri" panose="020F0502020204030204" pitchFamily="34" charset="0"/>
                <a:ea typeface="Calibri" panose="020F0502020204030204" pitchFamily="34" charset="0"/>
                <a:cs typeface="Calibri" panose="020F0502020204030204" pitchFamily="34" charset="0"/>
              </a:rPr>
              <a:t>Festlegung der Vergütung im </a:t>
            </a:r>
            <a:r>
              <a:rPr lang="de-AT" sz="2200" b="1" dirty="0">
                <a:latin typeface="Calibri" panose="020F0502020204030204" pitchFamily="34" charset="0"/>
                <a:ea typeface="Calibri" panose="020F0502020204030204" pitchFamily="34" charset="0"/>
                <a:cs typeface="Calibri" panose="020F0502020204030204" pitchFamily="34" charset="0"/>
              </a:rPr>
              <a:t>Einzelfall</a:t>
            </a:r>
            <a:r>
              <a:rPr lang="de-AT" sz="2200" dirty="0">
                <a:latin typeface="Calibri" panose="020F0502020204030204" pitchFamily="34" charset="0"/>
                <a:ea typeface="Calibri" panose="020F0502020204030204" pitchFamily="34" charset="0"/>
                <a:cs typeface="Calibri" panose="020F0502020204030204" pitchFamily="34" charset="0"/>
              </a:rPr>
              <a:t> (§ 37b Abs 3 UrhG)</a:t>
            </a:r>
          </a:p>
          <a:p>
            <a:pPr algn="just"/>
            <a:endParaRPr lang="de-AT" sz="2200" b="1" dirty="0">
              <a:latin typeface="Calibri" panose="020F0502020204030204" pitchFamily="34" charset="0"/>
              <a:ea typeface="Calibri" panose="020F0502020204030204" pitchFamily="34" charset="0"/>
              <a:cs typeface="Calibri" panose="020F0502020204030204" pitchFamily="34" charset="0"/>
            </a:endParaRPr>
          </a:p>
          <a:p>
            <a:pPr algn="just"/>
            <a:r>
              <a:rPr lang="de-AT" sz="2200" b="1" dirty="0">
                <a:latin typeface="Calibri" panose="020F0502020204030204" pitchFamily="34" charset="0"/>
                <a:ea typeface="Calibri" panose="020F0502020204030204" pitchFamily="34" charset="0"/>
                <a:cs typeface="Calibri" panose="020F0502020204030204" pitchFamily="34" charset="0"/>
              </a:rPr>
              <a:t>§ 37b Absatz 4:</a:t>
            </a:r>
            <a:r>
              <a:rPr lang="de-AT" sz="2200" dirty="0">
                <a:latin typeface="Calibri" panose="020F0502020204030204" pitchFamily="34" charset="0"/>
                <a:ea typeface="Calibri" panose="020F0502020204030204" pitchFamily="34" charset="0"/>
                <a:cs typeface="Calibri" panose="020F0502020204030204" pitchFamily="34" charset="0"/>
              </a:rPr>
              <a:t> </a:t>
            </a:r>
            <a:r>
              <a:rPr lang="de-AT" sz="2200" i="1" dirty="0">
                <a:latin typeface="Calibri" panose="020F0502020204030204" pitchFamily="34" charset="0"/>
                <a:ea typeface="Calibri" panose="020F0502020204030204" pitchFamily="34" charset="0"/>
                <a:cs typeface="Calibri" panose="020F0502020204030204" pitchFamily="34" charset="0"/>
              </a:rPr>
              <a:t>„Entspricht die Vergütung zum Zeitpunkt des Vertragsabschlusses einer Vergütungsregel in einem Kollektivvertrag, so gilt sie für diese Berufsgruppe als angemessen.“</a:t>
            </a:r>
            <a:endParaRPr lang="de-AT" sz="2200" b="1" i="1" dirty="0">
              <a:latin typeface="Calibri" panose="020F0502020204030204" pitchFamily="34" charset="0"/>
              <a:ea typeface="Calibri" panose="020F0502020204030204" pitchFamily="34" charset="0"/>
              <a:cs typeface="Calibri" panose="020F0502020204030204" pitchFamily="34" charset="0"/>
            </a:endParaRPr>
          </a:p>
          <a:p>
            <a:endParaRPr lang="de-AT" sz="2200" b="1" dirty="0">
              <a:latin typeface="Calibri" panose="020F0502020204030204" pitchFamily="34" charset="0"/>
              <a:ea typeface="Calibri" panose="020F0502020204030204" pitchFamily="34" charset="0"/>
              <a:cs typeface="Calibri" panose="020F0502020204030204" pitchFamily="34" charset="0"/>
            </a:endParaRPr>
          </a:p>
          <a:p>
            <a:pPr lvl="1">
              <a:buFont typeface="Symbol" panose="05050102010706020507" pitchFamily="18" charset="2"/>
              <a:buChar char="-"/>
            </a:pPr>
            <a:r>
              <a:rPr lang="de-AT" sz="2200" b="1" dirty="0">
                <a:latin typeface="Calibri" panose="020F0502020204030204" pitchFamily="34" charset="0"/>
                <a:ea typeface="Calibri" panose="020F0502020204030204" pitchFamily="34" charset="0"/>
                <a:cs typeface="Calibri" panose="020F0502020204030204" pitchFamily="34" charset="0"/>
              </a:rPr>
              <a:t>Grundregel: </a:t>
            </a:r>
            <a:r>
              <a:rPr lang="de-AT" sz="2200" dirty="0">
                <a:latin typeface="Calibri" panose="020F0502020204030204" pitchFamily="34" charset="0"/>
                <a:ea typeface="Calibri" panose="020F0502020204030204" pitchFamily="34" charset="0"/>
                <a:cs typeface="Calibri" panose="020F0502020204030204" pitchFamily="34" charset="0"/>
              </a:rPr>
              <a:t>Vergütung muss für Urheber im Arbeitsverhältnis </a:t>
            </a:r>
            <a:r>
              <a:rPr lang="de-AT" sz="2200" u="sng" dirty="0">
                <a:latin typeface="Calibri" panose="020F0502020204030204" pitchFamily="34" charset="0"/>
                <a:ea typeface="Calibri" panose="020F0502020204030204" pitchFamily="34" charset="0"/>
                <a:cs typeface="Calibri" panose="020F0502020204030204" pitchFamily="34" charset="0"/>
              </a:rPr>
              <a:t>nicht nach Abs 3</a:t>
            </a:r>
            <a:r>
              <a:rPr lang="de-AT" sz="2200" dirty="0">
                <a:latin typeface="Calibri" panose="020F0502020204030204" pitchFamily="34" charset="0"/>
                <a:ea typeface="Calibri" panose="020F0502020204030204" pitchFamily="34" charset="0"/>
                <a:cs typeface="Calibri" panose="020F0502020204030204" pitchFamily="34" charset="0"/>
              </a:rPr>
              <a:t> im Einzelfall bestimmt werden, wenn ein KollV diese Frage regelt.</a:t>
            </a:r>
          </a:p>
          <a:p>
            <a:pPr marL="0" indent="0">
              <a:buNone/>
            </a:pPr>
            <a:endParaRPr lang="de-AT" sz="2200" dirty="0">
              <a:latin typeface="Calibri" panose="020F0502020204030204" pitchFamily="34" charset="0"/>
              <a:ea typeface="Calibri" panose="020F0502020204030204" pitchFamily="34" charset="0"/>
              <a:cs typeface="Calibri" panose="020F0502020204030204" pitchFamily="34" charset="0"/>
            </a:endParaRPr>
          </a:p>
          <a:p>
            <a:pPr lvl="1">
              <a:buFont typeface="Symbol" panose="05050102010706020507" pitchFamily="18" charset="2"/>
              <a:buChar char="-"/>
            </a:pPr>
            <a:r>
              <a:rPr lang="de-AT" sz="2200" b="1" dirty="0">
                <a:latin typeface="Calibri" panose="020F0502020204030204" pitchFamily="34" charset="0"/>
                <a:ea typeface="Calibri" panose="020F0502020204030204" pitchFamily="34" charset="0"/>
                <a:cs typeface="Calibri" panose="020F0502020204030204" pitchFamily="34" charset="0"/>
              </a:rPr>
              <a:t>Umkehrschluss: </a:t>
            </a:r>
            <a:r>
              <a:rPr lang="de-AT" sz="2200" dirty="0">
                <a:latin typeface="Calibri" panose="020F0502020204030204" pitchFamily="34" charset="0"/>
                <a:ea typeface="Calibri" panose="020F0502020204030204" pitchFamily="34" charset="0"/>
                <a:cs typeface="Calibri" panose="020F0502020204030204" pitchFamily="34" charset="0"/>
              </a:rPr>
              <a:t>Vergütung muss für Urheber im Arbeitsverhältnis </a:t>
            </a:r>
            <a:r>
              <a:rPr lang="de-AT" sz="2200" u="sng" dirty="0">
                <a:latin typeface="Calibri" panose="020F0502020204030204" pitchFamily="34" charset="0"/>
                <a:ea typeface="Calibri" panose="020F0502020204030204" pitchFamily="34" charset="0"/>
                <a:cs typeface="Calibri" panose="020F0502020204030204" pitchFamily="34" charset="0"/>
              </a:rPr>
              <a:t>nach Abs 3</a:t>
            </a:r>
            <a:r>
              <a:rPr lang="de-AT" sz="2200" dirty="0">
                <a:latin typeface="Calibri" panose="020F0502020204030204" pitchFamily="34" charset="0"/>
                <a:ea typeface="Calibri" panose="020F0502020204030204" pitchFamily="34" charset="0"/>
                <a:cs typeface="Calibri" panose="020F0502020204030204" pitchFamily="34" charset="0"/>
              </a:rPr>
              <a:t> im Einzelfall</a:t>
            </a:r>
            <a:r>
              <a:rPr lang="de-AT" sz="2200" u="sng" dirty="0">
                <a:latin typeface="Calibri" panose="020F0502020204030204" pitchFamily="34" charset="0"/>
                <a:ea typeface="Calibri" panose="020F0502020204030204" pitchFamily="34" charset="0"/>
                <a:cs typeface="Calibri" panose="020F0502020204030204" pitchFamily="34" charset="0"/>
              </a:rPr>
              <a:t> </a:t>
            </a:r>
            <a:r>
              <a:rPr lang="de-AT" sz="2200" dirty="0">
                <a:latin typeface="Calibri" panose="020F0502020204030204" pitchFamily="34" charset="0"/>
                <a:ea typeface="Calibri" panose="020F0502020204030204" pitchFamily="34" charset="0"/>
                <a:cs typeface="Calibri" panose="020F0502020204030204" pitchFamily="34" charset="0"/>
              </a:rPr>
              <a:t>bestimmt werden, wenn der KollV diese Frage nicht regelt</a:t>
            </a: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dirty="0"/>
              <a:t>Anwendung im Arbeitsverhältnis: </a:t>
            </a:r>
            <a:br>
              <a:rPr lang="de-AT" dirty="0"/>
            </a:br>
            <a:r>
              <a:rPr lang="de-AT" sz="2600" dirty="0"/>
              <a:t>Was sagt das UrhG?</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19</a:t>
            </a:fld>
            <a:endParaRPr lang="de-DE" dirty="0"/>
          </a:p>
        </p:txBody>
      </p:sp>
      <p:cxnSp>
        <p:nvCxnSpPr>
          <p:cNvPr id="8" name="Gerader Verbinder 7">
            <a:extLst>
              <a:ext uri="{FF2B5EF4-FFF2-40B4-BE49-F238E27FC236}">
                <a16:creationId xmlns:a16="http://schemas.microsoft.com/office/drawing/2014/main" id="{4BC3869E-BE3A-46D0-8908-0017419DB08E}"/>
              </a:ext>
            </a:extLst>
          </p:cNvPr>
          <p:cNvCxnSpPr>
            <a:cxnSpLocks/>
          </p:cNvCxnSpPr>
          <p:nvPr/>
        </p:nvCxnSpPr>
        <p:spPr>
          <a:xfrm>
            <a:off x="1003300" y="3724275"/>
            <a:ext cx="9550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2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6C52-91A7-8812-D41A-7494934F31F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1A9D353-2C66-7D5C-608B-53350D5DAE1F}"/>
              </a:ext>
            </a:extLst>
          </p:cNvPr>
          <p:cNvSpPr>
            <a:spLocks noGrp="1"/>
          </p:cNvSpPr>
          <p:nvPr>
            <p:ph type="sldNum" sz="quarter" idx="12"/>
          </p:nvPr>
        </p:nvSpPr>
        <p:spPr/>
        <p:txBody>
          <a:bodyPr/>
          <a:lstStyle/>
          <a:p>
            <a:fld id="{C8293DA4-3172-BF4E-AAD3-F8E76F90D071}" type="slidenum">
              <a:rPr lang="de-DE" smtClean="0"/>
              <a:pPr/>
              <a:t>2</a:t>
            </a:fld>
            <a:endParaRPr lang="de-DE" dirty="0"/>
          </a:p>
        </p:txBody>
      </p:sp>
      <p:sp>
        <p:nvSpPr>
          <p:cNvPr id="11" name="Textplatzhalter 4">
            <a:extLst>
              <a:ext uri="{FF2B5EF4-FFF2-40B4-BE49-F238E27FC236}">
                <a16:creationId xmlns:a16="http://schemas.microsoft.com/office/drawing/2014/main" id="{98D72433-737C-27CA-3572-29507822E9EA}"/>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Bisherige Rechtslage</a:t>
            </a:r>
          </a:p>
        </p:txBody>
      </p:sp>
      <p:sp>
        <p:nvSpPr>
          <p:cNvPr id="17" name="Fußzeilenplatzhalter 3">
            <a:extLst>
              <a:ext uri="{FF2B5EF4-FFF2-40B4-BE49-F238E27FC236}">
                <a16:creationId xmlns:a16="http://schemas.microsoft.com/office/drawing/2014/main" id="{059F11C0-14DD-5E27-5367-1C1DEF24E696}"/>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905B044F-2E86-3CB0-6F0A-41DC42C35FBC}"/>
              </a:ext>
            </a:extLst>
          </p:cNvPr>
          <p:cNvSpPr txBox="1">
            <a:spLocks/>
          </p:cNvSpPr>
          <p:nvPr/>
        </p:nvSpPr>
        <p:spPr>
          <a:xfrm>
            <a:off x="1676400" y="1379613"/>
            <a:ext cx="8869680" cy="4517593"/>
          </a:xfrm>
          <a:prstGeom prst="rect">
            <a:avLst/>
          </a:prstGeom>
        </p:spPr>
        <p:txBody>
          <a:bodyPr vert="horz" lIns="91440" tIns="45720" rIns="91440" bIns="45720" rtlCol="0">
            <a:normAutofit/>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defRPr/>
            </a:pPr>
            <a:endParaRPr lang="de-AT" sz="2500" b="0" dirty="0">
              <a:latin typeface="Calibri" panose="020F0502020204030204" pitchFamily="34" charset="0"/>
              <a:ea typeface="Calibri" panose="020F0502020204030204" pitchFamily="34" charset="0"/>
              <a:cs typeface="Calibri" panose="020F0502020204030204" pitchFamily="34" charset="0"/>
            </a:endParaRPr>
          </a:p>
          <a:p>
            <a:pPr>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„In Erfüllung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keine Sondervergütung</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rPr>
              <a:t>(Arbeits-)Tätigkeit und Rechteeinräumung werden als Gesamtleistung interpretiert</a:t>
            </a:r>
          </a:p>
          <a:p>
            <a:pPr>
              <a:defRPr/>
            </a:pPr>
            <a:endPar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Vergütungsfreie „Pflichtwerke“:</a:t>
            </a:r>
          </a:p>
          <a:p>
            <a:pPr>
              <a:defRPr/>
            </a:pPr>
            <a:r>
              <a:rPr lang="de-AT" sz="2500" b="0" dirty="0" err="1">
                <a:solidFill>
                  <a:srgbClr val="000000"/>
                </a:solidFill>
                <a:latin typeface="Calibri" panose="020F0502020204030204" pitchFamily="34" charset="0"/>
                <a:ea typeface="Calibri" panose="020F0502020204030204" pitchFamily="34" charset="0"/>
                <a:cs typeface="Calibri" panose="020F0502020204030204" pitchFamily="34" charset="0"/>
              </a:rPr>
              <a:t>zB</a:t>
            </a: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Bühnenbildner, Journalisten, Grafiker oder Architekten </a:t>
            </a:r>
            <a:endParaRPr lang="de-AT" sz="2500" b="0" dirty="0">
              <a:latin typeface="+mn-lt"/>
            </a:endParaRPr>
          </a:p>
        </p:txBody>
      </p:sp>
      <p:sp>
        <p:nvSpPr>
          <p:cNvPr id="9" name="Datumsplatzhalter 2">
            <a:extLst>
              <a:ext uri="{FF2B5EF4-FFF2-40B4-BE49-F238E27FC236}">
                <a16:creationId xmlns:a16="http://schemas.microsoft.com/office/drawing/2014/main" id="{44D2471C-6FCD-5BEB-D91F-B56DC21D3BF4}"/>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248879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p:txBody>
          <a:bodyPr>
            <a:normAutofit/>
          </a:bodyPr>
          <a:lstStyle/>
          <a:p>
            <a:r>
              <a:rPr lang="de-AT" sz="2200" b="1" dirty="0">
                <a:latin typeface="Calibri" panose="020F0502020204030204" pitchFamily="34" charset="0"/>
                <a:ea typeface="Calibri" panose="020F0502020204030204" pitchFamily="34" charset="0"/>
                <a:cs typeface="Calibri" panose="020F0502020204030204" pitchFamily="34" charset="0"/>
              </a:rPr>
              <a:t>Keine „Kollisionsnorm“</a:t>
            </a:r>
            <a:r>
              <a:rPr lang="de-AT" sz="2200" dirty="0">
                <a:latin typeface="Calibri" panose="020F0502020204030204" pitchFamily="34" charset="0"/>
                <a:ea typeface="Calibri" panose="020F0502020204030204" pitchFamily="34" charset="0"/>
                <a:cs typeface="Calibri" panose="020F0502020204030204" pitchFamily="34" charset="0"/>
              </a:rPr>
              <a:t> zwischen Urheberrecht und Arbeitsrecht</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Parallele</a:t>
            </a:r>
            <a:r>
              <a:rPr lang="de-AT" sz="2200" dirty="0">
                <a:latin typeface="Calibri" panose="020F0502020204030204" pitchFamily="34" charset="0"/>
                <a:ea typeface="Calibri" panose="020F0502020204030204" pitchFamily="34" charset="0"/>
                <a:cs typeface="Calibri" panose="020F0502020204030204" pitchFamily="34" charset="0"/>
              </a:rPr>
              <a:t> Geltung! Ausnahmen immer </a:t>
            </a:r>
            <a:r>
              <a:rPr lang="de-AT" sz="2200" b="1" dirty="0">
                <a:latin typeface="Calibri" panose="020F0502020204030204" pitchFamily="34" charset="0"/>
                <a:ea typeface="Calibri" panose="020F0502020204030204" pitchFamily="34" charset="0"/>
                <a:cs typeface="Calibri" panose="020F0502020204030204" pitchFamily="34" charset="0"/>
              </a:rPr>
              <a:t>direkt in der einzelnen Norm:</a:t>
            </a:r>
          </a:p>
          <a:p>
            <a:endParaRPr lang="de-AT" sz="2200" dirty="0">
              <a:latin typeface="Calibri" panose="020F0502020204030204" pitchFamily="34" charset="0"/>
              <a:ea typeface="Calibri" panose="020F0502020204030204" pitchFamily="34" charset="0"/>
              <a:cs typeface="Calibri" panose="020F0502020204030204" pitchFamily="34" charset="0"/>
            </a:endParaRPr>
          </a:p>
          <a:p>
            <a:pPr lvl="1">
              <a:buFont typeface="Symbol" panose="05050102010706020507" pitchFamily="18" charset="2"/>
              <a:buChar char="-"/>
            </a:pPr>
            <a:r>
              <a:rPr lang="de-AT" sz="2200" dirty="0" err="1">
                <a:latin typeface="Calibri" panose="020F0502020204030204" pitchFamily="34" charset="0"/>
                <a:ea typeface="Calibri" panose="020F0502020204030204" pitchFamily="34" charset="0"/>
                <a:cs typeface="Calibri" panose="020F0502020204030204" pitchFamily="34" charset="0"/>
              </a:rPr>
              <a:t>zB</a:t>
            </a:r>
            <a:r>
              <a:rPr lang="de-AT" sz="2200" dirty="0">
                <a:latin typeface="Calibri" panose="020F0502020204030204" pitchFamily="34" charset="0"/>
                <a:ea typeface="Calibri" panose="020F0502020204030204" pitchFamily="34" charset="0"/>
                <a:cs typeface="Calibri" panose="020F0502020204030204" pitchFamily="34" charset="0"/>
              </a:rPr>
              <a:t> § 31a Z 3 UrhG: Ausnahme von Werken, die im Rahmen des Arbeitsverhältnisses geschaffen wurden („Recht zur anderweitigen Verwertung nach fünfzehn Jahren bei pauschaler Vergütung“)</a:t>
            </a:r>
          </a:p>
          <a:p>
            <a:pPr lvl="1">
              <a:buFont typeface="Symbol" panose="05050102010706020507" pitchFamily="18" charset="2"/>
              <a:buChar char="-"/>
            </a:pPr>
            <a:r>
              <a:rPr lang="de-AT" sz="2200" dirty="0">
                <a:latin typeface="Calibri" panose="020F0502020204030204" pitchFamily="34" charset="0"/>
                <a:ea typeface="Calibri" panose="020F0502020204030204" pitchFamily="34" charset="0"/>
                <a:cs typeface="Calibri" panose="020F0502020204030204" pitchFamily="34" charset="0"/>
              </a:rPr>
              <a:t>§ 24 Abs 1 Satz 3 UrhG: Ausnahme von Werken, die im Rahmen des Arbeitsverhältnisses geschaffen wurden („Zweckübertragungsgrundsatz“)</a:t>
            </a:r>
          </a:p>
          <a:p>
            <a:pPr marL="0" indent="0">
              <a:buNone/>
            </a:pPr>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Einzige Ausnahme von Vergütung: </a:t>
            </a:r>
            <a:r>
              <a:rPr lang="de-AT" sz="2200" dirty="0">
                <a:latin typeface="Calibri" panose="020F0502020204030204" pitchFamily="34" charset="0"/>
                <a:ea typeface="Calibri" panose="020F0502020204030204" pitchFamily="34" charset="0"/>
                <a:cs typeface="Calibri" panose="020F0502020204030204" pitchFamily="34" charset="0"/>
              </a:rPr>
              <a:t>Urheber von Computerprogrammen (§ 37g UrhG)</a:t>
            </a: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p:txBody>
          <a:bodyPr/>
          <a:lstStyle/>
          <a:p>
            <a:r>
              <a:rPr lang="de-AT" dirty="0"/>
              <a:t>Anwendung im Arbeitsverhältnis: </a:t>
            </a:r>
            <a:r>
              <a:rPr lang="de-AT" sz="2600" dirty="0"/>
              <a:t>Systematische Gründe für die Anwendung</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20</a:t>
            </a:fld>
            <a:endParaRPr lang="de-DE" dirty="0"/>
          </a:p>
        </p:txBody>
      </p:sp>
    </p:spTree>
    <p:extLst>
      <p:ext uri="{BB962C8B-B14F-4D97-AF65-F5344CB8AC3E}">
        <p14:creationId xmlns:p14="http://schemas.microsoft.com/office/powerpoint/2010/main" val="340291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7ACAE-53D6-B445-8B35-B8203B4BDC81}"/>
              </a:ext>
            </a:extLst>
          </p:cNvPr>
          <p:cNvSpPr>
            <a:spLocks noGrp="1"/>
          </p:cNvSpPr>
          <p:nvPr>
            <p:ph type="title"/>
          </p:nvPr>
        </p:nvSpPr>
        <p:spPr>
          <a:xfrm>
            <a:off x="647981" y="3352460"/>
            <a:ext cx="9362794" cy="1423647"/>
          </a:xfrm>
        </p:spPr>
        <p:txBody>
          <a:bodyPr>
            <a:normAutofit/>
          </a:bodyPr>
          <a:lstStyle/>
          <a:p>
            <a:r>
              <a:rPr lang="de-AT" dirty="0">
                <a:ea typeface="Calibri" panose="020F0502020204030204" pitchFamily="34" charset="0"/>
                <a:cs typeface="Calibri" panose="020F0502020204030204" pitchFamily="34" charset="0"/>
              </a:rPr>
              <a:t>Vergütungen nach §§ 37b und 37c UrhG im Detail</a:t>
            </a:r>
            <a:endParaRPr lang="de-DE" dirty="0">
              <a:ea typeface="Calibri" panose="020F0502020204030204" pitchFamily="34" charset="0"/>
              <a:cs typeface="Calibri" panose="020F0502020204030204" pitchFamily="34" charset="0"/>
            </a:endParaRPr>
          </a:p>
        </p:txBody>
      </p:sp>
      <p:sp>
        <p:nvSpPr>
          <p:cNvPr id="3" name="Foliennummernplatzhalter 2">
            <a:extLst>
              <a:ext uri="{FF2B5EF4-FFF2-40B4-BE49-F238E27FC236}">
                <a16:creationId xmlns:a16="http://schemas.microsoft.com/office/drawing/2014/main" id="{299D9F5A-3C0D-4142-A669-EBDBFDDBE990}"/>
              </a:ext>
            </a:extLst>
          </p:cNvPr>
          <p:cNvSpPr>
            <a:spLocks noGrp="1"/>
          </p:cNvSpPr>
          <p:nvPr>
            <p:ph type="sldNum" sz="quarter" idx="12"/>
          </p:nvPr>
        </p:nvSpPr>
        <p:spPr/>
        <p:txBody>
          <a:bodyPr/>
          <a:lstStyle/>
          <a:p>
            <a:fld id="{C8293DA4-3172-BF4E-AAD3-F8E76F90D071}" type="slidenum">
              <a:rPr lang="de-DE" smtClean="0"/>
              <a:pPr/>
              <a:t>21</a:t>
            </a:fld>
            <a:endParaRPr lang="de-DE" dirty="0"/>
          </a:p>
        </p:txBody>
      </p:sp>
    </p:spTree>
    <p:extLst>
      <p:ext uri="{BB962C8B-B14F-4D97-AF65-F5344CB8AC3E}">
        <p14:creationId xmlns:p14="http://schemas.microsoft.com/office/powerpoint/2010/main" val="101821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p:txBody>
          <a:bodyPr>
            <a:normAutofit/>
          </a:bodyPr>
          <a:lstStyle/>
          <a:p>
            <a:r>
              <a:rPr lang="de-AT" sz="2200" b="1" dirty="0">
                <a:latin typeface="Calibri" panose="020F0502020204030204" pitchFamily="34" charset="0"/>
                <a:ea typeface="Calibri" panose="020F0502020204030204" pitchFamily="34" charset="0"/>
                <a:cs typeface="Calibri" panose="020F0502020204030204" pitchFamily="34" charset="0"/>
              </a:rPr>
              <a:t>§ 37b Abs 1 UrhG: </a:t>
            </a:r>
            <a:r>
              <a:rPr lang="de-AT" sz="2200" dirty="0">
                <a:latin typeface="Calibri" panose="020F0502020204030204" pitchFamily="34" charset="0"/>
                <a:ea typeface="Calibri" panose="020F0502020204030204" pitchFamily="34" charset="0"/>
                <a:cs typeface="Calibri" panose="020F0502020204030204" pitchFamily="34" charset="0"/>
              </a:rPr>
              <a:t>Programmnorm („Beteiligungsgrundsatz“)</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 37b Abs 2 UrhG: </a:t>
            </a:r>
            <a:r>
              <a:rPr lang="de-AT" sz="2200" i="1" dirty="0">
                <a:latin typeface="Calibri" panose="020F0502020204030204" pitchFamily="34" charset="0"/>
                <a:ea typeface="Calibri" panose="020F0502020204030204" pitchFamily="34" charset="0"/>
                <a:cs typeface="Calibri" panose="020F0502020204030204" pitchFamily="34" charset="0"/>
              </a:rPr>
              <a:t>Der Urheber, der einem anderen das ausschließliche Recht eingeräumt hat, das Werk auf einzelne oder alle nach den §§ 14 bis 18a ihm vorbehaltenen Verwertungsarten zu benutzen, oder der eine solche Nutzung gestattet hat, soll dafür eine angemessene und verhältnismäßige Vergütung erhalten.</a:t>
            </a:r>
          </a:p>
          <a:p>
            <a:pPr marL="0" indent="0">
              <a:buNone/>
            </a:pPr>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Anknüpfungspunkt: </a:t>
            </a:r>
            <a:r>
              <a:rPr lang="de-AT" sz="2200" dirty="0">
                <a:latin typeface="Calibri" panose="020F0502020204030204" pitchFamily="34" charset="0"/>
                <a:ea typeface="Calibri" panose="020F0502020204030204" pitchFamily="34" charset="0"/>
                <a:cs typeface="Calibri" panose="020F0502020204030204" pitchFamily="34" charset="0"/>
              </a:rPr>
              <a:t>Einräumung der Rechte durch Urheber </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Form:</a:t>
            </a:r>
            <a:r>
              <a:rPr lang="de-AT" sz="2200" dirty="0">
                <a:latin typeface="Calibri" panose="020F0502020204030204" pitchFamily="34" charset="0"/>
                <a:ea typeface="Calibri" panose="020F0502020204030204" pitchFamily="34" charset="0"/>
                <a:cs typeface="Calibri" panose="020F0502020204030204" pitchFamily="34" charset="0"/>
              </a:rPr>
              <a:t> Werknutzungsrecht oder Werknutzungsbewilligung</a:t>
            </a: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490211"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Voraussetzung</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22</a:t>
            </a:fld>
            <a:endParaRPr lang="de-DE" dirty="0"/>
          </a:p>
        </p:txBody>
      </p:sp>
    </p:spTree>
    <p:extLst>
      <p:ext uri="{BB962C8B-B14F-4D97-AF65-F5344CB8AC3E}">
        <p14:creationId xmlns:p14="http://schemas.microsoft.com/office/powerpoint/2010/main" val="63283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p:txBody>
          <a:bodyPr>
            <a:noAutofit/>
          </a:bodyPr>
          <a:lstStyle/>
          <a:p>
            <a:r>
              <a:rPr lang="de-AT" sz="2200" b="1" dirty="0">
                <a:latin typeface="Calibri" panose="020F0502020204030204" pitchFamily="34" charset="0"/>
                <a:ea typeface="Calibri" panose="020F0502020204030204" pitchFamily="34" charset="0"/>
                <a:cs typeface="Calibri" panose="020F0502020204030204" pitchFamily="34" charset="0"/>
              </a:rPr>
              <a:t>§ 37b Abs 3 UrhG: </a:t>
            </a:r>
            <a:r>
              <a:rPr lang="de-AT" sz="2200" i="1" dirty="0">
                <a:latin typeface="Calibri" panose="020F0502020204030204" pitchFamily="34" charset="0"/>
                <a:ea typeface="Calibri" panose="020F0502020204030204" pitchFamily="34" charset="0"/>
                <a:cs typeface="Calibri" panose="020F0502020204030204" pitchFamily="34" charset="0"/>
              </a:rPr>
              <a:t>Eine Vergütung ist angemessen, wenn sie im Zeitpunkt des Vertragsabschlusses dem entspricht, was im Geschäftsverkehr unter Berücksichtigung aller Umstände für die eingeräumten Nutzungsmöglichkeiten üblicher und redlicher Weise zu leisten ist.</a:t>
            </a:r>
            <a:endParaRPr lang="de-AT" sz="2200" dirty="0">
              <a:latin typeface="Calibri" panose="020F0502020204030204" pitchFamily="34" charset="0"/>
              <a:ea typeface="Calibri" panose="020F0502020204030204" pitchFamily="34" charset="0"/>
              <a:cs typeface="Calibri" panose="020F0502020204030204" pitchFamily="34" charset="0"/>
            </a:endParaRP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Wert der Nutzungsrechte</a:t>
            </a:r>
          </a:p>
          <a:p>
            <a:endParaRPr lang="de-AT" sz="2200" b="1"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Einzelfallbetrachtung </a:t>
            </a:r>
            <a:r>
              <a:rPr lang="de-AT" sz="2200" dirty="0">
                <a:latin typeface="Calibri" panose="020F0502020204030204" pitchFamily="34" charset="0"/>
                <a:ea typeface="Calibri" panose="020F0502020204030204" pitchFamily="34" charset="0"/>
                <a:cs typeface="Calibri" panose="020F0502020204030204" pitchFamily="34" charset="0"/>
              </a:rPr>
              <a:t>(auch branchenabhängig)</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Wirtschaftliche Kennzahlen </a:t>
            </a:r>
            <a:r>
              <a:rPr lang="de-AT" sz="2200" dirty="0">
                <a:latin typeface="Calibri" panose="020F0502020204030204" pitchFamily="34" charset="0"/>
                <a:ea typeface="Calibri" panose="020F0502020204030204" pitchFamily="34" charset="0"/>
                <a:cs typeface="Calibri" panose="020F0502020204030204" pitchFamily="34" charset="0"/>
              </a:rPr>
              <a:t>(</a:t>
            </a:r>
            <a:r>
              <a:rPr lang="de-AT" sz="2200" dirty="0" err="1">
                <a:latin typeface="Calibri" panose="020F0502020204030204" pitchFamily="34" charset="0"/>
                <a:ea typeface="Calibri" panose="020F0502020204030204" pitchFamily="34" charset="0"/>
                <a:cs typeface="Calibri" panose="020F0502020204030204" pitchFamily="34" charset="0"/>
              </a:rPr>
              <a:t>zB</a:t>
            </a:r>
            <a:r>
              <a:rPr lang="de-AT" sz="2200" dirty="0">
                <a:latin typeface="Calibri" panose="020F0502020204030204" pitchFamily="34" charset="0"/>
                <a:ea typeface="Calibri" panose="020F0502020204030204" pitchFamily="34" charset="0"/>
                <a:cs typeface="Calibri" panose="020F0502020204030204" pitchFamily="34" charset="0"/>
              </a:rPr>
              <a:t> Umsatz) oder </a:t>
            </a:r>
            <a:r>
              <a:rPr lang="de-AT" sz="2200" b="1" dirty="0">
                <a:latin typeface="Calibri" panose="020F0502020204030204" pitchFamily="34" charset="0"/>
                <a:ea typeface="Calibri" panose="020F0502020204030204" pitchFamily="34" charset="0"/>
                <a:cs typeface="Calibri" panose="020F0502020204030204" pitchFamily="34" charset="0"/>
              </a:rPr>
              <a:t>andere aussagekräftige Zahlen</a:t>
            </a:r>
            <a:r>
              <a:rPr lang="de-AT" sz="2200" dirty="0">
                <a:latin typeface="Calibri" panose="020F0502020204030204" pitchFamily="34" charset="0"/>
                <a:ea typeface="Calibri" panose="020F0502020204030204" pitchFamily="34" charset="0"/>
                <a:cs typeface="Calibri" panose="020F0502020204030204" pitchFamily="34" charset="0"/>
              </a:rPr>
              <a:t> (</a:t>
            </a:r>
            <a:r>
              <a:rPr lang="de-AT" sz="2200" dirty="0" err="1">
                <a:latin typeface="Calibri" panose="020F0502020204030204" pitchFamily="34" charset="0"/>
                <a:ea typeface="Calibri" panose="020F0502020204030204" pitchFamily="34" charset="0"/>
                <a:cs typeface="Calibri" panose="020F0502020204030204" pitchFamily="34" charset="0"/>
              </a:rPr>
              <a:t>zB</a:t>
            </a:r>
            <a:r>
              <a:rPr lang="de-AT" sz="2200" dirty="0">
                <a:latin typeface="Calibri" panose="020F0502020204030204" pitchFamily="34" charset="0"/>
                <a:ea typeface="Calibri" panose="020F0502020204030204" pitchFamily="34" charset="0"/>
                <a:cs typeface="Calibri" panose="020F0502020204030204" pitchFamily="34" charset="0"/>
              </a:rPr>
              <a:t> „Klicks“)</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Orientierung </a:t>
            </a:r>
            <a:r>
              <a:rPr lang="de-AT" sz="2200" b="1" dirty="0">
                <a:latin typeface="Calibri" panose="020F0502020204030204" pitchFamily="34" charset="0"/>
                <a:ea typeface="Calibri" panose="020F0502020204030204" pitchFamily="34" charset="0"/>
                <a:cs typeface="Calibri" panose="020F0502020204030204" pitchFamily="34" charset="0"/>
              </a:rPr>
              <a:t>Marktpreis</a:t>
            </a:r>
            <a:r>
              <a:rPr lang="de-AT" sz="2200" dirty="0">
                <a:latin typeface="Calibri" panose="020F0502020204030204" pitchFamily="34" charset="0"/>
                <a:ea typeface="Calibri" panose="020F0502020204030204" pitchFamily="34" charset="0"/>
                <a:cs typeface="Calibri" panose="020F0502020204030204" pitchFamily="34" charset="0"/>
              </a:rPr>
              <a:t> (vorausgesetzt: redlich und üblich!)</a:t>
            </a: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490211"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Bemessung</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23</a:t>
            </a:fld>
            <a:endParaRPr lang="de-DE" dirty="0"/>
          </a:p>
        </p:txBody>
      </p:sp>
    </p:spTree>
    <p:extLst>
      <p:ext uri="{BB962C8B-B14F-4D97-AF65-F5344CB8AC3E}">
        <p14:creationId xmlns:p14="http://schemas.microsoft.com/office/powerpoint/2010/main" val="31758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a:xfrm>
            <a:off x="648871" y="1559859"/>
            <a:ext cx="9899962" cy="4684734"/>
          </a:xfrm>
        </p:spPr>
        <p:txBody>
          <a:bodyPr>
            <a:noAutofit/>
          </a:bodyPr>
          <a:lstStyle/>
          <a:p>
            <a:pPr algn="just"/>
            <a:endParaRPr lang="de-AT" sz="2200" b="1" dirty="0">
              <a:latin typeface="Calibri" panose="020F0502020204030204" pitchFamily="34" charset="0"/>
              <a:ea typeface="Calibri" panose="020F0502020204030204" pitchFamily="34" charset="0"/>
              <a:cs typeface="Calibri" panose="020F0502020204030204" pitchFamily="34" charset="0"/>
            </a:endParaRPr>
          </a:p>
          <a:p>
            <a:pPr algn="just"/>
            <a:r>
              <a:rPr lang="de-AT" sz="2200" b="1" dirty="0">
                <a:latin typeface="Calibri" panose="020F0502020204030204" pitchFamily="34" charset="0"/>
                <a:ea typeface="Calibri" panose="020F0502020204030204" pitchFamily="34" charset="0"/>
                <a:cs typeface="Calibri" panose="020F0502020204030204" pitchFamily="34" charset="0"/>
              </a:rPr>
              <a:t>§ 37b Abs 4 UrhG:</a:t>
            </a:r>
            <a:r>
              <a:rPr lang="de-AT" sz="2200" dirty="0">
                <a:latin typeface="Calibri" panose="020F0502020204030204" pitchFamily="34" charset="0"/>
                <a:ea typeface="Calibri" panose="020F0502020204030204" pitchFamily="34" charset="0"/>
                <a:cs typeface="Calibri" panose="020F0502020204030204" pitchFamily="34" charset="0"/>
              </a:rPr>
              <a:t> </a:t>
            </a:r>
            <a:r>
              <a:rPr lang="de-AT" sz="2200" i="1" dirty="0">
                <a:latin typeface="Calibri" panose="020F0502020204030204" pitchFamily="34" charset="0"/>
                <a:ea typeface="Calibri" panose="020F0502020204030204" pitchFamily="34" charset="0"/>
                <a:cs typeface="Calibri" panose="020F0502020204030204" pitchFamily="34" charset="0"/>
              </a:rPr>
              <a:t>Entspricht die Vergütung zum Zeitpunkt des Vertragsabschlusses einer Vergütungsregel in einem </a:t>
            </a:r>
            <a:r>
              <a:rPr lang="de-AT" sz="2200" b="1" i="1" dirty="0">
                <a:latin typeface="Calibri" panose="020F0502020204030204" pitchFamily="34" charset="0"/>
                <a:ea typeface="Calibri" panose="020F0502020204030204" pitchFamily="34" charset="0"/>
                <a:cs typeface="Calibri" panose="020F0502020204030204" pitchFamily="34" charset="0"/>
              </a:rPr>
              <a:t>Kollektivvertrag,</a:t>
            </a:r>
            <a:r>
              <a:rPr lang="de-AT" sz="2200" i="1" dirty="0">
                <a:latin typeface="Calibri" panose="020F0502020204030204" pitchFamily="34" charset="0"/>
                <a:ea typeface="Calibri" panose="020F0502020204030204" pitchFamily="34" charset="0"/>
                <a:cs typeface="Calibri" panose="020F0502020204030204" pitchFamily="34" charset="0"/>
              </a:rPr>
              <a:t> so gilt sie für diese Berufsgruppe als angemessen. Dies gilt auch für die Vergütung aufgrund einer </a:t>
            </a:r>
            <a:r>
              <a:rPr lang="de-AT" sz="2200" b="1" i="1" dirty="0">
                <a:latin typeface="Calibri" panose="020F0502020204030204" pitchFamily="34" charset="0"/>
                <a:ea typeface="Calibri" panose="020F0502020204030204" pitchFamily="34" charset="0"/>
                <a:cs typeface="Calibri" panose="020F0502020204030204" pitchFamily="34" charset="0"/>
              </a:rPr>
              <a:t>Vergütungsregel,</a:t>
            </a:r>
            <a:r>
              <a:rPr lang="de-AT" sz="2200" i="1" dirty="0">
                <a:latin typeface="Calibri" panose="020F0502020204030204" pitchFamily="34" charset="0"/>
                <a:ea typeface="Calibri" panose="020F0502020204030204" pitchFamily="34" charset="0"/>
                <a:cs typeface="Calibri" panose="020F0502020204030204" pitchFamily="34" charset="0"/>
              </a:rPr>
              <a:t> auf die sich repräsentative Vereinigungen von Urhebern und Werknutzern geeinigt haben.</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„Gilt als angemessen“ = </a:t>
            </a:r>
            <a:r>
              <a:rPr lang="de-AT" sz="2200" b="1" dirty="0">
                <a:latin typeface="Calibri" panose="020F0502020204030204" pitchFamily="34" charset="0"/>
                <a:ea typeface="Calibri" panose="020F0502020204030204" pitchFamily="34" charset="0"/>
                <a:cs typeface="Calibri" panose="020F0502020204030204" pitchFamily="34" charset="0"/>
              </a:rPr>
              <a:t>unwiderlegliche Vermutung</a:t>
            </a:r>
            <a:r>
              <a:rPr lang="de-AT" sz="2200" dirty="0">
                <a:latin typeface="Calibri" panose="020F0502020204030204" pitchFamily="34" charset="0"/>
                <a:ea typeface="Calibri" panose="020F0502020204030204" pitchFamily="34" charset="0"/>
                <a:cs typeface="Calibri" panose="020F0502020204030204" pitchFamily="34" charset="0"/>
              </a:rPr>
              <a:t> der Angemessenheit</a:t>
            </a:r>
          </a:p>
          <a:p>
            <a:endParaRPr lang="de-AT" sz="2200" b="1"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„muss einer Vergütungsregel entsprechen“ = Vergleich muss vorgenommen werden</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Rechtssetzungsbefugnis = </a:t>
            </a:r>
            <a:r>
              <a:rPr lang="de-AT" sz="2200" b="1" dirty="0">
                <a:latin typeface="Calibri" panose="020F0502020204030204" pitchFamily="34" charset="0"/>
                <a:ea typeface="Calibri" panose="020F0502020204030204" pitchFamily="34" charset="0"/>
                <a:cs typeface="Calibri" panose="020F0502020204030204" pitchFamily="34" charset="0"/>
              </a:rPr>
              <a:t>formale Vorgabe</a:t>
            </a:r>
            <a:r>
              <a:rPr lang="de-AT" sz="2200" dirty="0">
                <a:latin typeface="Calibri" panose="020F0502020204030204" pitchFamily="34" charset="0"/>
                <a:ea typeface="Calibri" panose="020F0502020204030204" pitchFamily="34" charset="0"/>
                <a:cs typeface="Calibri" panose="020F0502020204030204" pitchFamily="34" charset="0"/>
              </a:rPr>
              <a:t> an Kollektivvertragsparteien</a:t>
            </a: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Zweckwidmungserfordernis</a:t>
            </a:r>
            <a:r>
              <a:rPr lang="de-AT" sz="2200" dirty="0">
                <a:latin typeface="Calibri" panose="020F0502020204030204" pitchFamily="34" charset="0"/>
                <a:ea typeface="Calibri" panose="020F0502020204030204" pitchFamily="34" charset="0"/>
                <a:cs typeface="Calibri" panose="020F0502020204030204" pitchFamily="34" charset="0"/>
              </a:rPr>
              <a:t> im KollV (nicht Gehaltstabellen!)</a:t>
            </a: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490211"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Kollektive Bestimmung der Vergütung</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24</a:t>
            </a:fld>
            <a:endParaRPr lang="de-DE" dirty="0"/>
          </a:p>
        </p:txBody>
      </p:sp>
    </p:spTree>
    <p:extLst>
      <p:ext uri="{BB962C8B-B14F-4D97-AF65-F5344CB8AC3E}">
        <p14:creationId xmlns:p14="http://schemas.microsoft.com/office/powerpoint/2010/main" val="139189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253DD55-3DB9-4D39-B2CC-504B838ABC84}"/>
              </a:ext>
            </a:extLst>
          </p:cNvPr>
          <p:cNvSpPr>
            <a:spLocks noGrp="1"/>
          </p:cNvSpPr>
          <p:nvPr>
            <p:ph idx="1"/>
          </p:nvPr>
        </p:nvSpPr>
        <p:spPr>
          <a:xfrm>
            <a:off x="648871" y="1758432"/>
            <a:ext cx="9899962" cy="4667193"/>
          </a:xfrm>
        </p:spPr>
        <p:txBody>
          <a:bodyPr>
            <a:normAutofit fontScale="77500" lnSpcReduction="20000"/>
          </a:bodyPr>
          <a:lstStyle/>
          <a:p>
            <a:pPr marL="0" indent="0">
              <a:buNone/>
            </a:pPr>
            <a:r>
              <a:rPr lang="de-AT" sz="2700" b="1" u="sng" dirty="0">
                <a:latin typeface="Calibri" panose="020F0502020204030204" pitchFamily="34" charset="0"/>
                <a:ea typeface="Calibri" panose="020F0502020204030204" pitchFamily="34" charset="0"/>
                <a:cs typeface="Calibri" panose="020F0502020204030204" pitchFamily="34" charset="0"/>
              </a:rPr>
              <a:t>Deutschland:</a:t>
            </a:r>
          </a:p>
          <a:p>
            <a:endParaRPr lang="de-AT" sz="27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de-AT" sz="2700" b="1" dirty="0">
                <a:latin typeface="Calibri" panose="020F0502020204030204" pitchFamily="34" charset="0"/>
                <a:ea typeface="Calibri" panose="020F0502020204030204" pitchFamily="34" charset="0"/>
                <a:cs typeface="Calibri" panose="020F0502020204030204" pitchFamily="34" charset="0"/>
              </a:rPr>
              <a:t>TV „Arbeitnehmerähnliche freie Journalisten bei Tageszeitungen“: </a:t>
            </a:r>
            <a:r>
              <a:rPr lang="de-AT" sz="2700" dirty="0">
                <a:latin typeface="Calibri" panose="020F0502020204030204" pitchFamily="34" charset="0"/>
                <a:ea typeface="Calibri" panose="020F0502020204030204" pitchFamily="34" charset="0"/>
                <a:cs typeface="Calibri" panose="020F0502020204030204" pitchFamily="34" charset="0"/>
              </a:rPr>
              <a:t>Für je 40 Buchstaben zwischen 62 Cent bis zu einem Euro je nach Auflagezahl; Bilder zwischen 40 € und 90 €</a:t>
            </a:r>
          </a:p>
          <a:p>
            <a:pPr marL="457200" indent="-457200">
              <a:buFont typeface="+mj-lt"/>
              <a:buAutoNum type="arabicPeriod"/>
            </a:pPr>
            <a:endParaRPr lang="de-AT" sz="27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de-AT" sz="2700" b="1" dirty="0">
                <a:latin typeface="Calibri" panose="020F0502020204030204" pitchFamily="34" charset="0"/>
                <a:ea typeface="Calibri" panose="020F0502020204030204" pitchFamily="34" charset="0"/>
                <a:cs typeface="Calibri" panose="020F0502020204030204" pitchFamily="34" charset="0"/>
              </a:rPr>
              <a:t>TV „Erlösbeteiligung Kinofilm“: </a:t>
            </a:r>
            <a:r>
              <a:rPr lang="de-AT" sz="2700" dirty="0">
                <a:latin typeface="Calibri" panose="020F0502020204030204" pitchFamily="34" charset="0"/>
                <a:ea typeface="Calibri" panose="020F0502020204030204" pitchFamily="34" charset="0"/>
                <a:cs typeface="Calibri" panose="020F0502020204030204" pitchFamily="34" charset="0"/>
              </a:rPr>
              <a:t>Gemeinsame Beteiligung an Nettoerlösen des Films für die gesamte (!) Gruppe der Mitarbeiter (Höhe: 7,5 % bis zu 15 % je nach Umsatz des Films)</a:t>
            </a:r>
          </a:p>
          <a:p>
            <a:pPr marL="457200" indent="-457200">
              <a:buFont typeface="+mj-lt"/>
              <a:buAutoNum type="arabicPeriod"/>
            </a:pPr>
            <a:endParaRPr lang="de-AT" sz="27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de-AT" sz="2700" b="1" dirty="0">
                <a:latin typeface="Calibri" panose="020F0502020204030204" pitchFamily="34" charset="0"/>
                <a:ea typeface="Calibri" panose="020F0502020204030204" pitchFamily="34" charset="0"/>
                <a:cs typeface="Calibri" panose="020F0502020204030204" pitchFamily="34" charset="0"/>
              </a:rPr>
              <a:t>TV „Bühne“:</a:t>
            </a:r>
            <a:r>
              <a:rPr lang="de-AT" sz="2700" dirty="0">
                <a:latin typeface="Calibri" panose="020F0502020204030204" pitchFamily="34" charset="0"/>
                <a:ea typeface="Calibri" panose="020F0502020204030204" pitchFamily="34" charset="0"/>
                <a:cs typeface="Calibri" panose="020F0502020204030204" pitchFamily="34" charset="0"/>
              </a:rPr>
              <a:t> „angemessene Vergütung“ bei Livestreaming. Höhe nicht definiert.</a:t>
            </a:r>
          </a:p>
          <a:p>
            <a:endParaRPr lang="de-AT" sz="2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AT" sz="2700" b="1" u="sng" dirty="0">
                <a:latin typeface="Calibri" panose="020F0502020204030204" pitchFamily="34" charset="0"/>
                <a:ea typeface="Calibri" panose="020F0502020204030204" pitchFamily="34" charset="0"/>
                <a:cs typeface="Calibri" panose="020F0502020204030204" pitchFamily="34" charset="0"/>
              </a:rPr>
              <a:t>Problem:</a:t>
            </a:r>
            <a:r>
              <a:rPr lang="de-AT" sz="2700" b="1" dirty="0">
                <a:latin typeface="Calibri" panose="020F0502020204030204" pitchFamily="34" charset="0"/>
                <a:ea typeface="Calibri" panose="020F0502020204030204" pitchFamily="34" charset="0"/>
                <a:cs typeface="Calibri" panose="020F0502020204030204" pitchFamily="34" charset="0"/>
              </a:rPr>
              <a:t>	</a:t>
            </a:r>
            <a:r>
              <a:rPr lang="de-AT" sz="2700" dirty="0">
                <a:latin typeface="Calibri" panose="020F0502020204030204" pitchFamily="34" charset="0"/>
                <a:ea typeface="Calibri" panose="020F0502020204030204" pitchFamily="34" charset="0"/>
                <a:cs typeface="Calibri" panose="020F0502020204030204" pitchFamily="34" charset="0"/>
              </a:rPr>
              <a:t>Kaum Regelungen in Tarifverträgen. Besonders stark umkämpfter Punkt 			zwischen Gewerkschaften und AG-Vereinigungen. </a:t>
            </a:r>
            <a:endParaRPr lang="de-AT" dirty="0"/>
          </a:p>
        </p:txBody>
      </p:sp>
      <p:sp>
        <p:nvSpPr>
          <p:cNvPr id="3" name="Titel 2">
            <a:extLst>
              <a:ext uri="{FF2B5EF4-FFF2-40B4-BE49-F238E27FC236}">
                <a16:creationId xmlns:a16="http://schemas.microsoft.com/office/drawing/2014/main" id="{612C1C56-EA91-43C9-AB67-D113A79C6866}"/>
              </a:ext>
            </a:extLst>
          </p:cNvPr>
          <p:cNvSpPr>
            <a:spLocks noGrp="1"/>
          </p:cNvSpPr>
          <p:nvPr>
            <p:ph type="title"/>
          </p:nvPr>
        </p:nvSpPr>
        <p:spPr>
          <a:xfrm>
            <a:off x="648870" y="432374"/>
            <a:ext cx="9638129" cy="1326059"/>
          </a:xfrm>
        </p:spPr>
        <p:txBody>
          <a:bodyPr>
            <a:normAutofit/>
          </a:bodyPr>
          <a:lstStyle/>
          <a:p>
            <a:r>
              <a:rPr lang="de-AT" sz="3380" dirty="0">
                <a:ea typeface="Calibri" panose="020F0502020204030204" pitchFamily="34" charset="0"/>
                <a:cs typeface="Calibri" panose="020F0502020204030204" pitchFamily="34" charset="0"/>
              </a:rPr>
              <a:t>Vergütungen nach § 37b und 37c UrhG:</a:t>
            </a:r>
            <a:br>
              <a:rPr lang="de-AT" sz="3380" dirty="0"/>
            </a:br>
            <a:r>
              <a:rPr lang="de-AT" sz="2600" dirty="0"/>
              <a:t>Beispiele für kollektivvertragliche Rechtsetzung</a:t>
            </a:r>
          </a:p>
        </p:txBody>
      </p:sp>
      <p:sp>
        <p:nvSpPr>
          <p:cNvPr id="4" name="Datumsplatzhalter 3">
            <a:extLst>
              <a:ext uri="{FF2B5EF4-FFF2-40B4-BE49-F238E27FC236}">
                <a16:creationId xmlns:a16="http://schemas.microsoft.com/office/drawing/2014/main" id="{442104F2-5944-42AD-BF7B-3FB29EE16702}"/>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61436774-74FE-460D-BA74-2EF1F2957590}"/>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EFE91FF6-A2C7-4BEA-B740-EEB8B6A61096}"/>
              </a:ext>
            </a:extLst>
          </p:cNvPr>
          <p:cNvSpPr>
            <a:spLocks noGrp="1"/>
          </p:cNvSpPr>
          <p:nvPr>
            <p:ph type="sldNum" sz="quarter" idx="12"/>
          </p:nvPr>
        </p:nvSpPr>
        <p:spPr/>
        <p:txBody>
          <a:bodyPr/>
          <a:lstStyle/>
          <a:p>
            <a:fld id="{C8293DA4-3172-BF4E-AAD3-F8E76F90D071}" type="slidenum">
              <a:rPr lang="de-DE" smtClean="0"/>
              <a:pPr/>
              <a:t>25</a:t>
            </a:fld>
            <a:endParaRPr lang="de-DE" dirty="0"/>
          </a:p>
        </p:txBody>
      </p:sp>
    </p:spTree>
    <p:extLst>
      <p:ext uri="{BB962C8B-B14F-4D97-AF65-F5344CB8AC3E}">
        <p14:creationId xmlns:p14="http://schemas.microsoft.com/office/powerpoint/2010/main" val="178390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a:xfrm>
            <a:off x="648871" y="1559858"/>
            <a:ext cx="9899962" cy="4865767"/>
          </a:xfrm>
        </p:spPr>
        <p:txBody>
          <a:bodyPr>
            <a:noAutofit/>
          </a:bodyPr>
          <a:lstStyle/>
          <a:p>
            <a:pPr algn="just"/>
            <a:endParaRPr lang="de-AT" sz="2100" b="1" dirty="0">
              <a:latin typeface="Calibri" panose="020F0502020204030204" pitchFamily="34" charset="0"/>
              <a:ea typeface="Calibri" panose="020F0502020204030204" pitchFamily="34" charset="0"/>
              <a:cs typeface="Calibri" panose="020F0502020204030204" pitchFamily="34" charset="0"/>
            </a:endParaRPr>
          </a:p>
          <a:p>
            <a:pPr algn="just"/>
            <a:r>
              <a:rPr lang="de-AT" sz="2100" b="1" dirty="0">
                <a:latin typeface="Calibri" panose="020F0502020204030204" pitchFamily="34" charset="0"/>
                <a:ea typeface="Calibri" panose="020F0502020204030204" pitchFamily="34" charset="0"/>
                <a:cs typeface="Calibri" panose="020F0502020204030204" pitchFamily="34" charset="0"/>
              </a:rPr>
              <a:t>§ 37b Abs 4 UrhG: </a:t>
            </a:r>
            <a:r>
              <a:rPr lang="de-AT" sz="2100" i="1" dirty="0">
                <a:latin typeface="Calibri" panose="020F0502020204030204" pitchFamily="34" charset="0"/>
                <a:ea typeface="Calibri" panose="020F0502020204030204" pitchFamily="34" charset="0"/>
                <a:cs typeface="Calibri" panose="020F0502020204030204" pitchFamily="34" charset="0"/>
              </a:rPr>
              <a:t>Entspricht die Vergütung zum Zeitpunkt des Vertragsabschlusses einer Vergütungsregel in einem Kollektivvertrag, so gilt sie für diese Berufsgruppe als angemessen. Dies gilt auch für die Vergütung aufgrund einer </a:t>
            </a:r>
            <a:r>
              <a:rPr lang="de-AT" sz="2100" b="1" i="1" dirty="0">
                <a:latin typeface="Calibri" panose="020F0502020204030204" pitchFamily="34" charset="0"/>
                <a:ea typeface="Calibri" panose="020F0502020204030204" pitchFamily="34" charset="0"/>
                <a:cs typeface="Calibri" panose="020F0502020204030204" pitchFamily="34" charset="0"/>
              </a:rPr>
              <a:t>Vergütungsregel,</a:t>
            </a:r>
            <a:r>
              <a:rPr lang="de-AT" sz="2100" i="1" dirty="0">
                <a:latin typeface="Calibri" panose="020F0502020204030204" pitchFamily="34" charset="0"/>
                <a:ea typeface="Calibri" panose="020F0502020204030204" pitchFamily="34" charset="0"/>
                <a:cs typeface="Calibri" panose="020F0502020204030204" pitchFamily="34" charset="0"/>
              </a:rPr>
              <a:t> auf die sich repräsentative Vereinigungen von Urhebern und Werknutzern geeinigt haben.</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a:latin typeface="Calibri" panose="020F0502020204030204" pitchFamily="34" charset="0"/>
                <a:ea typeface="Calibri" panose="020F0502020204030204" pitchFamily="34" charset="0"/>
                <a:cs typeface="Calibri" panose="020F0502020204030204" pitchFamily="34" charset="0"/>
              </a:rPr>
              <a:t>Andere Akteure </a:t>
            </a:r>
            <a:r>
              <a:rPr lang="de-AT" sz="2100" dirty="0">
                <a:latin typeface="Calibri" panose="020F0502020204030204" pitchFamily="34" charset="0"/>
                <a:ea typeface="Calibri" panose="020F0502020204030204" pitchFamily="34" charset="0"/>
                <a:cs typeface="Calibri" panose="020F0502020204030204" pitchFamily="34" charset="0"/>
              </a:rPr>
              <a:t>als im Kollektiven Arbeitsrecht: „Berufsvereinigungen“</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a:latin typeface="Calibri" panose="020F0502020204030204" pitchFamily="34" charset="0"/>
                <a:ea typeface="Calibri" panose="020F0502020204030204" pitchFamily="34" charset="0"/>
                <a:cs typeface="Calibri" panose="020F0502020204030204" pitchFamily="34" charset="0"/>
              </a:rPr>
              <a:t>Voraussetzung: </a:t>
            </a:r>
            <a:r>
              <a:rPr lang="de-AT" sz="2100" dirty="0">
                <a:latin typeface="Calibri" panose="020F0502020204030204" pitchFamily="34" charset="0"/>
                <a:ea typeface="Calibri" panose="020F0502020204030204" pitchFamily="34" charset="0"/>
                <a:cs typeface="Calibri" panose="020F0502020204030204" pitchFamily="34" charset="0"/>
              </a:rPr>
              <a:t>„Repräsentativität“ </a:t>
            </a:r>
            <a:r>
              <a:rPr lang="de-AT" sz="2100" b="1" dirty="0">
                <a:latin typeface="Calibri" panose="020F0502020204030204" pitchFamily="34" charset="0"/>
                <a:ea typeface="Calibri" panose="020F0502020204030204" pitchFamily="34" charset="0"/>
                <a:cs typeface="Calibri" panose="020F0502020204030204" pitchFamily="34" charset="0"/>
              </a:rPr>
              <a:t>nicht</a:t>
            </a:r>
            <a:r>
              <a:rPr lang="de-AT" sz="2100" dirty="0">
                <a:latin typeface="Calibri" panose="020F0502020204030204" pitchFamily="34" charset="0"/>
                <a:ea typeface="Calibri" panose="020F0502020204030204" pitchFamily="34" charset="0"/>
                <a:cs typeface="Calibri" panose="020F0502020204030204" pitchFamily="34" charset="0"/>
              </a:rPr>
              <a:t> „Kollektivvertragsfähigkeit“ (vgl § 37b Abs 4 bis 6)</a:t>
            </a:r>
          </a:p>
          <a:p>
            <a:pPr marL="0" indent="0">
              <a:buNone/>
            </a:pPr>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a:latin typeface="Calibri" panose="020F0502020204030204" pitchFamily="34" charset="0"/>
                <a:ea typeface="Calibri" panose="020F0502020204030204" pitchFamily="34" charset="0"/>
                <a:cs typeface="Calibri" panose="020F0502020204030204" pitchFamily="34" charset="0"/>
              </a:rPr>
              <a:t>Rechtswirkung: </a:t>
            </a:r>
            <a:r>
              <a:rPr lang="de-AT" sz="2100" dirty="0">
                <a:latin typeface="Calibri" panose="020F0502020204030204" pitchFamily="34" charset="0"/>
                <a:ea typeface="Calibri" panose="020F0502020204030204" pitchFamily="34" charset="0"/>
                <a:cs typeface="Calibri" panose="020F0502020204030204" pitchFamily="34" charset="0"/>
              </a:rPr>
              <a:t>Gilt „für Berufsgruppe“ als angemessen. Sowohl </a:t>
            </a:r>
            <a:r>
              <a:rPr lang="de-AT" sz="2100" u="sng" dirty="0">
                <a:latin typeface="Calibri" panose="020F0502020204030204" pitchFamily="34" charset="0"/>
                <a:ea typeface="Calibri" panose="020F0502020204030204" pitchFamily="34" charset="0"/>
                <a:cs typeface="Calibri" panose="020F0502020204030204" pitchFamily="34" charset="0"/>
              </a:rPr>
              <a:t>selbständige</a:t>
            </a:r>
            <a:r>
              <a:rPr lang="de-AT" sz="2100" dirty="0">
                <a:latin typeface="Calibri" panose="020F0502020204030204" pitchFamily="34" charset="0"/>
                <a:ea typeface="Calibri" panose="020F0502020204030204" pitchFamily="34" charset="0"/>
                <a:cs typeface="Calibri" panose="020F0502020204030204" pitchFamily="34" charset="0"/>
              </a:rPr>
              <a:t> als auch </a:t>
            </a:r>
            <a:r>
              <a:rPr lang="de-AT" sz="2100" u="sng" dirty="0">
                <a:latin typeface="Calibri" panose="020F0502020204030204" pitchFamily="34" charset="0"/>
                <a:ea typeface="Calibri" panose="020F0502020204030204" pitchFamily="34" charset="0"/>
                <a:cs typeface="Calibri" panose="020F0502020204030204" pitchFamily="34" charset="0"/>
              </a:rPr>
              <a:t>unselbständige Mitglieder</a:t>
            </a:r>
            <a:r>
              <a:rPr lang="de-AT" sz="2100" dirty="0">
                <a:latin typeface="Calibri" panose="020F0502020204030204" pitchFamily="34" charset="0"/>
                <a:ea typeface="Calibri" panose="020F0502020204030204" pitchFamily="34" charset="0"/>
                <a:cs typeface="Calibri" panose="020F0502020204030204" pitchFamily="34" charset="0"/>
              </a:rPr>
              <a:t> dieser Vereinigungen</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a:latin typeface="Calibri" panose="020F0502020204030204" pitchFamily="34" charset="0"/>
                <a:ea typeface="Calibri" panose="020F0502020204030204" pitchFamily="34" charset="0"/>
                <a:cs typeface="Calibri" panose="020F0502020204030204" pitchFamily="34" charset="0"/>
              </a:rPr>
              <a:t>Beispiel: </a:t>
            </a:r>
            <a:r>
              <a:rPr lang="de-AT" sz="2100" dirty="0">
                <a:latin typeface="Calibri" panose="020F0502020204030204" pitchFamily="34" charset="0"/>
                <a:ea typeface="Calibri" panose="020F0502020204030204" pitchFamily="34" charset="0"/>
                <a:cs typeface="Calibri" panose="020F0502020204030204" pitchFamily="34" charset="0"/>
              </a:rPr>
              <a:t>Vergütungsregel von </a:t>
            </a:r>
            <a:r>
              <a:rPr lang="de-AT" sz="2100" i="1" dirty="0">
                <a:latin typeface="Calibri" panose="020F0502020204030204" pitchFamily="34" charset="0"/>
                <a:ea typeface="Calibri" panose="020F0502020204030204" pitchFamily="34" charset="0"/>
                <a:cs typeface="Calibri" panose="020F0502020204030204" pitchFamily="34" charset="0"/>
              </a:rPr>
              <a:t>Netflix</a:t>
            </a:r>
            <a:r>
              <a:rPr lang="de-AT" sz="2100" dirty="0">
                <a:latin typeface="Calibri" panose="020F0502020204030204" pitchFamily="34" charset="0"/>
                <a:ea typeface="Calibri" panose="020F0502020204030204" pitchFamily="34" charset="0"/>
                <a:cs typeface="Calibri" panose="020F0502020204030204" pitchFamily="34" charset="0"/>
              </a:rPr>
              <a:t> mit </a:t>
            </a:r>
            <a:r>
              <a:rPr lang="de-AT" sz="2100" i="1" dirty="0">
                <a:latin typeface="Calibri" panose="020F0502020204030204" pitchFamily="34" charset="0"/>
                <a:ea typeface="Calibri" panose="020F0502020204030204" pitchFamily="34" charset="0"/>
                <a:cs typeface="Calibri" panose="020F0502020204030204" pitchFamily="34" charset="0"/>
              </a:rPr>
              <a:t>Bundesverband Schauspiel/Verdi</a:t>
            </a:r>
          </a:p>
          <a:p>
            <a:endParaRPr lang="de-AT" sz="21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490211"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„Gemeinsame Vergütungsregelungen“</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26</a:t>
            </a:fld>
            <a:endParaRPr lang="de-DE" dirty="0"/>
          </a:p>
        </p:txBody>
      </p:sp>
    </p:spTree>
    <p:extLst>
      <p:ext uri="{BB962C8B-B14F-4D97-AF65-F5344CB8AC3E}">
        <p14:creationId xmlns:p14="http://schemas.microsoft.com/office/powerpoint/2010/main" val="95822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a:xfrm>
            <a:off x="648871" y="1559859"/>
            <a:ext cx="9899962" cy="4684734"/>
          </a:xfrm>
        </p:spPr>
        <p:txBody>
          <a:bodyPr>
            <a:normAutofit/>
          </a:bodyPr>
          <a:lstStyle/>
          <a:p>
            <a:pPr algn="just"/>
            <a:endParaRPr lang="de-AT" sz="2200" dirty="0">
              <a:latin typeface="Calibri" panose="020F0502020204030204" pitchFamily="34" charset="0"/>
              <a:ea typeface="Calibri" panose="020F0502020204030204" pitchFamily="34" charset="0"/>
              <a:cs typeface="Calibri" panose="020F0502020204030204" pitchFamily="34" charset="0"/>
            </a:endParaRPr>
          </a:p>
          <a:p>
            <a:pPr algn="just"/>
            <a:r>
              <a:rPr lang="de-AT" sz="2200" b="1" dirty="0">
                <a:latin typeface="Calibri" panose="020F0502020204030204" pitchFamily="34" charset="0"/>
                <a:ea typeface="Calibri" panose="020F0502020204030204" pitchFamily="34" charset="0"/>
                <a:cs typeface="Calibri" panose="020F0502020204030204" pitchFamily="34" charset="0"/>
              </a:rPr>
              <a:t>§ 37c Abs 1 UrhG: </a:t>
            </a:r>
            <a:r>
              <a:rPr lang="de-AT" sz="2200" i="1" dirty="0">
                <a:latin typeface="Calibri" panose="020F0502020204030204" pitchFamily="34" charset="0"/>
                <a:ea typeface="Calibri" panose="020F0502020204030204" pitchFamily="34" charset="0"/>
                <a:cs typeface="Calibri" panose="020F0502020204030204" pitchFamily="34" charset="0"/>
              </a:rPr>
              <a:t>Der Urheber hat gegenüber demjenigen, dem er eine Werknutzungsbewilligung erteilt oder ein Werknutzungsrecht eingeräumt hat, Anspruch auf eine </a:t>
            </a:r>
            <a:r>
              <a:rPr lang="de-AT" sz="2200" b="1" i="1" dirty="0">
                <a:latin typeface="Calibri" panose="020F0502020204030204" pitchFamily="34" charset="0"/>
                <a:ea typeface="Calibri" panose="020F0502020204030204" pitchFamily="34" charset="0"/>
                <a:cs typeface="Calibri" panose="020F0502020204030204" pitchFamily="34" charset="0"/>
              </a:rPr>
              <a:t>zusätzliche, angemessene und faire Vergütung,</a:t>
            </a:r>
            <a:r>
              <a:rPr lang="de-AT" sz="2200" i="1" dirty="0">
                <a:latin typeface="Calibri" panose="020F0502020204030204" pitchFamily="34" charset="0"/>
                <a:ea typeface="Calibri" panose="020F0502020204030204" pitchFamily="34" charset="0"/>
                <a:cs typeface="Calibri" panose="020F0502020204030204" pitchFamily="34" charset="0"/>
              </a:rPr>
              <a:t> wenn sich die ursprünglich vereinbarte Vergütung im Vergleich zu sämtlichen späteren einschlägigen Einnahmen aus der Verwertung des Werks als eindeutig unverhältnismäßig niedrig erweist. </a:t>
            </a:r>
          </a:p>
          <a:p>
            <a:pPr algn="just"/>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Nachforderungsanspruch </a:t>
            </a:r>
            <a:r>
              <a:rPr lang="de-AT" sz="2200" dirty="0" err="1">
                <a:latin typeface="Calibri" panose="020F0502020204030204" pitchFamily="34" charset="0"/>
                <a:ea typeface="Calibri" panose="020F0502020204030204" pitchFamily="34" charset="0"/>
                <a:cs typeface="Calibri" panose="020F0502020204030204" pitchFamily="34" charset="0"/>
              </a:rPr>
              <a:t>bzw</a:t>
            </a:r>
            <a:r>
              <a:rPr lang="de-AT" sz="2200" b="1" dirty="0">
                <a:latin typeface="Calibri" panose="020F0502020204030204" pitchFamily="34" charset="0"/>
                <a:ea typeface="Calibri" panose="020F0502020204030204" pitchFamily="34" charset="0"/>
                <a:cs typeface="Calibri" panose="020F0502020204030204" pitchFamily="34" charset="0"/>
              </a:rPr>
              <a:t> „Bestseller-Paragraph“</a:t>
            </a:r>
          </a:p>
          <a:p>
            <a:endParaRPr lang="de-AT" sz="2200" b="1"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Vergleich zwischen Vergütung nach § 37b </a:t>
            </a:r>
            <a:r>
              <a:rPr lang="de-AT" sz="2200" b="1" dirty="0" err="1">
                <a:latin typeface="Calibri" panose="020F0502020204030204" pitchFamily="34" charset="0"/>
                <a:ea typeface="Calibri" panose="020F0502020204030204" pitchFamily="34" charset="0"/>
                <a:cs typeface="Calibri" panose="020F0502020204030204" pitchFamily="34" charset="0"/>
              </a:rPr>
              <a:t>URhG</a:t>
            </a:r>
            <a:r>
              <a:rPr lang="de-AT" sz="2200" b="1" dirty="0">
                <a:latin typeface="Calibri" panose="020F0502020204030204" pitchFamily="34" charset="0"/>
                <a:ea typeface="Calibri" panose="020F0502020204030204" pitchFamily="34" charset="0"/>
                <a:cs typeface="Calibri" panose="020F0502020204030204" pitchFamily="34" charset="0"/>
              </a:rPr>
              <a:t> und allen nachfolgenden Einnahmen</a:t>
            </a:r>
            <a:endParaRPr lang="de-AT" sz="2200" dirty="0">
              <a:latin typeface="Calibri" panose="020F0502020204030204" pitchFamily="34" charset="0"/>
              <a:ea typeface="Calibri" panose="020F0502020204030204" pitchFamily="34" charset="0"/>
              <a:cs typeface="Calibri" panose="020F0502020204030204" pitchFamily="34" charset="0"/>
            </a:endParaRP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Ex-Post Betrachtung</a:t>
            </a:r>
            <a:r>
              <a:rPr lang="de-AT" sz="2200" dirty="0">
                <a:latin typeface="Calibri" panose="020F0502020204030204" pitchFamily="34" charset="0"/>
                <a:ea typeface="Calibri" panose="020F0502020204030204" pitchFamily="34" charset="0"/>
                <a:cs typeface="Calibri" panose="020F0502020204030204" pitchFamily="34" charset="0"/>
              </a:rPr>
              <a:t> ob Vergütung nach § 37b UrhG zu niedrig war</a:t>
            </a: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899962"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Vertragsanpassungsmechanismus (§ 37c UrhG) </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27</a:t>
            </a:fld>
            <a:endParaRPr lang="de-DE" dirty="0"/>
          </a:p>
        </p:txBody>
      </p:sp>
    </p:spTree>
    <p:extLst>
      <p:ext uri="{BB962C8B-B14F-4D97-AF65-F5344CB8AC3E}">
        <p14:creationId xmlns:p14="http://schemas.microsoft.com/office/powerpoint/2010/main" val="37219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a:xfrm>
            <a:off x="648871" y="1559859"/>
            <a:ext cx="9899962" cy="4684734"/>
          </a:xfrm>
        </p:spPr>
        <p:txBody>
          <a:bodyPr>
            <a:normAutofit/>
          </a:bodyPr>
          <a:lstStyle/>
          <a:p>
            <a:pPr algn="just"/>
            <a:endParaRPr lang="de-AT" sz="2200" b="1" dirty="0">
              <a:latin typeface="Calibri" panose="020F0502020204030204" pitchFamily="34" charset="0"/>
              <a:ea typeface="Calibri" panose="020F0502020204030204" pitchFamily="34" charset="0"/>
              <a:cs typeface="Calibri" panose="020F0502020204030204" pitchFamily="34" charset="0"/>
            </a:endParaRPr>
          </a:p>
          <a:p>
            <a:pPr algn="just"/>
            <a:r>
              <a:rPr lang="de-AT" sz="2200" b="1" dirty="0">
                <a:latin typeface="Calibri" panose="020F0502020204030204" pitchFamily="34" charset="0"/>
                <a:ea typeface="Calibri" panose="020F0502020204030204" pitchFamily="34" charset="0"/>
                <a:cs typeface="Calibri" panose="020F0502020204030204" pitchFamily="34" charset="0"/>
              </a:rPr>
              <a:t>§ 37c Abs 2 UrhG: </a:t>
            </a:r>
            <a:r>
              <a:rPr lang="de-AT" sz="2200" i="1" dirty="0">
                <a:latin typeface="Calibri" panose="020F0502020204030204" pitchFamily="34" charset="0"/>
                <a:ea typeface="Calibri" panose="020F0502020204030204" pitchFamily="34" charset="0"/>
                <a:cs typeface="Calibri" panose="020F0502020204030204" pitchFamily="34" charset="0"/>
              </a:rPr>
              <a:t>Der Urheber hat keinen Anspruch nach Abs. 1, soweit die Vergütung nach einer Vergütungsregel nach § 37b Abs. 4 oder einem Kollektivvertrag bestimmt worden ist und diese ausdrücklich eine weitere angemessene Vergütung für den Fall des Abs. 1 vorsieht.</a:t>
            </a:r>
          </a:p>
          <a:p>
            <a:pPr algn="just"/>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Zweckwidmungserfordernis für KollV/GV</a:t>
            </a:r>
            <a:endParaRPr lang="de-AT" sz="2200" dirty="0">
              <a:latin typeface="Calibri" panose="020F0502020204030204" pitchFamily="34" charset="0"/>
              <a:ea typeface="Calibri" panose="020F0502020204030204" pitchFamily="34" charset="0"/>
              <a:cs typeface="Calibri" panose="020F0502020204030204" pitchFamily="34" charset="0"/>
            </a:endParaRPr>
          </a:p>
          <a:p>
            <a:endParaRPr lang="de-AT" sz="2200" dirty="0">
              <a:latin typeface="Calibri" panose="020F0502020204030204" pitchFamily="34" charset="0"/>
              <a:ea typeface="Calibri" panose="020F0502020204030204" pitchFamily="34" charset="0"/>
              <a:cs typeface="Calibri" panose="020F0502020204030204" pitchFamily="34" charset="0"/>
            </a:endParaRPr>
          </a:p>
          <a:p>
            <a:r>
              <a:rPr lang="de-AT" sz="2200" dirty="0">
                <a:latin typeface="Calibri" panose="020F0502020204030204" pitchFamily="34" charset="0"/>
                <a:ea typeface="Calibri" panose="020F0502020204030204" pitchFamily="34" charset="0"/>
                <a:cs typeface="Calibri" panose="020F0502020204030204" pitchFamily="34" charset="0"/>
              </a:rPr>
              <a:t>Anordnung der </a:t>
            </a:r>
            <a:r>
              <a:rPr lang="de-AT" sz="2200" b="1" dirty="0">
                <a:latin typeface="Calibri" panose="020F0502020204030204" pitchFamily="34" charset="0"/>
                <a:ea typeface="Calibri" panose="020F0502020204030204" pitchFamily="34" charset="0"/>
                <a:cs typeface="Calibri" panose="020F0502020204030204" pitchFamily="34" charset="0"/>
              </a:rPr>
              <a:t>Angemessenheit</a:t>
            </a:r>
          </a:p>
          <a:p>
            <a:endParaRPr lang="de-AT" sz="2200" b="1" dirty="0">
              <a:latin typeface="Calibri" panose="020F0502020204030204" pitchFamily="34" charset="0"/>
              <a:ea typeface="Calibri" panose="020F0502020204030204" pitchFamily="34" charset="0"/>
              <a:cs typeface="Calibri" panose="020F0502020204030204" pitchFamily="34" charset="0"/>
            </a:endParaRPr>
          </a:p>
          <a:p>
            <a:r>
              <a:rPr lang="de-AT" sz="2200" b="1" dirty="0">
                <a:latin typeface="Calibri" panose="020F0502020204030204" pitchFamily="34" charset="0"/>
                <a:ea typeface="Calibri" panose="020F0502020204030204" pitchFamily="34" charset="0"/>
                <a:cs typeface="Calibri" panose="020F0502020204030204" pitchFamily="34" charset="0"/>
              </a:rPr>
              <a:t>Unangemessener </a:t>
            </a:r>
            <a:r>
              <a:rPr lang="de-AT" sz="2200" dirty="0">
                <a:latin typeface="Calibri" panose="020F0502020204030204" pitchFamily="34" charset="0"/>
                <a:ea typeface="Calibri" panose="020F0502020204030204" pitchFamily="34" charset="0"/>
                <a:cs typeface="Calibri" panose="020F0502020204030204" pitchFamily="34" charset="0"/>
              </a:rPr>
              <a:t>Nachforderungsanspruch in KollV kann </a:t>
            </a:r>
            <a:r>
              <a:rPr lang="de-AT" sz="2200" b="1" dirty="0">
                <a:latin typeface="Calibri" panose="020F0502020204030204" pitchFamily="34" charset="0"/>
                <a:ea typeface="Calibri" panose="020F0502020204030204" pitchFamily="34" charset="0"/>
                <a:cs typeface="Calibri" panose="020F0502020204030204" pitchFamily="34" charset="0"/>
              </a:rPr>
              <a:t>nicht normativ gültig sein</a:t>
            </a:r>
          </a:p>
          <a:p>
            <a:endParaRPr lang="de-AT" sz="2200" dirty="0">
              <a:latin typeface="Calibri" panose="020F0502020204030204" pitchFamily="34" charset="0"/>
              <a:ea typeface="Calibri" panose="020F0502020204030204" pitchFamily="34" charset="0"/>
              <a:cs typeface="Calibri" panose="020F0502020204030204" pitchFamily="34" charset="0"/>
            </a:endParaRPr>
          </a:p>
          <a:p>
            <a:endParaRPr lang="de-AT"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899962" cy="1326059"/>
          </a:xfrm>
        </p:spPr>
        <p:txBody>
          <a:bodyPr/>
          <a:lstStyle/>
          <a:p>
            <a:r>
              <a:rPr lang="de-AT" dirty="0">
                <a:ea typeface="Calibri" panose="020F0502020204030204" pitchFamily="34" charset="0"/>
                <a:cs typeface="Calibri" panose="020F0502020204030204" pitchFamily="34" charset="0"/>
              </a:rPr>
              <a:t>Vergütungen nach § 37b und 37c UrhG:</a:t>
            </a:r>
            <a:br>
              <a:rPr lang="de-AT"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Vertragsanpassungsmechanismus (§ 37c UrhG) </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fld id="{89E32639-6C41-4DC1-A737-E78B915E9939}" type="datetime4">
              <a:rPr lang="de-AT" smtClean="0"/>
              <a:t>6. März 2024</a:t>
            </a:fld>
            <a:endParaRPr lang="de-DE" dirty="0"/>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AT"/>
              <a:t>Wir forschen. Wir gestalten Zukunft.</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28</a:t>
            </a:fld>
            <a:endParaRPr lang="de-DE" dirty="0"/>
          </a:p>
        </p:txBody>
      </p:sp>
    </p:spTree>
    <p:extLst>
      <p:ext uri="{BB962C8B-B14F-4D97-AF65-F5344CB8AC3E}">
        <p14:creationId xmlns:p14="http://schemas.microsoft.com/office/powerpoint/2010/main" val="360578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7ACAE-53D6-B445-8B35-B8203B4BDC81}"/>
              </a:ext>
            </a:extLst>
          </p:cNvPr>
          <p:cNvSpPr>
            <a:spLocks noGrp="1"/>
          </p:cNvSpPr>
          <p:nvPr>
            <p:ph type="title"/>
          </p:nvPr>
        </p:nvSpPr>
        <p:spPr>
          <a:xfrm>
            <a:off x="647981" y="3352460"/>
            <a:ext cx="9362794" cy="1423647"/>
          </a:xfrm>
        </p:spPr>
        <p:txBody>
          <a:bodyPr>
            <a:normAutofit fontScale="90000"/>
          </a:bodyPr>
          <a:lstStyle/>
          <a:p>
            <a:r>
              <a:rPr lang="de-AT" dirty="0">
                <a:ea typeface="Calibri" panose="020F0502020204030204" pitchFamily="34" charset="0"/>
                <a:cs typeface="Calibri" panose="020F0502020204030204" pitchFamily="34" charset="0"/>
              </a:rPr>
              <a:t>Verhältnis zwischen urheberrechtlicher Vergütung und arbeitsrechtlichem Entgelt</a:t>
            </a:r>
            <a:endParaRPr lang="de-DE" dirty="0">
              <a:ea typeface="Calibri" panose="020F0502020204030204" pitchFamily="34" charset="0"/>
              <a:cs typeface="Calibri" panose="020F0502020204030204" pitchFamily="34" charset="0"/>
            </a:endParaRPr>
          </a:p>
        </p:txBody>
      </p:sp>
      <p:sp>
        <p:nvSpPr>
          <p:cNvPr id="3" name="Foliennummernplatzhalter 2">
            <a:extLst>
              <a:ext uri="{FF2B5EF4-FFF2-40B4-BE49-F238E27FC236}">
                <a16:creationId xmlns:a16="http://schemas.microsoft.com/office/drawing/2014/main" id="{299D9F5A-3C0D-4142-A669-EBDBFDDBE990}"/>
              </a:ext>
            </a:extLst>
          </p:cNvPr>
          <p:cNvSpPr>
            <a:spLocks noGrp="1"/>
          </p:cNvSpPr>
          <p:nvPr>
            <p:ph type="sldNum" sz="quarter" idx="12"/>
          </p:nvPr>
        </p:nvSpPr>
        <p:spPr/>
        <p:txBody>
          <a:bodyPr/>
          <a:lstStyle/>
          <a:p>
            <a:fld id="{C8293DA4-3172-BF4E-AAD3-F8E76F90D071}" type="slidenum">
              <a:rPr lang="de-DE" smtClean="0"/>
              <a:pPr/>
              <a:t>29</a:t>
            </a:fld>
            <a:endParaRPr lang="de-DE" dirty="0"/>
          </a:p>
        </p:txBody>
      </p:sp>
    </p:spTree>
    <p:extLst>
      <p:ext uri="{BB962C8B-B14F-4D97-AF65-F5344CB8AC3E}">
        <p14:creationId xmlns:p14="http://schemas.microsoft.com/office/powerpoint/2010/main" val="220895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504AC98-EC95-4C8F-A857-E28A151C36E2}"/>
              </a:ext>
            </a:extLst>
          </p:cNvPr>
          <p:cNvSpPr>
            <a:spLocks noGrp="1"/>
          </p:cNvSpPr>
          <p:nvPr>
            <p:ph type="sldNum" sz="quarter" idx="12"/>
          </p:nvPr>
        </p:nvSpPr>
        <p:spPr/>
        <p:txBody>
          <a:bodyPr/>
          <a:lstStyle/>
          <a:p>
            <a:fld id="{C8293DA4-3172-BF4E-AAD3-F8E76F90D071}" type="slidenum">
              <a:rPr lang="de-DE" smtClean="0"/>
              <a:pPr/>
              <a:t>3</a:t>
            </a:fld>
            <a:endParaRPr lang="de-DE" dirty="0"/>
          </a:p>
        </p:txBody>
      </p:sp>
      <p:sp>
        <p:nvSpPr>
          <p:cNvPr id="11" name="Textplatzhalter 4">
            <a:extLst>
              <a:ext uri="{FF2B5EF4-FFF2-40B4-BE49-F238E27FC236}">
                <a16:creationId xmlns:a16="http://schemas.microsoft.com/office/drawing/2014/main" id="{3F4FED51-B26B-49DA-B63C-31A2E8B76451}"/>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Bisherige Rechtslage</a:t>
            </a:r>
          </a:p>
        </p:txBody>
      </p:sp>
      <p:sp>
        <p:nvSpPr>
          <p:cNvPr id="17" name="Fußzeilenplatzhalter 3">
            <a:extLst>
              <a:ext uri="{FF2B5EF4-FFF2-40B4-BE49-F238E27FC236}">
                <a16:creationId xmlns:a16="http://schemas.microsoft.com/office/drawing/2014/main" id="{F7C3CF02-FECA-48C4-834C-CC07930D3D60}"/>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75A07917-0E03-477F-9843-4A18C275C47B}"/>
              </a:ext>
            </a:extLst>
          </p:cNvPr>
          <p:cNvSpPr txBox="1">
            <a:spLocks/>
          </p:cNvSpPr>
          <p:nvPr/>
        </p:nvSpPr>
        <p:spPr>
          <a:xfrm>
            <a:off x="1676400" y="1379613"/>
            <a:ext cx="8972550" cy="4697337"/>
          </a:xfrm>
          <a:prstGeom prst="rect">
            <a:avLst/>
          </a:prstGeom>
        </p:spPr>
        <p:txBody>
          <a:bodyPr vert="horz" lIns="91440" tIns="45720" rIns="91440" bIns="45720" rtlCol="0">
            <a:noAutofit/>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„Außerhalb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Sondervergütung soll zustehen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(vergütungspflichtige „dienstfreie Werke“)</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de-AT" sz="2500" i="1" dirty="0" err="1">
                <a:solidFill>
                  <a:srgbClr val="000000"/>
                </a:solidFill>
                <a:latin typeface="Calibri" panose="020F0502020204030204" pitchFamily="34" charset="0"/>
                <a:ea typeface="Calibri" panose="020F0502020204030204" pitchFamily="34" charset="0"/>
                <a:cs typeface="Calibri" panose="020F0502020204030204" pitchFamily="34" charset="0"/>
              </a:rPr>
              <a:t>zB</a:t>
            </a:r>
            <a:r>
              <a:rPr lang="de-AT" sz="25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rPr>
              <a:t>Vereinbarung zur entgeltliche Überlassung von privaten Urlaubsfotos (OGH 4 Ob 1101/95)</a:t>
            </a:r>
          </a:p>
          <a:p>
            <a:pPr marL="342900" indent="-342900">
              <a:buFont typeface="Arial" panose="020B0604020202020204" pitchFamily="34" charset="0"/>
              <a:buChar char="•"/>
              <a:defRPr/>
            </a:pPr>
            <a:r>
              <a:rPr lang="de-AT" sz="2500" i="1" dirty="0">
                <a:solidFill>
                  <a:srgbClr val="000000"/>
                </a:solidFill>
                <a:latin typeface="Calibri" panose="020F0502020204030204" pitchFamily="34" charset="0"/>
                <a:ea typeface="Calibri" panose="020F0502020204030204" pitchFamily="34" charset="0"/>
                <a:cs typeface="Calibri" panose="020F0502020204030204" pitchFamily="34" charset="0"/>
              </a:rPr>
              <a:t>Aber:</a:t>
            </a:r>
            <a:r>
              <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rPr>
              <a:t> kostenlose Überlassung eines vor dem Arbeitsverhältnis erstellten Computerprogrammes (OGH 8 </a:t>
            </a:r>
            <a:r>
              <a:rPr lang="de-AT" sz="2500" b="0" i="1" dirty="0" err="1">
                <a:solidFill>
                  <a:srgbClr val="000000"/>
                </a:solidFill>
                <a:latin typeface="Calibri" panose="020F0502020204030204" pitchFamily="34" charset="0"/>
                <a:ea typeface="Calibri" panose="020F0502020204030204" pitchFamily="34" charset="0"/>
                <a:cs typeface="Calibri" panose="020F0502020204030204" pitchFamily="34" charset="0"/>
              </a:rPr>
              <a:t>ObA</a:t>
            </a:r>
            <a:r>
              <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rPr>
              <a:t> 380/97h)</a:t>
            </a:r>
          </a:p>
          <a:p>
            <a:pPr>
              <a:defRPr/>
            </a:pPr>
            <a:endPar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Vergütungspflichtige „dienstfreie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Nach der </a:t>
            </a:r>
            <a:r>
              <a:rPr lang="de-AT" sz="2500" b="0" dirty="0" err="1">
                <a:solidFill>
                  <a:srgbClr val="000000"/>
                </a:solidFill>
                <a:latin typeface="Calibri" panose="020F0502020204030204" pitchFamily="34" charset="0"/>
                <a:ea typeface="Calibri" panose="020F0502020204030204" pitchFamily="34" charset="0"/>
                <a:cs typeface="Calibri" panose="020F0502020204030204" pitchFamily="34" charset="0"/>
              </a:rPr>
              <a:t>Rsp</a:t>
            </a: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nicht vergütungspflichtig!</a:t>
            </a:r>
          </a:p>
        </p:txBody>
      </p:sp>
      <p:sp>
        <p:nvSpPr>
          <p:cNvPr id="9" name="Datumsplatzhalter 2">
            <a:extLst>
              <a:ext uri="{FF2B5EF4-FFF2-40B4-BE49-F238E27FC236}">
                <a16:creationId xmlns:a16="http://schemas.microsoft.com/office/drawing/2014/main" id="{96951AAE-FC83-4522-9BB5-071C12E8E055}"/>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106167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6C52-91A7-8812-D41A-7494934F31F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1A9D353-2C66-7D5C-608B-53350D5DAE1F}"/>
              </a:ext>
            </a:extLst>
          </p:cNvPr>
          <p:cNvSpPr>
            <a:spLocks noGrp="1"/>
          </p:cNvSpPr>
          <p:nvPr>
            <p:ph type="sldNum" sz="quarter" idx="12"/>
          </p:nvPr>
        </p:nvSpPr>
        <p:spPr/>
        <p:txBody>
          <a:bodyPr/>
          <a:lstStyle/>
          <a:p>
            <a:fld id="{C8293DA4-3172-BF4E-AAD3-F8E76F90D071}" type="slidenum">
              <a:rPr lang="de-DE" smtClean="0"/>
              <a:pPr/>
              <a:t>30</a:t>
            </a:fld>
            <a:endParaRPr lang="de-DE" dirty="0"/>
          </a:p>
        </p:txBody>
      </p:sp>
      <p:sp>
        <p:nvSpPr>
          <p:cNvPr id="11" name="Textplatzhalter 4">
            <a:extLst>
              <a:ext uri="{FF2B5EF4-FFF2-40B4-BE49-F238E27FC236}">
                <a16:creationId xmlns:a16="http://schemas.microsoft.com/office/drawing/2014/main" id="{98D72433-737C-27CA-3572-29507822E9EA}"/>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Abgeltungstheorie</a:t>
            </a:r>
          </a:p>
        </p:txBody>
      </p:sp>
      <p:sp>
        <p:nvSpPr>
          <p:cNvPr id="17" name="Fußzeilenplatzhalter 3">
            <a:extLst>
              <a:ext uri="{FF2B5EF4-FFF2-40B4-BE49-F238E27FC236}">
                <a16:creationId xmlns:a16="http://schemas.microsoft.com/office/drawing/2014/main" id="{059F11C0-14DD-5E27-5367-1C1DEF24E696}"/>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905B044F-2E86-3CB0-6F0A-41DC42C35FBC}"/>
              </a:ext>
            </a:extLst>
          </p:cNvPr>
          <p:cNvSpPr txBox="1">
            <a:spLocks/>
          </p:cNvSpPr>
          <p:nvPr/>
        </p:nvSpPr>
        <p:spPr>
          <a:xfrm>
            <a:off x="1676400" y="1379613"/>
            <a:ext cx="8869680" cy="4517593"/>
          </a:xfrm>
          <a:prstGeom prst="rect">
            <a:avLst/>
          </a:prstGeom>
        </p:spPr>
        <p:txBody>
          <a:bodyPr vert="horz" lIns="91440" tIns="45720" rIns="91440" bIns="45720" rtlCol="0">
            <a:normAutofit/>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defRPr/>
            </a:pPr>
            <a:endParaRPr lang="de-AT" sz="2500" b="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„In Erfüllung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keine urheberrechtliche Vergütung</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i="1" dirty="0">
                <a:solidFill>
                  <a:srgbClr val="000000"/>
                </a:solidFill>
                <a:latin typeface="Calibri" panose="020F0502020204030204" pitchFamily="34" charset="0"/>
                <a:ea typeface="Calibri" panose="020F0502020204030204" pitchFamily="34" charset="0"/>
                <a:cs typeface="Calibri" panose="020F0502020204030204" pitchFamily="34" charset="0"/>
              </a:rPr>
              <a:t>Grund: </a:t>
            </a:r>
            <a:r>
              <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rPr>
              <a:t>Angestellter Urheber kommt unabhängig vom Verwertungsrisiko das arbeitsrechtliche Entgelt</a:t>
            </a:r>
            <a:endParaRPr lang="de-AT" sz="2500" b="0" i="1" dirty="0">
              <a:latin typeface="+mn-lt"/>
            </a:endParaRP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startAt="2"/>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„Außerhalb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urheberrechtliche Vergütung nach §§ 37b und 37c UrhG</a:t>
            </a:r>
          </a:p>
          <a:p>
            <a:pPr>
              <a:defRPr/>
            </a:pPr>
            <a:endPar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Datumsplatzhalter 2">
            <a:extLst>
              <a:ext uri="{FF2B5EF4-FFF2-40B4-BE49-F238E27FC236}">
                <a16:creationId xmlns:a16="http://schemas.microsoft.com/office/drawing/2014/main" id="{44D2471C-6FCD-5BEB-D91F-B56DC21D3BF4}"/>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194104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6C52-91A7-8812-D41A-7494934F31F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1A9D353-2C66-7D5C-608B-53350D5DAE1F}"/>
              </a:ext>
            </a:extLst>
          </p:cNvPr>
          <p:cNvSpPr>
            <a:spLocks noGrp="1"/>
          </p:cNvSpPr>
          <p:nvPr>
            <p:ph type="sldNum" sz="quarter" idx="12"/>
          </p:nvPr>
        </p:nvSpPr>
        <p:spPr/>
        <p:txBody>
          <a:bodyPr/>
          <a:lstStyle/>
          <a:p>
            <a:fld id="{C8293DA4-3172-BF4E-AAD3-F8E76F90D071}" type="slidenum">
              <a:rPr lang="de-DE" smtClean="0"/>
              <a:pPr/>
              <a:t>31</a:t>
            </a:fld>
            <a:endParaRPr lang="de-DE" dirty="0"/>
          </a:p>
        </p:txBody>
      </p:sp>
      <p:sp>
        <p:nvSpPr>
          <p:cNvPr id="11" name="Textplatzhalter 4">
            <a:extLst>
              <a:ext uri="{FF2B5EF4-FFF2-40B4-BE49-F238E27FC236}">
                <a16:creationId xmlns:a16="http://schemas.microsoft.com/office/drawing/2014/main" id="{98D72433-737C-27CA-3572-29507822E9EA}"/>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Trennungstheorie</a:t>
            </a:r>
          </a:p>
        </p:txBody>
      </p:sp>
      <p:sp>
        <p:nvSpPr>
          <p:cNvPr id="17" name="Fußzeilenplatzhalter 3">
            <a:extLst>
              <a:ext uri="{FF2B5EF4-FFF2-40B4-BE49-F238E27FC236}">
                <a16:creationId xmlns:a16="http://schemas.microsoft.com/office/drawing/2014/main" id="{059F11C0-14DD-5E27-5367-1C1DEF24E696}"/>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905B044F-2E86-3CB0-6F0A-41DC42C35FBC}"/>
              </a:ext>
            </a:extLst>
          </p:cNvPr>
          <p:cNvSpPr txBox="1">
            <a:spLocks/>
          </p:cNvSpPr>
          <p:nvPr/>
        </p:nvSpPr>
        <p:spPr>
          <a:xfrm>
            <a:off x="1676400" y="1379613"/>
            <a:ext cx="8869680" cy="4517593"/>
          </a:xfrm>
          <a:prstGeom prst="rect">
            <a:avLst/>
          </a:prstGeom>
        </p:spPr>
        <p:txBody>
          <a:bodyPr vert="horz" lIns="91440" tIns="45720" rIns="91440" bIns="45720" rtlCol="0">
            <a:normAutofit lnSpcReduction="10000"/>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defRPr/>
            </a:pPr>
            <a:endParaRPr lang="de-AT" sz="2500" b="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„In Erfüllung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urheberrechtliche Vergütung nach §§ 37b und 37c UrhG</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startAt="2"/>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„Außerhalb der Arbeitspflicht“ geschaffene Werke </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urheberrechtliche Vergütung nach §§ 37b und 37c UrhG</a:t>
            </a:r>
          </a:p>
          <a:p>
            <a:pPr>
              <a:defRPr/>
            </a:pPr>
            <a:endParaRPr lang="de-AT" sz="2500" b="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rPr>
              <a:t>Grund:</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Dogmatische Trennung zwischen </a:t>
            </a:r>
            <a:r>
              <a:rPr lang="de-AT" sz="2500" b="0" u="sng" dirty="0">
                <a:solidFill>
                  <a:srgbClr val="000000"/>
                </a:solidFill>
                <a:latin typeface="Calibri" panose="020F0502020204030204" pitchFamily="34" charset="0"/>
                <a:ea typeface="Calibri" panose="020F0502020204030204" pitchFamily="34" charset="0"/>
                <a:cs typeface="Calibri" panose="020F0502020204030204" pitchFamily="34" charset="0"/>
              </a:rPr>
              <a:t>Vergütung des UrhG </a:t>
            </a: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(zielt auf Entlohnung der Nutzungsrechte ab) und </a:t>
            </a:r>
            <a:r>
              <a:rPr lang="de-AT" sz="2500" b="0" u="sng" dirty="0">
                <a:solidFill>
                  <a:srgbClr val="000000"/>
                </a:solidFill>
                <a:latin typeface="Calibri" panose="020F0502020204030204" pitchFamily="34" charset="0"/>
                <a:ea typeface="Calibri" panose="020F0502020204030204" pitchFamily="34" charset="0"/>
                <a:cs typeface="Calibri" panose="020F0502020204030204" pitchFamily="34" charset="0"/>
              </a:rPr>
              <a:t>Vergütung nach Arbeitsrecht</a:t>
            </a: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 (zielt auf Arbeitstätigkeit ab)</a:t>
            </a:r>
          </a:p>
        </p:txBody>
      </p:sp>
      <p:sp>
        <p:nvSpPr>
          <p:cNvPr id="9" name="Datumsplatzhalter 2">
            <a:extLst>
              <a:ext uri="{FF2B5EF4-FFF2-40B4-BE49-F238E27FC236}">
                <a16:creationId xmlns:a16="http://schemas.microsoft.com/office/drawing/2014/main" id="{44D2471C-6FCD-5BEB-D91F-B56DC21D3BF4}"/>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396092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0660F-F713-4A20-8D1C-73B6F11402C8}"/>
              </a:ext>
            </a:extLst>
          </p:cNvPr>
          <p:cNvSpPr>
            <a:spLocks noGrp="1"/>
          </p:cNvSpPr>
          <p:nvPr>
            <p:ph idx="1"/>
          </p:nvPr>
        </p:nvSpPr>
        <p:spPr>
          <a:xfrm>
            <a:off x="648871" y="1473200"/>
            <a:ext cx="9899962" cy="4771393"/>
          </a:xfrm>
        </p:spPr>
        <p:txBody>
          <a:bodyPr>
            <a:noAutofit/>
          </a:bodyPr>
          <a:lstStyle/>
          <a:p>
            <a:pPr algn="just"/>
            <a:r>
              <a:rPr lang="de-AT" sz="2100" b="1" dirty="0">
                <a:latin typeface="Calibri" panose="020F0502020204030204" pitchFamily="34" charset="0"/>
                <a:ea typeface="Calibri" panose="020F0502020204030204" pitchFamily="34" charset="0"/>
                <a:cs typeface="Calibri" panose="020F0502020204030204" pitchFamily="34" charset="0"/>
              </a:rPr>
              <a:t>BAG 13.9.1983, 3 AZR 371/81 („</a:t>
            </a:r>
            <a:r>
              <a:rPr lang="de-AT" sz="2100" b="1" dirty="0" err="1">
                <a:latin typeface="Calibri" panose="020F0502020204030204" pitchFamily="34" charset="0"/>
                <a:ea typeface="Calibri" panose="020F0502020204030204" pitchFamily="34" charset="0"/>
                <a:cs typeface="Calibri" panose="020F0502020204030204" pitchFamily="34" charset="0"/>
              </a:rPr>
              <a:t>Statikprogramme</a:t>
            </a:r>
            <a:r>
              <a:rPr lang="de-AT" sz="2100" b="1" dirty="0">
                <a:latin typeface="Calibri" panose="020F0502020204030204" pitchFamily="34" charset="0"/>
                <a:ea typeface="Calibri" panose="020F0502020204030204" pitchFamily="34" charset="0"/>
                <a:cs typeface="Calibri" panose="020F0502020204030204" pitchFamily="34" charset="0"/>
              </a:rPr>
              <a:t>“)</a:t>
            </a:r>
          </a:p>
          <a:p>
            <a:pPr lvl="1" algn="just">
              <a:buFont typeface="Symbol" panose="05050102010706020507" pitchFamily="18" charset="2"/>
              <a:buChar char="-"/>
            </a:pPr>
            <a:r>
              <a:rPr lang="de-AT" sz="2100" i="1" dirty="0">
                <a:latin typeface="Calibri" panose="020F0502020204030204" pitchFamily="34" charset="0"/>
                <a:ea typeface="Calibri" panose="020F0502020204030204" pitchFamily="34" charset="0"/>
                <a:cs typeface="Calibri" panose="020F0502020204030204" pitchFamily="34" charset="0"/>
              </a:rPr>
              <a:t>Der AN habe nur den Lohn eingeklagt. Für die „Nutzungsrechte wurde kein Entgelt verlangt“. BAG lässt also offen.</a:t>
            </a:r>
          </a:p>
          <a:p>
            <a:pPr algn="just"/>
            <a:endParaRPr lang="de-AT" sz="2100" b="1" dirty="0">
              <a:latin typeface="Calibri" panose="020F0502020204030204" pitchFamily="34" charset="0"/>
              <a:ea typeface="Calibri" panose="020F0502020204030204" pitchFamily="34" charset="0"/>
              <a:cs typeface="Calibri" panose="020F0502020204030204" pitchFamily="34" charset="0"/>
            </a:endParaRPr>
          </a:p>
          <a:p>
            <a:pPr algn="just"/>
            <a:r>
              <a:rPr lang="de-AT" sz="2100" b="1" dirty="0">
                <a:latin typeface="Calibri" panose="020F0502020204030204" pitchFamily="34" charset="0"/>
                <a:ea typeface="Calibri" panose="020F0502020204030204" pitchFamily="34" charset="0"/>
                <a:cs typeface="Calibri" panose="020F0502020204030204" pitchFamily="34" charset="0"/>
              </a:rPr>
              <a:t>BGH 24.10.2000, X ZR 72/98 („</a:t>
            </a:r>
            <a:r>
              <a:rPr lang="de-AT" sz="2100" b="1" i="1" dirty="0">
                <a:latin typeface="Calibri" panose="020F0502020204030204" pitchFamily="34" charset="0"/>
                <a:ea typeface="Calibri" panose="020F0502020204030204" pitchFamily="34" charset="0"/>
                <a:cs typeface="Calibri" panose="020F0502020204030204" pitchFamily="34" charset="0"/>
              </a:rPr>
              <a:t>Wetterführungspläne I“) und </a:t>
            </a:r>
            <a:r>
              <a:rPr lang="de-AT" sz="2100" b="1" dirty="0">
                <a:latin typeface="Calibri" panose="020F0502020204030204" pitchFamily="34" charset="0"/>
                <a:ea typeface="Calibri" panose="020F0502020204030204" pitchFamily="34" charset="0"/>
                <a:cs typeface="Calibri" panose="020F0502020204030204" pitchFamily="34" charset="0"/>
              </a:rPr>
              <a:t>23.10.2001, X ZR 72/98, („</a:t>
            </a:r>
            <a:r>
              <a:rPr lang="de-AT" sz="2100" b="1" i="1" dirty="0">
                <a:latin typeface="Calibri" panose="020F0502020204030204" pitchFamily="34" charset="0"/>
                <a:ea typeface="Calibri" panose="020F0502020204030204" pitchFamily="34" charset="0"/>
                <a:cs typeface="Calibri" panose="020F0502020204030204" pitchFamily="34" charset="0"/>
              </a:rPr>
              <a:t>Wetterführungspläne II“)</a:t>
            </a:r>
          </a:p>
          <a:p>
            <a:pPr lvl="1" algn="just">
              <a:buFont typeface="Symbol" panose="05050102010706020507" pitchFamily="18" charset="2"/>
              <a:buChar char="-"/>
            </a:pPr>
            <a:r>
              <a:rPr lang="de-AT" sz="2100" i="1" dirty="0">
                <a:latin typeface="Calibri" panose="020F0502020204030204" pitchFamily="34" charset="0"/>
                <a:ea typeface="Calibri" panose="020F0502020204030204" pitchFamily="34" charset="0"/>
                <a:cs typeface="Calibri" panose="020F0502020204030204" pitchFamily="34" charset="0"/>
              </a:rPr>
              <a:t>BGH sprach kein Entgelt für die Einräumung der Nutzungsrechte an Computerprogrammen zu. Kann das Urteil verallgemeinert werden, obwohl für Computerprogramme eigene Regeln gelten?</a:t>
            </a:r>
          </a:p>
          <a:p>
            <a:pPr algn="just"/>
            <a:endParaRPr lang="de-AT" sz="2100" b="1" dirty="0">
              <a:latin typeface="Calibri" panose="020F0502020204030204" pitchFamily="34" charset="0"/>
              <a:ea typeface="Calibri" panose="020F0502020204030204" pitchFamily="34" charset="0"/>
              <a:cs typeface="Calibri" panose="020F0502020204030204" pitchFamily="34" charset="0"/>
            </a:endParaRPr>
          </a:p>
          <a:p>
            <a:pPr algn="just"/>
            <a:r>
              <a:rPr lang="de-AT" sz="2100" b="1" dirty="0">
                <a:latin typeface="Calibri" panose="020F0502020204030204" pitchFamily="34" charset="0"/>
                <a:ea typeface="Calibri" panose="020F0502020204030204" pitchFamily="34" charset="0"/>
                <a:cs typeface="Calibri" panose="020F0502020204030204" pitchFamily="34" charset="0"/>
              </a:rPr>
              <a:t>BGH 7.10.2009, I ZR 38/07 („Talking </a:t>
            </a:r>
            <a:r>
              <a:rPr lang="de-AT" sz="2100" b="1" dirty="0" err="1">
                <a:latin typeface="Calibri" panose="020F0502020204030204" pitchFamily="34" charset="0"/>
                <a:ea typeface="Calibri" panose="020F0502020204030204" pitchFamily="34" charset="0"/>
                <a:cs typeface="Calibri" panose="020F0502020204030204" pitchFamily="34" charset="0"/>
              </a:rPr>
              <a:t>to</a:t>
            </a:r>
            <a:r>
              <a:rPr lang="de-AT" sz="2100" b="1" dirty="0">
                <a:latin typeface="Calibri" panose="020F0502020204030204" pitchFamily="34" charset="0"/>
                <a:ea typeface="Calibri" panose="020F0502020204030204" pitchFamily="34" charset="0"/>
                <a:cs typeface="Calibri" panose="020F0502020204030204" pitchFamily="34" charset="0"/>
              </a:rPr>
              <a:t> Addison“)</a:t>
            </a:r>
          </a:p>
          <a:p>
            <a:pPr lvl="1" algn="just">
              <a:buFont typeface="Symbol" panose="05050102010706020507" pitchFamily="18" charset="2"/>
              <a:buChar char="-"/>
            </a:pPr>
            <a:r>
              <a:rPr lang="de-AT" sz="2100" i="1" dirty="0">
                <a:latin typeface="Calibri" panose="020F0502020204030204" pitchFamily="34" charset="0"/>
                <a:ea typeface="Calibri" panose="020F0502020204030204" pitchFamily="34" charset="0"/>
                <a:cs typeface="Calibri" panose="020F0502020204030204" pitchFamily="34" charset="0"/>
              </a:rPr>
              <a:t>Obiter Dictum zu Werkvertrag: „Angemessene Vergütung nach § 32 UrhG wird – anders als die Vergütung des Werkunternehmers – nicht für die erbrachte Leistung und für die damit verbundene Arbeit, sondern für die Einräumung von Nutzungsrechten geschuldet.“ Gilt das auch für das Arbeitsverhältnis?</a:t>
            </a:r>
            <a:endParaRPr lang="de-AT" sz="2100" b="1" dirty="0">
              <a:latin typeface="Calibri" panose="020F0502020204030204" pitchFamily="34" charset="0"/>
              <a:ea typeface="Calibri" panose="020F0502020204030204" pitchFamily="34" charset="0"/>
              <a:cs typeface="Calibri" panose="020F0502020204030204" pitchFamily="34" charset="0"/>
            </a:endParaRPr>
          </a:p>
          <a:p>
            <a:endParaRPr lang="de-AT" sz="2100" dirty="0">
              <a:latin typeface="Calibri" panose="020F0502020204030204" pitchFamily="34" charset="0"/>
              <a:ea typeface="Calibri" panose="020F0502020204030204" pitchFamily="34" charset="0"/>
              <a:cs typeface="Calibri" panose="020F0502020204030204" pitchFamily="34" charset="0"/>
            </a:endParaRPr>
          </a:p>
          <a:p>
            <a:endParaRPr lang="de-AT" sz="21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6F5746E3-CD24-4A11-8DD6-DD54D28291D0}"/>
              </a:ext>
            </a:extLst>
          </p:cNvPr>
          <p:cNvSpPr>
            <a:spLocks noGrp="1"/>
          </p:cNvSpPr>
          <p:nvPr>
            <p:ph type="title"/>
          </p:nvPr>
        </p:nvSpPr>
        <p:spPr>
          <a:xfrm>
            <a:off x="648870" y="432374"/>
            <a:ext cx="9899962" cy="1326059"/>
          </a:xfrm>
        </p:spPr>
        <p:txBody>
          <a:bodyPr/>
          <a:lstStyle/>
          <a:p>
            <a:r>
              <a:rPr lang="de-AT" sz="3380" dirty="0">
                <a:ea typeface="Calibri" panose="020F0502020204030204" pitchFamily="34" charset="0"/>
                <a:cs typeface="Calibri" panose="020F0502020204030204" pitchFamily="34" charset="0"/>
              </a:rPr>
              <a:t>Abgeltungs- oder Trennungstheorie: </a:t>
            </a:r>
            <a:br>
              <a:rPr lang="de-AT" sz="3380" dirty="0">
                <a:ea typeface="Calibri" panose="020F0502020204030204" pitchFamily="34" charset="0"/>
                <a:cs typeface="Calibri" panose="020F0502020204030204" pitchFamily="34" charset="0"/>
              </a:rPr>
            </a:br>
            <a:r>
              <a:rPr lang="de-AT" sz="2600" dirty="0">
                <a:ea typeface="Calibri" panose="020F0502020204030204" pitchFamily="34" charset="0"/>
                <a:cs typeface="Calibri" panose="020F0502020204030204" pitchFamily="34" charset="0"/>
              </a:rPr>
              <a:t>BGH und BAG</a:t>
            </a:r>
          </a:p>
        </p:txBody>
      </p:sp>
      <p:sp>
        <p:nvSpPr>
          <p:cNvPr id="4" name="Datumsplatzhalter 3">
            <a:extLst>
              <a:ext uri="{FF2B5EF4-FFF2-40B4-BE49-F238E27FC236}">
                <a16:creationId xmlns:a16="http://schemas.microsoft.com/office/drawing/2014/main" id="{0AB9B56C-3763-4194-B494-88165A8F45F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7A2176F6-BBBD-4442-A382-AC174D022E1F}"/>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8D132ACB-F7BD-4ECC-849C-BA0CF77C6AFF}"/>
              </a:ext>
            </a:extLst>
          </p:cNvPr>
          <p:cNvSpPr>
            <a:spLocks noGrp="1"/>
          </p:cNvSpPr>
          <p:nvPr>
            <p:ph type="sldNum" sz="quarter" idx="12"/>
          </p:nvPr>
        </p:nvSpPr>
        <p:spPr/>
        <p:txBody>
          <a:bodyPr/>
          <a:lstStyle/>
          <a:p>
            <a:fld id="{C8293DA4-3172-BF4E-AAD3-F8E76F90D071}" type="slidenum">
              <a:rPr lang="de-DE" smtClean="0"/>
              <a:pPr/>
              <a:t>32</a:t>
            </a:fld>
            <a:endParaRPr lang="de-DE" dirty="0"/>
          </a:p>
        </p:txBody>
      </p:sp>
    </p:spTree>
    <p:extLst>
      <p:ext uri="{BB962C8B-B14F-4D97-AF65-F5344CB8AC3E}">
        <p14:creationId xmlns:p14="http://schemas.microsoft.com/office/powerpoint/2010/main" val="2276214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DE0B75A-D371-61CE-3AD5-DE1471EEA147}"/>
              </a:ext>
            </a:extLst>
          </p:cNvPr>
          <p:cNvSpPr>
            <a:spLocks noGrp="1"/>
          </p:cNvSpPr>
          <p:nvPr>
            <p:ph idx="1"/>
          </p:nvPr>
        </p:nvSpPr>
        <p:spPr/>
        <p:txBody>
          <a:bodyPr>
            <a:normAutofit/>
          </a:bodyPr>
          <a:lstStyle/>
          <a:p>
            <a:r>
              <a:rPr lang="de-AT" sz="2400" b="1" dirty="0">
                <a:latin typeface="Calibri" panose="020F0502020204030204" pitchFamily="34" charset="0"/>
                <a:ea typeface="Calibri" panose="020F0502020204030204" pitchFamily="34" charset="0"/>
                <a:cs typeface="Calibri" panose="020F0502020204030204" pitchFamily="34" charset="0"/>
              </a:rPr>
              <a:t>Beide</a:t>
            </a:r>
            <a:r>
              <a:rPr lang="de-AT" sz="2400" dirty="0">
                <a:latin typeface="Calibri" panose="020F0502020204030204" pitchFamily="34" charset="0"/>
                <a:ea typeface="Calibri" panose="020F0502020204030204" pitchFamily="34" charset="0"/>
                <a:cs typeface="Calibri" panose="020F0502020204030204" pitchFamily="34" charset="0"/>
              </a:rPr>
              <a:t> </a:t>
            </a:r>
            <a:r>
              <a:rPr lang="de-AT" sz="2400" b="1" dirty="0">
                <a:latin typeface="Calibri" panose="020F0502020204030204" pitchFamily="34" charset="0"/>
                <a:ea typeface="Calibri" panose="020F0502020204030204" pitchFamily="34" charset="0"/>
                <a:cs typeface="Calibri" panose="020F0502020204030204" pitchFamily="34" charset="0"/>
              </a:rPr>
              <a:t>Theorien</a:t>
            </a:r>
            <a:r>
              <a:rPr lang="de-AT" sz="2400" dirty="0">
                <a:latin typeface="Calibri" panose="020F0502020204030204" pitchFamily="34" charset="0"/>
                <a:ea typeface="Calibri" panose="020F0502020204030204" pitchFamily="34" charset="0"/>
                <a:cs typeface="Calibri" panose="020F0502020204030204" pitchFamily="34" charset="0"/>
              </a:rPr>
              <a:t> haben ihre </a:t>
            </a:r>
            <a:r>
              <a:rPr lang="de-AT" sz="2400" b="1" dirty="0">
                <a:latin typeface="Calibri" panose="020F0502020204030204" pitchFamily="34" charset="0"/>
                <a:ea typeface="Calibri" panose="020F0502020204030204" pitchFamily="34" charset="0"/>
                <a:cs typeface="Calibri" panose="020F0502020204030204" pitchFamily="34" charset="0"/>
              </a:rPr>
              <a:t>Schwächen</a:t>
            </a:r>
          </a:p>
          <a:p>
            <a:endParaRPr lang="de-AT" sz="2400" dirty="0">
              <a:latin typeface="Calibri" panose="020F0502020204030204" pitchFamily="34" charset="0"/>
              <a:ea typeface="Calibri" panose="020F0502020204030204" pitchFamily="34" charset="0"/>
              <a:cs typeface="Calibri" panose="020F0502020204030204" pitchFamily="34" charset="0"/>
            </a:endParaRPr>
          </a:p>
          <a:p>
            <a:pPr lvl="1"/>
            <a:r>
              <a:rPr lang="de-AT" sz="2400" b="1" dirty="0">
                <a:latin typeface="Calibri" panose="020F0502020204030204" pitchFamily="34" charset="0"/>
                <a:ea typeface="Calibri" panose="020F0502020204030204" pitchFamily="34" charset="0"/>
                <a:cs typeface="Calibri" panose="020F0502020204030204" pitchFamily="34" charset="0"/>
              </a:rPr>
              <a:t>Abgeltungstheorie:</a:t>
            </a:r>
            <a:r>
              <a:rPr lang="de-AT" sz="2400" dirty="0">
                <a:latin typeface="Calibri" panose="020F0502020204030204" pitchFamily="34" charset="0"/>
                <a:ea typeface="Calibri" panose="020F0502020204030204" pitchFamily="34" charset="0"/>
                <a:cs typeface="Calibri" panose="020F0502020204030204" pitchFamily="34" charset="0"/>
              </a:rPr>
              <a:t> Schutzzweck von § 37b f UrhG wird nicht beachtet! </a:t>
            </a:r>
          </a:p>
          <a:p>
            <a:endParaRPr lang="de-AT" sz="2400" dirty="0">
              <a:latin typeface="Calibri" panose="020F0502020204030204" pitchFamily="34" charset="0"/>
              <a:ea typeface="Calibri" panose="020F0502020204030204" pitchFamily="34" charset="0"/>
              <a:cs typeface="Calibri" panose="020F0502020204030204" pitchFamily="34" charset="0"/>
            </a:endParaRPr>
          </a:p>
          <a:p>
            <a:pPr lvl="1"/>
            <a:r>
              <a:rPr lang="de-AT" sz="2400" b="1" dirty="0">
                <a:latin typeface="Calibri" panose="020F0502020204030204" pitchFamily="34" charset="0"/>
                <a:ea typeface="Calibri" panose="020F0502020204030204" pitchFamily="34" charset="0"/>
                <a:cs typeface="Calibri" panose="020F0502020204030204" pitchFamily="34" charset="0"/>
              </a:rPr>
              <a:t>Trennungstheorie:</a:t>
            </a:r>
            <a:r>
              <a:rPr lang="de-AT" sz="2400" dirty="0">
                <a:latin typeface="Calibri" panose="020F0502020204030204" pitchFamily="34" charset="0"/>
                <a:ea typeface="Calibri" panose="020F0502020204030204" pitchFamily="34" charset="0"/>
                <a:cs typeface="Calibri" panose="020F0502020204030204" pitchFamily="34" charset="0"/>
              </a:rPr>
              <a:t>	 Fehlendes synallagmatische Verhältnis zwischen Arbeitsleistung und Rechteeinräumung ist schwer </a:t>
            </a:r>
            <a:r>
              <a:rPr lang="de-AT" sz="2400" dirty="0" err="1">
                <a:latin typeface="Calibri" panose="020F0502020204030204" pitchFamily="34" charset="0"/>
                <a:ea typeface="Calibri" panose="020F0502020204030204" pitchFamily="34" charset="0"/>
                <a:cs typeface="Calibri" panose="020F0502020204030204" pitchFamily="34" charset="0"/>
              </a:rPr>
              <a:t>argumentierbar</a:t>
            </a:r>
            <a:endParaRPr lang="de-AT" sz="2400" dirty="0">
              <a:latin typeface="Calibri" panose="020F0502020204030204" pitchFamily="34" charset="0"/>
              <a:ea typeface="Calibri" panose="020F0502020204030204" pitchFamily="34" charset="0"/>
              <a:cs typeface="Calibri" panose="020F0502020204030204" pitchFamily="34" charset="0"/>
            </a:endParaRPr>
          </a:p>
          <a:p>
            <a:endParaRPr lang="de-AT" sz="2400" dirty="0">
              <a:latin typeface="Calibri" panose="020F0502020204030204" pitchFamily="34" charset="0"/>
              <a:ea typeface="Calibri" panose="020F0502020204030204" pitchFamily="34" charset="0"/>
              <a:cs typeface="Calibri" panose="020F0502020204030204" pitchFamily="34" charset="0"/>
            </a:endParaRPr>
          </a:p>
          <a:p>
            <a:endParaRPr lang="de-AT" sz="2400" dirty="0">
              <a:latin typeface="Calibri" panose="020F0502020204030204" pitchFamily="34" charset="0"/>
              <a:ea typeface="Calibri" panose="020F0502020204030204" pitchFamily="34" charset="0"/>
              <a:cs typeface="Calibri" panose="020F0502020204030204" pitchFamily="34" charset="0"/>
            </a:endParaRPr>
          </a:p>
          <a:p>
            <a:r>
              <a:rPr lang="de-AT" sz="2400" b="1" dirty="0">
                <a:latin typeface="Calibri" panose="020F0502020204030204" pitchFamily="34" charset="0"/>
                <a:ea typeface="Calibri" panose="020F0502020204030204" pitchFamily="34" charset="0"/>
                <a:cs typeface="Calibri" panose="020F0502020204030204" pitchFamily="34" charset="0"/>
              </a:rPr>
              <a:t>Eigener Ansatz: </a:t>
            </a:r>
            <a:r>
              <a:rPr lang="de-AT" sz="2400" dirty="0">
                <a:latin typeface="Calibri" panose="020F0502020204030204" pitchFamily="34" charset="0"/>
                <a:ea typeface="Calibri" panose="020F0502020204030204" pitchFamily="34" charset="0"/>
                <a:cs typeface="Calibri" panose="020F0502020204030204" pitchFamily="34" charset="0"/>
              </a:rPr>
              <a:t>Ob Arbeitsentgelt auch die </a:t>
            </a:r>
            <a:r>
              <a:rPr lang="de-AT" sz="2400" b="1" dirty="0">
                <a:latin typeface="Calibri" panose="020F0502020204030204" pitchFamily="34" charset="0"/>
                <a:ea typeface="Calibri" panose="020F0502020204030204" pitchFamily="34" charset="0"/>
                <a:cs typeface="Calibri" panose="020F0502020204030204" pitchFamily="34" charset="0"/>
              </a:rPr>
              <a:t>Funktion</a:t>
            </a:r>
            <a:r>
              <a:rPr lang="de-AT" sz="2400" dirty="0">
                <a:latin typeface="Calibri" panose="020F0502020204030204" pitchFamily="34" charset="0"/>
                <a:ea typeface="Calibri" panose="020F0502020204030204" pitchFamily="34" charset="0"/>
                <a:cs typeface="Calibri" panose="020F0502020204030204" pitchFamily="34" charset="0"/>
              </a:rPr>
              <a:t> der Entschädigung übernehmen kann, ist </a:t>
            </a:r>
            <a:r>
              <a:rPr lang="de-AT" sz="2400" b="1" dirty="0">
                <a:latin typeface="Calibri" panose="020F0502020204030204" pitchFamily="34" charset="0"/>
                <a:ea typeface="Calibri" panose="020F0502020204030204" pitchFamily="34" charset="0"/>
                <a:cs typeface="Calibri" panose="020F0502020204030204" pitchFamily="34" charset="0"/>
              </a:rPr>
              <a:t>keine ganz neue Frage</a:t>
            </a:r>
            <a:r>
              <a:rPr lang="de-AT" sz="2400" dirty="0">
                <a:latin typeface="Calibri" panose="020F0502020204030204" pitchFamily="34" charset="0"/>
                <a:ea typeface="Calibri" panose="020F0502020204030204" pitchFamily="34" charset="0"/>
                <a:cs typeface="Calibri" panose="020F0502020204030204" pitchFamily="34" charset="0"/>
              </a:rPr>
              <a:t>…</a:t>
            </a:r>
          </a:p>
          <a:p>
            <a:endParaRPr lang="de-AT" sz="2400" dirty="0">
              <a:latin typeface="Calibri" panose="020F0502020204030204" pitchFamily="34" charset="0"/>
              <a:ea typeface="Calibri" panose="020F0502020204030204" pitchFamily="34" charset="0"/>
              <a:cs typeface="Calibri" panose="020F0502020204030204" pitchFamily="34" charset="0"/>
            </a:endParaRPr>
          </a:p>
          <a:p>
            <a:r>
              <a:rPr lang="de-AT" sz="2400" dirty="0">
                <a:latin typeface="Calibri" panose="020F0502020204030204" pitchFamily="34" charset="0"/>
                <a:ea typeface="Calibri" panose="020F0502020204030204" pitchFamily="34" charset="0"/>
                <a:cs typeface="Calibri" panose="020F0502020204030204" pitchFamily="34" charset="0"/>
              </a:rPr>
              <a:t>…auch im </a:t>
            </a:r>
            <a:r>
              <a:rPr lang="de-AT" sz="2400" b="1" dirty="0">
                <a:latin typeface="Calibri" panose="020F0502020204030204" pitchFamily="34" charset="0"/>
                <a:ea typeface="Calibri" panose="020F0502020204030204" pitchFamily="34" charset="0"/>
                <a:cs typeface="Calibri" panose="020F0502020204030204" pitchFamily="34" charset="0"/>
              </a:rPr>
              <a:t>Patentrecht</a:t>
            </a:r>
            <a:r>
              <a:rPr lang="de-AT" sz="2400" dirty="0">
                <a:latin typeface="Calibri" panose="020F0502020204030204" pitchFamily="34" charset="0"/>
                <a:ea typeface="Calibri" panose="020F0502020204030204" pitchFamily="34" charset="0"/>
                <a:cs typeface="Calibri" panose="020F0502020204030204" pitchFamily="34" charset="0"/>
              </a:rPr>
              <a:t> stellt sich diese Frage!</a:t>
            </a:r>
          </a:p>
        </p:txBody>
      </p:sp>
      <p:sp>
        <p:nvSpPr>
          <p:cNvPr id="3" name="Titel 2">
            <a:extLst>
              <a:ext uri="{FF2B5EF4-FFF2-40B4-BE49-F238E27FC236}">
                <a16:creationId xmlns:a16="http://schemas.microsoft.com/office/drawing/2014/main" id="{EE05B4E0-103C-8E57-5576-1D1726AE2EDF}"/>
              </a:ext>
            </a:extLst>
          </p:cNvPr>
          <p:cNvSpPr>
            <a:spLocks noGrp="1"/>
          </p:cNvSpPr>
          <p:nvPr>
            <p:ph type="title"/>
          </p:nvPr>
        </p:nvSpPr>
        <p:spPr>
          <a:xfrm>
            <a:off x="648870" y="432374"/>
            <a:ext cx="9625429" cy="1326059"/>
          </a:xfrm>
        </p:spPr>
        <p:txBody>
          <a:bodyPr>
            <a:normAutofit/>
          </a:bodyPr>
          <a:lstStyle/>
          <a:p>
            <a:r>
              <a:rPr lang="de-AT" sz="3380" dirty="0"/>
              <a:t>Abgeltungs- oder Trennungstheorie: </a:t>
            </a:r>
            <a:br>
              <a:rPr lang="de-AT" sz="3380" dirty="0"/>
            </a:br>
            <a:r>
              <a:rPr lang="de-AT" sz="2600" dirty="0"/>
              <a:t>Welche muss bevorzugt werden?</a:t>
            </a:r>
          </a:p>
        </p:txBody>
      </p:sp>
      <p:sp>
        <p:nvSpPr>
          <p:cNvPr id="4" name="Datumsplatzhalter 3">
            <a:extLst>
              <a:ext uri="{FF2B5EF4-FFF2-40B4-BE49-F238E27FC236}">
                <a16:creationId xmlns:a16="http://schemas.microsoft.com/office/drawing/2014/main" id="{B30287FE-3930-DEB3-0728-A44546A86BDB}"/>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C4E654CD-D2F1-ACC2-C752-B7A0BD8890F9}"/>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763FB120-3DE7-7248-5AA2-911D4A977C44}"/>
              </a:ext>
            </a:extLst>
          </p:cNvPr>
          <p:cNvSpPr>
            <a:spLocks noGrp="1"/>
          </p:cNvSpPr>
          <p:nvPr>
            <p:ph type="sldNum" sz="quarter" idx="12"/>
          </p:nvPr>
        </p:nvSpPr>
        <p:spPr/>
        <p:txBody>
          <a:bodyPr/>
          <a:lstStyle/>
          <a:p>
            <a:fld id="{C8293DA4-3172-BF4E-AAD3-F8E76F90D071}" type="slidenum">
              <a:rPr lang="de-DE" smtClean="0"/>
              <a:pPr/>
              <a:t>33</a:t>
            </a:fld>
            <a:endParaRPr lang="de-DE" dirty="0"/>
          </a:p>
        </p:txBody>
      </p:sp>
    </p:spTree>
    <p:extLst>
      <p:ext uri="{BB962C8B-B14F-4D97-AF65-F5344CB8AC3E}">
        <p14:creationId xmlns:p14="http://schemas.microsoft.com/office/powerpoint/2010/main" val="8862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91D62A8-377D-B910-2594-6D3E743EADF8}"/>
              </a:ext>
            </a:extLst>
          </p:cNvPr>
          <p:cNvSpPr>
            <a:spLocks noGrp="1"/>
          </p:cNvSpPr>
          <p:nvPr>
            <p:ph idx="1"/>
          </p:nvPr>
        </p:nvSpPr>
        <p:spPr/>
        <p:txBody>
          <a:bodyPr>
            <a:normAutofit/>
          </a:bodyPr>
          <a:lstStyle/>
          <a:p>
            <a:r>
              <a:rPr lang="de-AT" sz="2100" b="1" dirty="0">
                <a:latin typeface="Calibri" panose="020F0502020204030204" pitchFamily="34" charset="0"/>
                <a:ea typeface="Calibri" panose="020F0502020204030204" pitchFamily="34" charset="0"/>
                <a:cs typeface="Calibri" panose="020F0502020204030204" pitchFamily="34" charset="0"/>
              </a:rPr>
              <a:t>§ 8 Abs 1 PatG: </a:t>
            </a:r>
            <a:r>
              <a:rPr lang="de-AT" sz="2100" dirty="0">
                <a:latin typeface="Calibri" panose="020F0502020204030204" pitchFamily="34" charset="0"/>
                <a:ea typeface="Calibri" panose="020F0502020204030204" pitchFamily="34" charset="0"/>
                <a:cs typeface="Calibri" panose="020F0502020204030204" pitchFamily="34" charset="0"/>
              </a:rPr>
              <a:t>Für Erfindung gebührt eine </a:t>
            </a:r>
            <a:r>
              <a:rPr lang="de-AT" sz="2100" b="1" dirty="0">
                <a:latin typeface="Calibri" panose="020F0502020204030204" pitchFamily="34" charset="0"/>
                <a:ea typeface="Calibri" panose="020F0502020204030204" pitchFamily="34" charset="0"/>
                <a:cs typeface="Calibri" panose="020F0502020204030204" pitchFamily="34" charset="0"/>
              </a:rPr>
              <a:t>„angemessene besondere Vergütung“</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err="1">
                <a:latin typeface="Calibri" panose="020F0502020204030204" pitchFamily="34" charset="0"/>
                <a:ea typeface="Calibri" panose="020F0502020204030204" pitchFamily="34" charset="0"/>
                <a:cs typeface="Calibri" panose="020F0502020204030204" pitchFamily="34" charset="0"/>
              </a:rPr>
              <a:t>hA</a:t>
            </a:r>
            <a:r>
              <a:rPr lang="de-AT" sz="2100" b="1" dirty="0">
                <a:latin typeface="Calibri" panose="020F0502020204030204" pitchFamily="34" charset="0"/>
                <a:ea typeface="Calibri" panose="020F0502020204030204" pitchFamily="34" charset="0"/>
                <a:cs typeface="Calibri" panose="020F0502020204030204" pitchFamily="34" charset="0"/>
              </a:rPr>
              <a:t>: </a:t>
            </a:r>
            <a:r>
              <a:rPr lang="de-AT" sz="2100" dirty="0">
                <a:latin typeface="Calibri" panose="020F0502020204030204" pitchFamily="34" charset="0"/>
                <a:ea typeface="Calibri" panose="020F0502020204030204" pitchFamily="34" charset="0"/>
                <a:cs typeface="Calibri" panose="020F0502020204030204" pitchFamily="34" charset="0"/>
              </a:rPr>
              <a:t>Vergütung ist </a:t>
            </a:r>
            <a:r>
              <a:rPr lang="de-AT" sz="2100" b="1" dirty="0">
                <a:latin typeface="Calibri" panose="020F0502020204030204" pitchFamily="34" charset="0"/>
                <a:ea typeface="Calibri" panose="020F0502020204030204" pitchFamily="34" charset="0"/>
                <a:cs typeface="Calibri" panose="020F0502020204030204" pitchFamily="34" charset="0"/>
              </a:rPr>
              <a:t>Entgelt</a:t>
            </a:r>
            <a:r>
              <a:rPr lang="de-AT" sz="2100" dirty="0">
                <a:latin typeface="Calibri" panose="020F0502020204030204" pitchFamily="34" charset="0"/>
                <a:ea typeface="Calibri" panose="020F0502020204030204" pitchFamily="34" charset="0"/>
                <a:cs typeface="Calibri" panose="020F0502020204030204" pitchFamily="34" charset="0"/>
              </a:rPr>
              <a:t> im arbeitsrechtlichen Sinn</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dirty="0">
                <a:latin typeface="Calibri" panose="020F0502020204030204" pitchFamily="34" charset="0"/>
                <a:ea typeface="Calibri" panose="020F0502020204030204" pitchFamily="34" charset="0"/>
                <a:cs typeface="Calibri" panose="020F0502020204030204" pitchFamily="34" charset="0"/>
              </a:rPr>
              <a:t>Besondere Form der </a:t>
            </a:r>
            <a:r>
              <a:rPr lang="de-AT" sz="2100" b="1" dirty="0">
                <a:latin typeface="Calibri" panose="020F0502020204030204" pitchFamily="34" charset="0"/>
                <a:ea typeface="Calibri" panose="020F0502020204030204" pitchFamily="34" charset="0"/>
                <a:cs typeface="Calibri" panose="020F0502020204030204" pitchFamily="34" charset="0"/>
              </a:rPr>
              <a:t>Prämie</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b="1" dirty="0">
                <a:latin typeface="Calibri" panose="020F0502020204030204" pitchFamily="34" charset="0"/>
                <a:ea typeface="Calibri" panose="020F0502020204030204" pitchFamily="34" charset="0"/>
                <a:cs typeface="Calibri" panose="020F0502020204030204" pitchFamily="34" charset="0"/>
              </a:rPr>
              <a:t>OGH 9 </a:t>
            </a:r>
            <a:r>
              <a:rPr lang="de-AT" sz="2100" b="1" dirty="0" err="1">
                <a:latin typeface="Calibri" panose="020F0502020204030204" pitchFamily="34" charset="0"/>
                <a:ea typeface="Calibri" panose="020F0502020204030204" pitchFamily="34" charset="0"/>
                <a:cs typeface="Calibri" panose="020F0502020204030204" pitchFamily="34" charset="0"/>
              </a:rPr>
              <a:t>ObA</a:t>
            </a:r>
            <a:r>
              <a:rPr lang="de-AT" sz="2100" b="1" dirty="0">
                <a:latin typeface="Calibri" panose="020F0502020204030204" pitchFamily="34" charset="0"/>
                <a:ea typeface="Calibri" panose="020F0502020204030204" pitchFamily="34" charset="0"/>
                <a:cs typeface="Calibri" panose="020F0502020204030204" pitchFamily="34" charset="0"/>
              </a:rPr>
              <a:t> 136/94: </a:t>
            </a:r>
            <a:r>
              <a:rPr lang="de-AT" sz="2100" dirty="0">
                <a:latin typeface="Calibri" panose="020F0502020204030204" pitchFamily="34" charset="0"/>
                <a:ea typeface="Calibri" panose="020F0502020204030204" pitchFamily="34" charset="0"/>
                <a:cs typeface="Calibri" panose="020F0502020204030204" pitchFamily="34" charset="0"/>
              </a:rPr>
              <a:t>Überzahlung ist nur dann Diensterfindungsvergütung, wenn </a:t>
            </a:r>
            <a:r>
              <a:rPr lang="de-AT" sz="2100" b="1" dirty="0">
                <a:latin typeface="Calibri" panose="020F0502020204030204" pitchFamily="34" charset="0"/>
                <a:ea typeface="Calibri" panose="020F0502020204030204" pitchFamily="34" charset="0"/>
                <a:cs typeface="Calibri" panose="020F0502020204030204" pitchFamily="34" charset="0"/>
              </a:rPr>
              <a:t>zweckgewidmet</a:t>
            </a:r>
            <a:r>
              <a:rPr lang="de-AT" sz="2100" dirty="0">
                <a:latin typeface="Calibri" panose="020F0502020204030204" pitchFamily="34" charset="0"/>
                <a:ea typeface="Calibri" panose="020F0502020204030204" pitchFamily="34" charset="0"/>
                <a:cs typeface="Calibri" panose="020F0502020204030204" pitchFamily="34" charset="0"/>
              </a:rPr>
              <a:t>!</a:t>
            </a:r>
          </a:p>
          <a:p>
            <a:pPr lvl="1">
              <a:buFont typeface="Symbol" panose="05050102010706020507" pitchFamily="18" charset="2"/>
              <a:buChar char="-"/>
            </a:pPr>
            <a:r>
              <a:rPr lang="de-AT" sz="2100" dirty="0">
                <a:latin typeface="Calibri" panose="020F0502020204030204" pitchFamily="34" charset="0"/>
                <a:ea typeface="Calibri" panose="020F0502020204030204" pitchFamily="34" charset="0"/>
                <a:cs typeface="Calibri" panose="020F0502020204030204" pitchFamily="34" charset="0"/>
              </a:rPr>
              <a:t>Zweckwidmungserfordernis eines Teils des Arbeitsentgelts</a:t>
            </a:r>
          </a:p>
          <a:p>
            <a:pPr lvl="1">
              <a:buFont typeface="Symbol" panose="05050102010706020507" pitchFamily="18" charset="2"/>
              <a:buChar char="-"/>
            </a:pPr>
            <a:r>
              <a:rPr lang="de-AT" sz="2100" dirty="0">
                <a:latin typeface="Calibri" panose="020F0502020204030204" pitchFamily="34" charset="0"/>
                <a:ea typeface="Calibri" panose="020F0502020204030204" pitchFamily="34" charset="0"/>
                <a:cs typeface="Calibri" panose="020F0502020204030204" pitchFamily="34" charset="0"/>
              </a:rPr>
              <a:t>„Bloße“ Überzahlung = keine Diensterfindungsvergütung!</a:t>
            </a:r>
          </a:p>
          <a:p>
            <a:endParaRPr lang="de-AT" sz="2100" dirty="0">
              <a:latin typeface="Calibri" panose="020F0502020204030204" pitchFamily="34" charset="0"/>
              <a:ea typeface="Calibri" panose="020F0502020204030204" pitchFamily="34" charset="0"/>
              <a:cs typeface="Calibri" panose="020F0502020204030204" pitchFamily="34" charset="0"/>
            </a:endParaRPr>
          </a:p>
          <a:p>
            <a:r>
              <a:rPr lang="de-AT" sz="2100" dirty="0">
                <a:latin typeface="Calibri" panose="020F0502020204030204" pitchFamily="34" charset="0"/>
                <a:ea typeface="Calibri" panose="020F0502020204030204" pitchFamily="34" charset="0"/>
                <a:cs typeface="Calibri" panose="020F0502020204030204" pitchFamily="34" charset="0"/>
              </a:rPr>
              <a:t>Daraus kann </a:t>
            </a:r>
            <a:r>
              <a:rPr lang="de-AT" sz="2100" dirty="0" err="1">
                <a:latin typeface="Calibri" panose="020F0502020204030204" pitchFamily="34" charset="0"/>
                <a:ea typeface="Calibri" panose="020F0502020204030204" pitchFamily="34" charset="0"/>
                <a:cs typeface="Calibri" panose="020F0502020204030204" pitchFamily="34" charset="0"/>
              </a:rPr>
              <a:t>mE</a:t>
            </a:r>
            <a:r>
              <a:rPr lang="de-AT" sz="2100" dirty="0">
                <a:latin typeface="Calibri" panose="020F0502020204030204" pitchFamily="34" charset="0"/>
                <a:ea typeface="Calibri" panose="020F0502020204030204" pitchFamily="34" charset="0"/>
                <a:cs typeface="Calibri" panose="020F0502020204030204" pitchFamily="34" charset="0"/>
              </a:rPr>
              <a:t> für die </a:t>
            </a:r>
            <a:r>
              <a:rPr lang="de-AT" sz="2100" b="1" dirty="0">
                <a:latin typeface="Calibri" panose="020F0502020204030204" pitchFamily="34" charset="0"/>
                <a:ea typeface="Calibri" panose="020F0502020204030204" pitchFamily="34" charset="0"/>
                <a:cs typeface="Calibri" panose="020F0502020204030204" pitchFamily="34" charset="0"/>
              </a:rPr>
              <a:t>urheberrechtliche Vergütung </a:t>
            </a:r>
            <a:r>
              <a:rPr lang="de-AT" sz="2100" dirty="0">
                <a:latin typeface="Calibri" panose="020F0502020204030204" pitchFamily="34" charset="0"/>
                <a:ea typeface="Calibri" panose="020F0502020204030204" pitchFamily="34" charset="0"/>
                <a:cs typeface="Calibri" panose="020F0502020204030204" pitchFamily="34" charset="0"/>
              </a:rPr>
              <a:t>geschlossen werden…</a:t>
            </a:r>
          </a:p>
        </p:txBody>
      </p:sp>
      <p:sp>
        <p:nvSpPr>
          <p:cNvPr id="3" name="Titel 2">
            <a:extLst>
              <a:ext uri="{FF2B5EF4-FFF2-40B4-BE49-F238E27FC236}">
                <a16:creationId xmlns:a16="http://schemas.microsoft.com/office/drawing/2014/main" id="{70C48901-D98C-75EA-00F2-DD0E33C9C0EA}"/>
              </a:ext>
            </a:extLst>
          </p:cNvPr>
          <p:cNvSpPr>
            <a:spLocks noGrp="1"/>
          </p:cNvSpPr>
          <p:nvPr>
            <p:ph type="title"/>
          </p:nvPr>
        </p:nvSpPr>
        <p:spPr/>
        <p:txBody>
          <a:bodyPr>
            <a:normAutofit fontScale="90000"/>
          </a:bodyPr>
          <a:lstStyle/>
          <a:p>
            <a:r>
              <a:rPr lang="de-AT" sz="3800" dirty="0"/>
              <a:t>Abgeltungs- oder Trennungstheorie: </a:t>
            </a:r>
            <a:br>
              <a:rPr lang="de-AT" sz="3200" dirty="0"/>
            </a:br>
            <a:r>
              <a:rPr lang="de-AT" sz="2900" dirty="0"/>
              <a:t>Wie wurde das Problem im Patentrecht gelöst?</a:t>
            </a:r>
          </a:p>
        </p:txBody>
      </p:sp>
      <p:sp>
        <p:nvSpPr>
          <p:cNvPr id="4" name="Datumsplatzhalter 3">
            <a:extLst>
              <a:ext uri="{FF2B5EF4-FFF2-40B4-BE49-F238E27FC236}">
                <a16:creationId xmlns:a16="http://schemas.microsoft.com/office/drawing/2014/main" id="{7A417D88-EC50-5480-6FF9-21B428105C6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E63EC2B9-7ABD-AA07-7CA0-2CF8D24B369F}"/>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32363014-1D95-3541-7E51-F7841FF08630}"/>
              </a:ext>
            </a:extLst>
          </p:cNvPr>
          <p:cNvSpPr>
            <a:spLocks noGrp="1"/>
          </p:cNvSpPr>
          <p:nvPr>
            <p:ph type="sldNum" sz="quarter" idx="12"/>
          </p:nvPr>
        </p:nvSpPr>
        <p:spPr/>
        <p:txBody>
          <a:bodyPr/>
          <a:lstStyle/>
          <a:p>
            <a:fld id="{C8293DA4-3172-BF4E-AAD3-F8E76F90D071}" type="slidenum">
              <a:rPr lang="de-DE" smtClean="0"/>
              <a:pPr/>
              <a:t>34</a:t>
            </a:fld>
            <a:endParaRPr lang="de-DE" dirty="0"/>
          </a:p>
        </p:txBody>
      </p:sp>
    </p:spTree>
    <p:extLst>
      <p:ext uri="{BB962C8B-B14F-4D97-AF65-F5344CB8AC3E}">
        <p14:creationId xmlns:p14="http://schemas.microsoft.com/office/powerpoint/2010/main" val="1145553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2202F2-7DE9-AF9D-2C75-52C782F2AD80}"/>
              </a:ext>
            </a:extLst>
          </p:cNvPr>
          <p:cNvSpPr>
            <a:spLocks noGrp="1"/>
          </p:cNvSpPr>
          <p:nvPr>
            <p:ph idx="1"/>
          </p:nvPr>
        </p:nvSpPr>
        <p:spPr>
          <a:xfrm>
            <a:off x="648870" y="1587500"/>
            <a:ext cx="10247729" cy="4657093"/>
          </a:xfrm>
        </p:spPr>
        <p:txBody>
          <a:bodyPr>
            <a:noAutofit/>
          </a:bodyPr>
          <a:lstStyle/>
          <a:p>
            <a:r>
              <a:rPr lang="de-AT" sz="2400" u="sng" dirty="0">
                <a:latin typeface="Calibri" panose="020F0502020204030204" pitchFamily="34" charset="0"/>
                <a:ea typeface="Calibri" panose="020F0502020204030204" pitchFamily="34" charset="0"/>
                <a:cs typeface="Calibri" panose="020F0502020204030204" pitchFamily="34" charset="0"/>
              </a:rPr>
              <a:t>Urheberrechtliche Vergütung ist Entgelt im arbeitsrechtlichen Sinn</a:t>
            </a:r>
          </a:p>
          <a:p>
            <a:pPr lvl="1"/>
            <a:r>
              <a:rPr lang="de-AT" sz="2400" dirty="0">
                <a:latin typeface="Calibri" panose="020F0502020204030204" pitchFamily="34" charset="0"/>
                <a:ea typeface="Calibri" panose="020F0502020204030204" pitchFamily="34" charset="0"/>
                <a:cs typeface="Calibri" panose="020F0502020204030204" pitchFamily="34" charset="0"/>
              </a:rPr>
              <a:t>Prämie für die Einräumung der Nutzungsrechte</a:t>
            </a:r>
          </a:p>
          <a:p>
            <a:endParaRPr lang="de-AT" sz="2400" dirty="0">
              <a:latin typeface="Calibri" panose="020F0502020204030204" pitchFamily="34" charset="0"/>
              <a:ea typeface="Calibri" panose="020F0502020204030204" pitchFamily="34" charset="0"/>
              <a:cs typeface="Calibri" panose="020F0502020204030204" pitchFamily="34" charset="0"/>
            </a:endParaRPr>
          </a:p>
          <a:p>
            <a:r>
              <a:rPr lang="de-AT" sz="2400" u="sng" dirty="0">
                <a:latin typeface="Calibri" panose="020F0502020204030204" pitchFamily="34" charset="0"/>
                <a:ea typeface="Calibri" panose="020F0502020204030204" pitchFamily="34" charset="0"/>
                <a:cs typeface="Calibri" panose="020F0502020204030204" pitchFamily="34" charset="0"/>
              </a:rPr>
              <a:t>Genauso wie im PatG wird die Einräumung der Nutzungsrechte belohnt</a:t>
            </a:r>
          </a:p>
          <a:p>
            <a:pPr lvl="1"/>
            <a:r>
              <a:rPr lang="de-AT" sz="2400" dirty="0">
                <a:latin typeface="Calibri" panose="020F0502020204030204" pitchFamily="34" charset="0"/>
                <a:ea typeface="Calibri" panose="020F0502020204030204" pitchFamily="34" charset="0"/>
                <a:cs typeface="Calibri" panose="020F0502020204030204" pitchFamily="34" charset="0"/>
              </a:rPr>
              <a:t>Überzahlung für Rechteeinräumung muss zweckgewidmet werden</a:t>
            </a:r>
          </a:p>
          <a:p>
            <a:pPr lvl="1"/>
            <a:r>
              <a:rPr lang="de-AT" sz="2400" dirty="0">
                <a:latin typeface="Calibri" panose="020F0502020204030204" pitchFamily="34" charset="0"/>
                <a:ea typeface="Calibri" panose="020F0502020204030204" pitchFamily="34" charset="0"/>
                <a:cs typeface="Calibri" panose="020F0502020204030204" pitchFamily="34" charset="0"/>
              </a:rPr>
              <a:t>Urheberrechtliche Vergütung ist ein Entgeltbestandteil</a:t>
            </a:r>
          </a:p>
          <a:p>
            <a:pPr lvl="1"/>
            <a:r>
              <a:rPr lang="de-AT" sz="2400" dirty="0">
                <a:latin typeface="Calibri" panose="020F0502020204030204" pitchFamily="34" charset="0"/>
                <a:ea typeface="Calibri" panose="020F0502020204030204" pitchFamily="34" charset="0"/>
                <a:cs typeface="Calibri" panose="020F0502020204030204" pitchFamily="34" charset="0"/>
              </a:rPr>
              <a:t>Kann gemeinsam mit Arbeitsentgelt ausbezahlt werden</a:t>
            </a:r>
          </a:p>
          <a:p>
            <a:pPr lvl="1"/>
            <a:r>
              <a:rPr lang="de-AT" sz="2400" dirty="0">
                <a:latin typeface="Calibri" panose="020F0502020204030204" pitchFamily="34" charset="0"/>
                <a:ea typeface="Calibri" panose="020F0502020204030204" pitchFamily="34" charset="0"/>
                <a:cs typeface="Calibri" panose="020F0502020204030204" pitchFamily="34" charset="0"/>
              </a:rPr>
              <a:t>Muss im Dienstzettel gem § 2 Abs 2 Z 9 AVRAG angegeben werden</a:t>
            </a:r>
          </a:p>
          <a:p>
            <a:pPr marL="0" indent="0">
              <a:buNone/>
            </a:pPr>
            <a:endParaRPr lang="de-AT" sz="2400" dirty="0">
              <a:latin typeface="Calibri" panose="020F0502020204030204" pitchFamily="34" charset="0"/>
              <a:ea typeface="Calibri" panose="020F0502020204030204" pitchFamily="34" charset="0"/>
              <a:cs typeface="Calibri" panose="020F0502020204030204" pitchFamily="34" charset="0"/>
            </a:endParaRPr>
          </a:p>
          <a:p>
            <a:r>
              <a:rPr lang="de-AT" sz="2400" u="sng" dirty="0">
                <a:latin typeface="Calibri" panose="020F0502020204030204" pitchFamily="34" charset="0"/>
                <a:ea typeface="Calibri" panose="020F0502020204030204" pitchFamily="34" charset="0"/>
                <a:cs typeface="Calibri" panose="020F0502020204030204" pitchFamily="34" charset="0"/>
              </a:rPr>
              <a:t>Vereint sowohl Grundgedanken der Abgeltungs- als auch der Trennungstheorie</a:t>
            </a:r>
          </a:p>
          <a:p>
            <a:pPr lvl="1"/>
            <a:r>
              <a:rPr lang="de-AT" sz="2400" dirty="0">
                <a:latin typeface="Calibri" panose="020F0502020204030204" pitchFamily="34" charset="0"/>
                <a:ea typeface="Calibri" panose="020F0502020204030204" pitchFamily="34" charset="0"/>
                <a:cs typeface="Calibri" panose="020F0502020204030204" pitchFamily="34" charset="0"/>
              </a:rPr>
              <a:t>Abgeltung mit dem Arbeitsentgelt, wenn ein Teil zweckgewidmet</a:t>
            </a:r>
          </a:p>
          <a:p>
            <a:pPr lvl="1"/>
            <a:r>
              <a:rPr lang="de-AT" sz="2400" dirty="0">
                <a:latin typeface="Calibri" panose="020F0502020204030204" pitchFamily="34" charset="0"/>
                <a:ea typeface="Calibri" panose="020F0502020204030204" pitchFamily="34" charset="0"/>
                <a:cs typeface="Calibri" panose="020F0502020204030204" pitchFamily="34" charset="0"/>
              </a:rPr>
              <a:t>Durch Zweckwidmung ist ersichtlich, welcher Teil für die Rechteeinräumung gebührt</a:t>
            </a:r>
          </a:p>
          <a:p>
            <a:pPr lvl="1"/>
            <a:endParaRPr lang="de-AT"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FAC9BCCA-E26D-E370-1CC1-17D188138E7B}"/>
              </a:ext>
            </a:extLst>
          </p:cNvPr>
          <p:cNvSpPr>
            <a:spLocks noGrp="1"/>
          </p:cNvSpPr>
          <p:nvPr>
            <p:ph type="title"/>
          </p:nvPr>
        </p:nvSpPr>
        <p:spPr/>
        <p:txBody>
          <a:bodyPr>
            <a:normAutofit fontScale="90000"/>
          </a:bodyPr>
          <a:lstStyle/>
          <a:p>
            <a:r>
              <a:rPr lang="de-AT" sz="3800" dirty="0"/>
              <a:t>Abgeltungs- oder Trennungstheorie: </a:t>
            </a:r>
            <a:r>
              <a:rPr lang="de-AT" sz="2900" dirty="0"/>
              <a:t>Eigener Ansatz (Kombinationstheorie)</a:t>
            </a:r>
          </a:p>
        </p:txBody>
      </p:sp>
      <p:sp>
        <p:nvSpPr>
          <p:cNvPr id="4" name="Datumsplatzhalter 3">
            <a:extLst>
              <a:ext uri="{FF2B5EF4-FFF2-40B4-BE49-F238E27FC236}">
                <a16:creationId xmlns:a16="http://schemas.microsoft.com/office/drawing/2014/main" id="{4F8EB9C6-31FB-724C-D715-23A7E1B353A4}"/>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55575DAC-87FB-DA76-B668-6A220B6D5008}"/>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53BCC206-3F57-AB8F-7F7A-9D6F84FA7028}"/>
              </a:ext>
            </a:extLst>
          </p:cNvPr>
          <p:cNvSpPr>
            <a:spLocks noGrp="1"/>
          </p:cNvSpPr>
          <p:nvPr>
            <p:ph type="sldNum" sz="quarter" idx="12"/>
          </p:nvPr>
        </p:nvSpPr>
        <p:spPr/>
        <p:txBody>
          <a:bodyPr/>
          <a:lstStyle/>
          <a:p>
            <a:fld id="{C8293DA4-3172-BF4E-AAD3-F8E76F90D071}" type="slidenum">
              <a:rPr lang="de-DE" smtClean="0"/>
              <a:pPr/>
              <a:t>35</a:t>
            </a:fld>
            <a:endParaRPr lang="de-DE" dirty="0"/>
          </a:p>
        </p:txBody>
      </p:sp>
    </p:spTree>
    <p:extLst>
      <p:ext uri="{BB962C8B-B14F-4D97-AF65-F5344CB8AC3E}">
        <p14:creationId xmlns:p14="http://schemas.microsoft.com/office/powerpoint/2010/main" val="2010681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6C52-91A7-8812-D41A-7494934F31F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1A9D353-2C66-7D5C-608B-53350D5DAE1F}"/>
              </a:ext>
            </a:extLst>
          </p:cNvPr>
          <p:cNvSpPr>
            <a:spLocks noGrp="1"/>
          </p:cNvSpPr>
          <p:nvPr>
            <p:ph type="sldNum" sz="quarter" idx="12"/>
          </p:nvPr>
        </p:nvSpPr>
        <p:spPr/>
        <p:txBody>
          <a:bodyPr/>
          <a:lstStyle/>
          <a:p>
            <a:fld id="{C8293DA4-3172-BF4E-AAD3-F8E76F90D071}" type="slidenum">
              <a:rPr lang="de-DE" smtClean="0"/>
              <a:pPr/>
              <a:t>36</a:t>
            </a:fld>
            <a:endParaRPr lang="de-DE" dirty="0"/>
          </a:p>
        </p:txBody>
      </p:sp>
      <p:sp>
        <p:nvSpPr>
          <p:cNvPr id="11" name="Textplatzhalter 4">
            <a:extLst>
              <a:ext uri="{FF2B5EF4-FFF2-40B4-BE49-F238E27FC236}">
                <a16:creationId xmlns:a16="http://schemas.microsoft.com/office/drawing/2014/main" id="{98D72433-737C-27CA-3572-29507822E9EA}"/>
              </a:ext>
            </a:extLst>
          </p:cNvPr>
          <p:cNvSpPr txBox="1">
            <a:spLocks/>
          </p:cNvSpPr>
          <p:nvPr/>
        </p:nvSpPr>
        <p:spPr>
          <a:xfrm>
            <a:off x="3315827" y="273668"/>
            <a:ext cx="5560342" cy="646331"/>
          </a:xfrm>
          <a:prstGeom prst="rect">
            <a:avLst/>
          </a:prstGeom>
          <a:solidFill>
            <a:srgbClr val="FFD500"/>
          </a:solidFill>
        </p:spPr>
        <p:txBody>
          <a:bodyPr vert="horz"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t>Zusammenfassung</a:t>
            </a:r>
          </a:p>
        </p:txBody>
      </p:sp>
      <p:sp>
        <p:nvSpPr>
          <p:cNvPr id="17" name="Fußzeilenplatzhalter 3">
            <a:extLst>
              <a:ext uri="{FF2B5EF4-FFF2-40B4-BE49-F238E27FC236}">
                <a16:creationId xmlns:a16="http://schemas.microsoft.com/office/drawing/2014/main" id="{059F11C0-14DD-5E27-5367-1C1DEF24E696}"/>
              </a:ext>
            </a:extLst>
          </p:cNvPr>
          <p:cNvSpPr>
            <a:spLocks noGrp="1"/>
          </p:cNvSpPr>
          <p:nvPr>
            <p:ph type="ftr" sz="quarter" idx="11"/>
          </p:nvPr>
        </p:nvSpPr>
        <p:spPr>
          <a:xfrm>
            <a:off x="4038328" y="6356821"/>
            <a:ext cx="4115344" cy="365001"/>
          </a:xfrm>
        </p:spPr>
        <p:txBody>
          <a:bodyPr/>
          <a:lstStyle/>
          <a:p>
            <a:r>
              <a:rPr lang="de-DE" dirty="0"/>
              <a:t>32. </a:t>
            </a:r>
            <a:r>
              <a:rPr lang="de-DE" dirty="0" err="1"/>
              <a:t>Praktiker:innenseminar</a:t>
            </a:r>
            <a:endParaRPr lang="de-DE" dirty="0"/>
          </a:p>
        </p:txBody>
      </p:sp>
      <p:sp>
        <p:nvSpPr>
          <p:cNvPr id="7" name="Inhaltsplatzhalter 7">
            <a:extLst>
              <a:ext uri="{FF2B5EF4-FFF2-40B4-BE49-F238E27FC236}">
                <a16:creationId xmlns:a16="http://schemas.microsoft.com/office/drawing/2014/main" id="{905B044F-2E86-3CB0-6F0A-41DC42C35FBC}"/>
              </a:ext>
            </a:extLst>
          </p:cNvPr>
          <p:cNvSpPr txBox="1">
            <a:spLocks/>
          </p:cNvSpPr>
          <p:nvPr/>
        </p:nvSpPr>
        <p:spPr>
          <a:xfrm>
            <a:off x="1676400" y="1379613"/>
            <a:ext cx="8869680" cy="5204719"/>
          </a:xfrm>
          <a:prstGeom prst="rect">
            <a:avLst/>
          </a:prstGeom>
        </p:spPr>
        <p:txBody>
          <a:bodyPr vert="horz" lIns="91440" tIns="45720" rIns="91440" bIns="45720" rtlCol="0">
            <a:normAutofit/>
          </a:bodyPr>
          <a:lstStyle>
            <a:lvl1pPr marL="0" indent="0" algn="ctr" defTabSz="642915" rtl="0" eaLnBrk="1" latinLnBrk="0" hangingPunct="1">
              <a:lnSpc>
                <a:spcPct val="100000"/>
              </a:lnSpc>
              <a:spcBef>
                <a:spcPts val="0"/>
              </a:spcBef>
              <a:spcAft>
                <a:spcPts val="422"/>
              </a:spcAft>
              <a:buFont typeface="Arial" panose="020B0604020202020204" pitchFamily="34" charset="0"/>
              <a:buNone/>
              <a:defRPr sz="3234" b="1" i="0" kern="1200">
                <a:solidFill>
                  <a:schemeClr val="tx1"/>
                </a:solidFill>
                <a:latin typeface="+mj-lt"/>
                <a:ea typeface="+mn-ea"/>
                <a:cs typeface="Times New Roman" panose="02020603050405020304" pitchFamily="18" charset="0"/>
              </a:defRPr>
            </a:lvl1pPr>
            <a:lvl2pPr marL="321457"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2pPr>
            <a:lvl3pPr marL="642915" indent="0" algn="ctr" defTabSz="642915" rtl="0" eaLnBrk="1" latinLnBrk="0" hangingPunct="1">
              <a:lnSpc>
                <a:spcPct val="100000"/>
              </a:lnSpc>
              <a:spcBef>
                <a:spcPts val="0"/>
              </a:spcBef>
              <a:spcAft>
                <a:spcPts val="422"/>
              </a:spcAft>
              <a:buFont typeface="Arial" panose="020B0604020202020204" pitchFamily="34" charset="0"/>
              <a:buNone/>
              <a:defRPr sz="1969" b="1" i="0" kern="1200">
                <a:solidFill>
                  <a:schemeClr val="tx1"/>
                </a:solidFill>
                <a:latin typeface="+mj-lt"/>
                <a:ea typeface="+mn-ea"/>
                <a:cs typeface="Times New Roman" panose="02020603050405020304" pitchFamily="18" charset="0"/>
              </a:defRPr>
            </a:lvl3pPr>
            <a:lvl4pPr marL="964372"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4pPr>
            <a:lvl5pPr marL="1285829" indent="0" algn="ctr" defTabSz="642915" rtl="0" eaLnBrk="1" latinLnBrk="0" hangingPunct="1">
              <a:lnSpc>
                <a:spcPct val="100000"/>
              </a:lnSpc>
              <a:spcBef>
                <a:spcPts val="352"/>
              </a:spcBef>
              <a:buFont typeface="Arial" panose="020B0604020202020204" pitchFamily="34" charset="0"/>
              <a:buNone/>
              <a:defRPr sz="1266" b="1" kern="1200">
                <a:solidFill>
                  <a:schemeClr val="tx1"/>
                </a:solidFill>
                <a:latin typeface="+mj-lt"/>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defRPr/>
            </a:pPr>
            <a:endParaRPr lang="de-AT" sz="2500" b="0" dirty="0">
              <a:latin typeface="Calibri" panose="020F0502020204030204" pitchFamily="34" charset="0"/>
              <a:ea typeface="Calibri" panose="020F0502020204030204" pitchFamily="34" charset="0"/>
              <a:cs typeface="Calibri" panose="020F0502020204030204" pitchFamily="34" charset="0"/>
            </a:endParaRP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1) Die urheberrechtlichen Regeln in § 37b ff UrhG gelten auch im Arbeitsverhältnis</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2) Auch der Kollektivvertrag kann die Vergütung regeln, muss diese aber zweckwidmen</a:t>
            </a:r>
          </a:p>
          <a:p>
            <a:pPr>
              <a:defRPr/>
            </a:pPr>
            <a:endPar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3) Die urheberrechtliche Vergütung kann mit dem laufenden Entgelt ausbezahlt werden. Es handelt sich um einen Entgeltbestandteil.</a:t>
            </a:r>
          </a:p>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Ein Teil des Lohns muss zweckgewidmet werden</a:t>
            </a:r>
          </a:p>
        </p:txBody>
      </p:sp>
      <p:sp>
        <p:nvSpPr>
          <p:cNvPr id="9" name="Datumsplatzhalter 2">
            <a:extLst>
              <a:ext uri="{FF2B5EF4-FFF2-40B4-BE49-F238E27FC236}">
                <a16:creationId xmlns:a16="http://schemas.microsoft.com/office/drawing/2014/main" id="{44D2471C-6FCD-5BEB-D91F-B56DC21D3BF4}"/>
              </a:ext>
            </a:extLst>
          </p:cNvPr>
          <p:cNvSpPr>
            <a:spLocks noGrp="1"/>
          </p:cNvSpPr>
          <p:nvPr>
            <p:ph type="dt" sz="half" idx="10"/>
          </p:nvPr>
        </p:nvSpPr>
        <p:spPr>
          <a:xfrm>
            <a:off x="649288" y="6356350"/>
            <a:ext cx="1238250" cy="365125"/>
          </a:xfrm>
        </p:spPr>
        <p:txBody>
          <a:bodyPr/>
          <a:lstStyle/>
          <a:p>
            <a:r>
              <a:rPr lang="de-AT" dirty="0"/>
              <a:t>7. März 2024</a:t>
            </a:r>
          </a:p>
        </p:txBody>
      </p:sp>
    </p:spTree>
    <p:extLst>
      <p:ext uri="{BB962C8B-B14F-4D97-AF65-F5344CB8AC3E}">
        <p14:creationId xmlns:p14="http://schemas.microsoft.com/office/powerpoint/2010/main" val="314891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654DE5-9964-F244-8A41-6F384D886018}"/>
              </a:ext>
            </a:extLst>
          </p:cNvPr>
          <p:cNvSpPr>
            <a:spLocks noGrp="1"/>
          </p:cNvSpPr>
          <p:nvPr>
            <p:ph type="body" sz="quarter" idx="13"/>
          </p:nvPr>
        </p:nvSpPr>
        <p:spPr/>
        <p:txBody>
          <a:bodyPr/>
          <a:lstStyle/>
          <a:p>
            <a:r>
              <a:rPr lang="de-AT" dirty="0"/>
              <a:t>2023 © Universität Graz</a:t>
            </a:r>
          </a:p>
          <a:p>
            <a:r>
              <a:rPr lang="de-AT" dirty="0"/>
              <a:t>Bilder: Uni Graz/</a:t>
            </a:r>
            <a:r>
              <a:rPr lang="de-AT" dirty="0" err="1"/>
              <a:t>Kanizaj</a:t>
            </a:r>
            <a:r>
              <a:rPr lang="de-AT" dirty="0"/>
              <a:t>. </a:t>
            </a:r>
            <a:endParaRPr lang="de-DE" dirty="0"/>
          </a:p>
        </p:txBody>
      </p:sp>
      <p:pic>
        <p:nvPicPr>
          <p:cNvPr id="3" name="Grafik 2">
            <a:hlinkClick r:id="rId2"/>
            <a:extLst>
              <a:ext uri="{FF2B5EF4-FFF2-40B4-BE49-F238E27FC236}">
                <a16:creationId xmlns:a16="http://schemas.microsoft.com/office/drawing/2014/main" id="{0F2FFD79-22F5-4360-B7B8-217909BB50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5623" y="5277606"/>
            <a:ext cx="291995" cy="355473"/>
          </a:xfrm>
          <a:prstGeom prst="rect">
            <a:avLst/>
          </a:prstGeom>
        </p:spPr>
      </p:pic>
      <p:pic>
        <p:nvPicPr>
          <p:cNvPr id="4" name="Grafik 3">
            <a:hlinkClick r:id="rId5"/>
            <a:extLst>
              <a:ext uri="{FF2B5EF4-FFF2-40B4-BE49-F238E27FC236}">
                <a16:creationId xmlns:a16="http://schemas.microsoft.com/office/drawing/2014/main" id="{9A609618-B813-4EB4-85BB-CE58F0F19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7024" y="5271259"/>
            <a:ext cx="190432" cy="368168"/>
          </a:xfrm>
          <a:prstGeom prst="rect">
            <a:avLst/>
          </a:prstGeom>
        </p:spPr>
      </p:pic>
      <p:pic>
        <p:nvPicPr>
          <p:cNvPr id="5" name="Grafik 4">
            <a:hlinkClick r:id="rId8"/>
            <a:extLst>
              <a:ext uri="{FF2B5EF4-FFF2-40B4-BE49-F238E27FC236}">
                <a16:creationId xmlns:a16="http://schemas.microsoft.com/office/drawing/2014/main" id="{C11F7DB7-131E-444A-90AB-3ED8CC99F9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95631" y="5283954"/>
            <a:ext cx="342777" cy="342777"/>
          </a:xfrm>
          <a:prstGeom prst="rect">
            <a:avLst/>
          </a:prstGeom>
        </p:spPr>
      </p:pic>
      <p:pic>
        <p:nvPicPr>
          <p:cNvPr id="6" name="Grafik 5">
            <a:hlinkClick r:id="rId11"/>
            <a:extLst>
              <a:ext uri="{FF2B5EF4-FFF2-40B4-BE49-F238E27FC236}">
                <a16:creationId xmlns:a16="http://schemas.microsoft.com/office/drawing/2014/main" id="{B0B44CC8-D347-4591-B9A6-A61C57A226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66747" y="5283954"/>
            <a:ext cx="330082" cy="342777"/>
          </a:xfrm>
          <a:prstGeom prst="rect">
            <a:avLst/>
          </a:prstGeom>
        </p:spPr>
      </p:pic>
      <p:pic>
        <p:nvPicPr>
          <p:cNvPr id="7" name="Grafik 6">
            <a:hlinkClick r:id="rId14"/>
            <a:extLst>
              <a:ext uri="{FF2B5EF4-FFF2-40B4-BE49-F238E27FC236}">
                <a16:creationId xmlns:a16="http://schemas.microsoft.com/office/drawing/2014/main" id="{C6A8DA11-3203-49A8-886E-395D8E60C4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5794" y="5296650"/>
            <a:ext cx="342777" cy="317387"/>
          </a:xfrm>
          <a:prstGeom prst="rect">
            <a:avLst/>
          </a:prstGeom>
        </p:spPr>
      </p:pic>
      <p:pic>
        <p:nvPicPr>
          <p:cNvPr id="8" name="Grafik 7">
            <a:hlinkClick r:id="rId17"/>
            <a:extLst>
              <a:ext uri="{FF2B5EF4-FFF2-40B4-BE49-F238E27FC236}">
                <a16:creationId xmlns:a16="http://schemas.microsoft.com/office/drawing/2014/main" id="{46699A73-53E0-4AEC-A15B-9EE241DCF29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16584" y="5296650"/>
            <a:ext cx="380863" cy="317387"/>
          </a:xfrm>
          <a:prstGeom prst="rect">
            <a:avLst/>
          </a:prstGeom>
        </p:spPr>
      </p:pic>
      <p:pic>
        <p:nvPicPr>
          <p:cNvPr id="9" name="Grafik 8">
            <a:hlinkClick r:id="rId20"/>
            <a:extLst>
              <a:ext uri="{FF2B5EF4-FFF2-40B4-BE49-F238E27FC236}">
                <a16:creationId xmlns:a16="http://schemas.microsoft.com/office/drawing/2014/main" id="{CEF64996-C505-4FBD-AEBD-92C911085FB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975003" y="5277606"/>
            <a:ext cx="304691" cy="355473"/>
          </a:xfrm>
          <a:prstGeom prst="rect">
            <a:avLst/>
          </a:prstGeom>
        </p:spPr>
      </p:pic>
      <p:sp>
        <p:nvSpPr>
          <p:cNvPr id="11" name="Textfeld 10">
            <a:extLst>
              <a:ext uri="{FF2B5EF4-FFF2-40B4-BE49-F238E27FC236}">
                <a16:creationId xmlns:a16="http://schemas.microsoft.com/office/drawing/2014/main" id="{C3DB1231-6A75-4A53-98EE-656EC3445DC7}"/>
              </a:ext>
            </a:extLst>
          </p:cNvPr>
          <p:cNvSpPr txBox="1"/>
          <p:nvPr/>
        </p:nvSpPr>
        <p:spPr>
          <a:xfrm>
            <a:off x="1145394" y="3836540"/>
            <a:ext cx="6102626" cy="1154162"/>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defRPr/>
            </a:pPr>
            <a:r>
              <a:rPr lang="pt-PT" altLang="de-DE" sz="2400" dirty="0">
                <a:latin typeface="Nunito Sans" panose="00000500000000000000" pitchFamily="2" charset="0"/>
                <a:ea typeface="Calibri" panose="020F0502020204030204" pitchFamily="34" charset="0"/>
              </a:rPr>
              <a:t>Mag. Christian Kollau</a:t>
            </a:r>
          </a:p>
          <a:p>
            <a:pPr marL="0" marR="0" lvl="0" indent="0" defTabSz="914400" rtl="0" eaLnBrk="0" fontAlgn="base" latinLnBrk="0" hangingPunct="0">
              <a:lnSpc>
                <a:spcPct val="150000"/>
              </a:lnSpc>
              <a:spcBef>
                <a:spcPct val="0"/>
              </a:spcBef>
              <a:spcAft>
                <a:spcPct val="0"/>
              </a:spcAft>
              <a:buClrTx/>
              <a:buSzTx/>
              <a:buFontTx/>
              <a:buNone/>
              <a:tabLst/>
              <a:defRPr/>
            </a:pPr>
            <a:r>
              <a:rPr kumimoji="0" lang="pt-PT" altLang="de-DE" sz="2400" b="0" i="0" u="none" strike="noStrike" kern="0" cap="none" spc="0" normalizeH="0" baseline="0" noProof="0" dirty="0">
                <a:ln>
                  <a:noFill/>
                </a:ln>
                <a:solidFill>
                  <a:srgbClr val="000000"/>
                </a:solidFill>
                <a:effectLst/>
                <a:uLnTx/>
                <a:uFillTx/>
                <a:latin typeface="Nunito Sans" panose="00000500000000000000" pitchFamily="2" charset="0"/>
                <a:ea typeface="Calibri" panose="020F0502020204030204" pitchFamily="34" charset="0"/>
                <a:cs typeface="+mn-cs"/>
                <a:sym typeface="Calibri"/>
              </a:rPr>
              <a:t>E-Mail: </a:t>
            </a:r>
            <a:r>
              <a:rPr kumimoji="0" lang="pt-PT" altLang="de-DE" sz="2400" b="1" i="0" u="none" strike="noStrike" kern="0" cap="none" spc="0" normalizeH="0" baseline="0" noProof="0" dirty="0">
                <a:ln>
                  <a:noFill/>
                </a:ln>
                <a:solidFill>
                  <a:srgbClr val="000000"/>
                </a:solidFill>
                <a:effectLst/>
                <a:uLnTx/>
                <a:uFillTx/>
                <a:latin typeface="Nunito Sans" panose="00000500000000000000" pitchFamily="2" charset="0"/>
                <a:ea typeface="Calibri" panose="020F0502020204030204" pitchFamily="34" charset="0"/>
                <a:cs typeface="+mn-cs"/>
                <a:sym typeface="Calibri"/>
                <a:hlinkClick r:id="rId23">
                  <a:extLst>
                    <a:ext uri="{A12FA001-AC4F-418D-AE19-62706E023703}">
                      <ahyp:hlinkClr xmlns:ahyp="http://schemas.microsoft.com/office/drawing/2018/hyperlinkcolor" val="tx"/>
                    </a:ext>
                  </a:extLst>
                </a:hlinkClick>
              </a:rPr>
              <a:t>christian.kollau@uni-graz.at</a:t>
            </a:r>
            <a:endParaRPr kumimoji="0" lang="de-AT" altLang="de-DE" sz="2400" b="1" i="0" u="none" strike="noStrike" kern="0" cap="none" spc="0" normalizeH="0" baseline="0" noProof="0" dirty="0">
              <a:ln>
                <a:noFill/>
              </a:ln>
              <a:solidFill>
                <a:srgbClr val="000000"/>
              </a:solidFill>
              <a:effectLst/>
              <a:uLnTx/>
              <a:uFillTx/>
              <a:latin typeface="Nunito Sans" panose="00000500000000000000" pitchFamily="2" charset="0"/>
              <a:ea typeface="+mn-ea"/>
              <a:cs typeface="+mn-cs"/>
              <a:sym typeface="Calibri"/>
            </a:endParaRPr>
          </a:p>
        </p:txBody>
      </p:sp>
      <p:sp>
        <p:nvSpPr>
          <p:cNvPr id="13" name="Textfeld 12">
            <a:extLst>
              <a:ext uri="{FF2B5EF4-FFF2-40B4-BE49-F238E27FC236}">
                <a16:creationId xmlns:a16="http://schemas.microsoft.com/office/drawing/2014/main" id="{CB753AE3-DF40-40DF-8AD5-EA2AC78A580C}"/>
              </a:ext>
            </a:extLst>
          </p:cNvPr>
          <p:cNvSpPr txBox="1"/>
          <p:nvPr/>
        </p:nvSpPr>
        <p:spPr>
          <a:xfrm>
            <a:off x="1193800" y="1333500"/>
            <a:ext cx="6919884" cy="1323439"/>
          </a:xfrm>
          <a:prstGeom prst="rect">
            <a:avLst/>
          </a:prstGeom>
          <a:noFill/>
        </p:spPr>
        <p:txBody>
          <a:bodyPr wrap="square" rtlCol="0">
            <a:spAutoFit/>
          </a:bodyPr>
          <a:lstStyle/>
          <a:p>
            <a:r>
              <a:rPr lang="de-AT" sz="4000" dirty="0">
                <a:solidFill>
                  <a:schemeClr val="tx1"/>
                </a:solidFill>
                <a:latin typeface="+mj-lt"/>
                <a:ea typeface="Calibri" panose="020F0502020204030204" pitchFamily="34" charset="0"/>
                <a:cs typeface="Calibri" panose="020F0502020204030204" pitchFamily="34" charset="0"/>
              </a:rPr>
              <a:t>Vielen Dank für die Aufmerksamkeit!</a:t>
            </a:r>
          </a:p>
        </p:txBody>
      </p:sp>
    </p:spTree>
    <p:extLst>
      <p:ext uri="{BB962C8B-B14F-4D97-AF65-F5344CB8AC3E}">
        <p14:creationId xmlns:p14="http://schemas.microsoft.com/office/powerpoint/2010/main" val="1300227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AA0BA-955D-6877-19DF-BF3DB53E753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DFC391-BD15-044E-5337-1522A2483944}"/>
              </a:ext>
            </a:extLst>
          </p:cNvPr>
          <p:cNvSpPr>
            <a:spLocks noGrp="1"/>
          </p:cNvSpPr>
          <p:nvPr>
            <p:ph idx="1"/>
          </p:nvPr>
        </p:nvSpPr>
        <p:spPr>
          <a:xfrm>
            <a:off x="648871" y="1466850"/>
            <a:ext cx="9899962" cy="4777743"/>
          </a:xfrm>
        </p:spPr>
        <p:txBody>
          <a:bodyPr>
            <a:normAutofit/>
          </a:bodyPr>
          <a:lstStyle/>
          <a:p>
            <a:pPr marL="0" indent="0" algn="just">
              <a:buNone/>
            </a:pPr>
            <a:endParaRPr lang="de-AT" sz="2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de-AT" sz="2000" dirty="0">
              <a:highlight>
                <a:srgbClr val="FFD401"/>
              </a:highlight>
              <a:latin typeface="Calibri" panose="020F0502020204030204" pitchFamily="34" charset="0"/>
              <a:ea typeface="Calibri" panose="020F0502020204030204" pitchFamily="34" charset="0"/>
              <a:cs typeface="Calibri" panose="020F0502020204030204" pitchFamily="34" charset="0"/>
            </a:endParaRPr>
          </a:p>
          <a:p>
            <a:endParaRPr lang="de-AT" dirty="0"/>
          </a:p>
        </p:txBody>
      </p:sp>
      <p:sp>
        <p:nvSpPr>
          <p:cNvPr id="3" name="Titel 2">
            <a:extLst>
              <a:ext uri="{FF2B5EF4-FFF2-40B4-BE49-F238E27FC236}">
                <a16:creationId xmlns:a16="http://schemas.microsoft.com/office/drawing/2014/main" id="{BFB31AB0-49B8-F801-10BB-4432BF247144}"/>
              </a:ext>
            </a:extLst>
          </p:cNvPr>
          <p:cNvSpPr>
            <a:spLocks noGrp="1"/>
          </p:cNvSpPr>
          <p:nvPr>
            <p:ph type="title"/>
          </p:nvPr>
        </p:nvSpPr>
        <p:spPr>
          <a:xfrm>
            <a:off x="648870" y="432374"/>
            <a:ext cx="9676229" cy="1326059"/>
          </a:xfrm>
        </p:spPr>
        <p:txBody>
          <a:bodyPr>
            <a:normAutofit/>
          </a:bodyPr>
          <a:lstStyle/>
          <a:p>
            <a:r>
              <a:rPr lang="de-AT" sz="3600" dirty="0">
                <a:ea typeface="Calibri" panose="020F0502020204030204" pitchFamily="34" charset="0"/>
                <a:cs typeface="Calibri" panose="020F0502020204030204" pitchFamily="34" charset="0"/>
              </a:rPr>
              <a:t>Bisherige Rechtslage</a:t>
            </a:r>
            <a:endParaRPr lang="de-AT" dirty="0">
              <a:ea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40BD7629-1154-343A-74DC-8658CBB84B59}"/>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D9357BEE-5B61-38FD-92FB-5CA247A13CCC}"/>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8F21C3EC-DA43-11F2-EF72-A2FA8B71CD69}"/>
              </a:ext>
            </a:extLst>
          </p:cNvPr>
          <p:cNvSpPr>
            <a:spLocks noGrp="1"/>
          </p:cNvSpPr>
          <p:nvPr>
            <p:ph type="sldNum" sz="quarter" idx="12"/>
          </p:nvPr>
        </p:nvSpPr>
        <p:spPr/>
        <p:txBody>
          <a:bodyPr/>
          <a:lstStyle/>
          <a:p>
            <a:fld id="{C8293DA4-3172-BF4E-AAD3-F8E76F90D071}" type="slidenum">
              <a:rPr lang="de-DE" smtClean="0"/>
              <a:pPr/>
              <a:t>4</a:t>
            </a:fld>
            <a:endParaRPr lang="de-DE" dirty="0"/>
          </a:p>
        </p:txBody>
      </p:sp>
      <p:sp>
        <p:nvSpPr>
          <p:cNvPr id="8" name="Textplatzhalter 4">
            <a:extLst>
              <a:ext uri="{FF2B5EF4-FFF2-40B4-BE49-F238E27FC236}">
                <a16:creationId xmlns:a16="http://schemas.microsoft.com/office/drawing/2014/main" id="{FCD7A2EC-BFF5-41A2-8D36-A6279BE56561}"/>
              </a:ext>
            </a:extLst>
          </p:cNvPr>
          <p:cNvSpPr txBox="1">
            <a:spLocks/>
          </p:cNvSpPr>
          <p:nvPr/>
        </p:nvSpPr>
        <p:spPr>
          <a:xfrm>
            <a:off x="6096000" y="1593662"/>
            <a:ext cx="4452833" cy="1200329"/>
          </a:xfrm>
          <a:prstGeom prst="rect">
            <a:avLst/>
          </a:prstGeom>
          <a:solidFill>
            <a:srgbClr val="FFD500"/>
          </a:solidFill>
        </p:spPr>
        <p:txBody>
          <a:bodyPr vert="horz" wrap="square"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latin typeface="Calibri" panose="020F0502020204030204" pitchFamily="34" charset="0"/>
                <a:ea typeface="Calibri" panose="020F0502020204030204" pitchFamily="34" charset="0"/>
                <a:cs typeface="Calibri" panose="020F0502020204030204" pitchFamily="34" charset="0"/>
              </a:rPr>
              <a:t>Vergütungspflichtige „Dienstfreie Werke“</a:t>
            </a:r>
          </a:p>
        </p:txBody>
      </p:sp>
      <p:sp>
        <p:nvSpPr>
          <p:cNvPr id="9" name="Textplatzhalter 4">
            <a:extLst>
              <a:ext uri="{FF2B5EF4-FFF2-40B4-BE49-F238E27FC236}">
                <a16:creationId xmlns:a16="http://schemas.microsoft.com/office/drawing/2014/main" id="{7D0720DB-F57C-4363-964F-0C5F79B71509}"/>
              </a:ext>
            </a:extLst>
          </p:cNvPr>
          <p:cNvSpPr txBox="1">
            <a:spLocks/>
          </p:cNvSpPr>
          <p:nvPr/>
        </p:nvSpPr>
        <p:spPr>
          <a:xfrm>
            <a:off x="749330" y="1591632"/>
            <a:ext cx="3919801" cy="1200329"/>
          </a:xfrm>
          <a:prstGeom prst="rect">
            <a:avLst/>
          </a:prstGeom>
          <a:solidFill>
            <a:srgbClr val="FFD500"/>
          </a:solidFill>
        </p:spPr>
        <p:txBody>
          <a:bodyPr vert="horz" wrap="square" lIns="91440" tIns="45720" rIns="91440" bIns="45720" rtlCol="0" anchor="ctr" anchorCtr="0">
            <a:spAutoFit/>
          </a:bodyPr>
          <a:lstStyle>
            <a:lvl1pPr marL="0" indent="0" algn="ctr" defTabSz="642915" rtl="0" eaLnBrk="1" latinLnBrk="0" hangingPunct="1">
              <a:lnSpc>
                <a:spcPts val="2250"/>
              </a:lnSpc>
              <a:spcBef>
                <a:spcPts val="0"/>
              </a:spcBef>
              <a:spcAft>
                <a:spcPts val="422"/>
              </a:spcAft>
              <a:buFont typeface="Arial" panose="020B0604020202020204" pitchFamily="34" charset="0"/>
              <a:buNone/>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b="0" i="0" kern="1200">
                <a:solidFill>
                  <a:schemeClr val="tx1"/>
                </a:solidFill>
                <a:latin typeface="Century Gothic" panose="020B0502020202020204" pitchFamily="34"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a:lnSpc>
                <a:spcPct val="100000"/>
              </a:lnSpc>
            </a:pPr>
            <a:r>
              <a:rPr lang="de-AT" sz="3600" b="1" dirty="0">
                <a:latin typeface="Calibri" panose="020F0502020204030204" pitchFamily="34" charset="0"/>
                <a:ea typeface="Calibri" panose="020F0502020204030204" pitchFamily="34" charset="0"/>
                <a:cs typeface="Calibri" panose="020F0502020204030204" pitchFamily="34" charset="0"/>
              </a:rPr>
              <a:t>Vergütungsfreie „Pflichtwerke“</a:t>
            </a:r>
          </a:p>
        </p:txBody>
      </p:sp>
      <p:sp>
        <p:nvSpPr>
          <p:cNvPr id="11" name="Inhaltsplatzhalter 7">
            <a:extLst>
              <a:ext uri="{FF2B5EF4-FFF2-40B4-BE49-F238E27FC236}">
                <a16:creationId xmlns:a16="http://schemas.microsoft.com/office/drawing/2014/main" id="{754D8657-F400-4759-9B30-87A02D91FEA9}"/>
              </a:ext>
            </a:extLst>
          </p:cNvPr>
          <p:cNvSpPr txBox="1">
            <a:spLocks/>
          </p:cNvSpPr>
          <p:nvPr/>
        </p:nvSpPr>
        <p:spPr>
          <a:xfrm>
            <a:off x="1091900" y="2743434"/>
            <a:ext cx="5892856" cy="3439980"/>
          </a:xfrm>
          <a:prstGeom prst="rect">
            <a:avLst/>
          </a:prstGeom>
        </p:spPr>
        <p:txBody>
          <a:bodyPr>
            <a:normAutofit/>
          </a:bodyPr>
          <a:lstStyle>
            <a:lvl1pPr marL="315877" indent="-315877"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1pPr>
            <a:lvl2pPr marL="630637" indent="-309180"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2pPr>
            <a:lvl3pPr marL="946513" indent="-303599" algn="l" defTabSz="642915" rtl="0" eaLnBrk="1" latinLnBrk="0" hangingPunct="1">
              <a:lnSpc>
                <a:spcPts val="2250"/>
              </a:lnSpc>
              <a:spcBef>
                <a:spcPts val="0"/>
              </a:spcBef>
              <a:spcAft>
                <a:spcPts val="422"/>
              </a:spcAft>
              <a:buFont typeface="Arial" panose="020B0604020202020204" pitchFamily="34" charset="0"/>
              <a:buChar char="•"/>
              <a:defRPr sz="1969" b="0" i="0" kern="1200">
                <a:solidFill>
                  <a:schemeClr val="tx1"/>
                </a:solidFill>
                <a:latin typeface="+mn-lt"/>
                <a:ea typeface="+mn-ea"/>
                <a:cs typeface="Times New Roman" panose="02020603050405020304" pitchFamily="18" charset="0"/>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Times New Roman" panose="02020603050405020304" pitchFamily="18" charset="0"/>
                <a:ea typeface="+mn-ea"/>
                <a:cs typeface="Times New Roman" panose="02020603050405020304" pitchFamily="18" charset="0"/>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Times New Roman" panose="02020603050405020304" pitchFamily="18" charset="0"/>
                <a:ea typeface="+mn-ea"/>
                <a:cs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a:lstStyle>
          <a:p>
            <a:pPr marL="342900" indent="-342900"/>
            <a:endParaRPr lang="de-AT" sz="2400" dirty="0">
              <a:latin typeface="Calibri" panose="020F0502020204030204" pitchFamily="34" charset="0"/>
              <a:ea typeface="Calibri" panose="020F0502020204030204" pitchFamily="34" charset="0"/>
              <a:cs typeface="Calibri" panose="020F0502020204030204" pitchFamily="34" charset="0"/>
            </a:endParaRPr>
          </a:p>
        </p:txBody>
      </p:sp>
      <p:sp>
        <p:nvSpPr>
          <p:cNvPr id="13" name="Geschweifte Klammer rechts 12">
            <a:extLst>
              <a:ext uri="{FF2B5EF4-FFF2-40B4-BE49-F238E27FC236}">
                <a16:creationId xmlns:a16="http://schemas.microsoft.com/office/drawing/2014/main" id="{2FC9E38C-3BDC-4421-A71C-F70681911E30}"/>
              </a:ext>
            </a:extLst>
          </p:cNvPr>
          <p:cNvSpPr/>
          <p:nvPr/>
        </p:nvSpPr>
        <p:spPr>
          <a:xfrm rot="5400000">
            <a:off x="5213942" y="1395938"/>
            <a:ext cx="769820" cy="36895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n w="0">
                <a:solidFill>
                  <a:schemeClr val="tx1"/>
                </a:solidFill>
              </a:ln>
              <a:effectLst>
                <a:outerShdw blurRad="38100" dist="19050" dir="2700000" algn="tl" rotWithShape="0">
                  <a:schemeClr val="dk1">
                    <a:alpha val="40000"/>
                  </a:schemeClr>
                </a:outerShdw>
              </a:effectLst>
            </a:endParaRPr>
          </a:p>
        </p:txBody>
      </p:sp>
      <p:sp>
        <p:nvSpPr>
          <p:cNvPr id="15" name="Textfeld 14">
            <a:extLst>
              <a:ext uri="{FF2B5EF4-FFF2-40B4-BE49-F238E27FC236}">
                <a16:creationId xmlns:a16="http://schemas.microsoft.com/office/drawing/2014/main" id="{874B8CAC-E932-4AC6-9F95-1A41982A66E6}"/>
              </a:ext>
            </a:extLst>
          </p:cNvPr>
          <p:cNvSpPr txBox="1"/>
          <p:nvPr/>
        </p:nvSpPr>
        <p:spPr>
          <a:xfrm>
            <a:off x="2859053" y="4800780"/>
            <a:ext cx="6096000" cy="1246495"/>
          </a:xfrm>
          <a:prstGeom prst="rect">
            <a:avLst/>
          </a:prstGeom>
          <a:noFill/>
        </p:spPr>
        <p:txBody>
          <a:bodyPr wrap="square">
            <a:spAutoFit/>
          </a:bodyPr>
          <a:lstStyle/>
          <a:p>
            <a:pPr algn="ct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Rechteeinräumung und Sondervergütung ist eine ausschließlich eine Frage der </a:t>
            </a:r>
            <a:r>
              <a:rPr lang="de-AT" sz="2500" b="1" dirty="0">
                <a:solidFill>
                  <a:srgbClr val="000000"/>
                </a:solidFill>
                <a:latin typeface="Calibri" panose="020F0502020204030204" pitchFamily="34" charset="0"/>
                <a:ea typeface="Calibri" panose="020F0502020204030204" pitchFamily="34" charset="0"/>
                <a:cs typeface="Calibri" panose="020F0502020204030204" pitchFamily="34" charset="0"/>
              </a:rPr>
              <a:t>Parteienvereinbarung</a:t>
            </a:r>
          </a:p>
        </p:txBody>
      </p:sp>
      <p:sp>
        <p:nvSpPr>
          <p:cNvPr id="17" name="Textfeld 16">
            <a:extLst>
              <a:ext uri="{FF2B5EF4-FFF2-40B4-BE49-F238E27FC236}">
                <a16:creationId xmlns:a16="http://schemas.microsoft.com/office/drawing/2014/main" id="{1707674E-8EA0-41A2-9726-308DDCBC0A63}"/>
              </a:ext>
            </a:extLst>
          </p:cNvPr>
          <p:cNvSpPr txBox="1"/>
          <p:nvPr/>
        </p:nvSpPr>
        <p:spPr>
          <a:xfrm>
            <a:off x="3442447" y="3726299"/>
            <a:ext cx="6096000" cy="477054"/>
          </a:xfrm>
          <a:prstGeom prst="rect">
            <a:avLst/>
          </a:prstGeom>
          <a:noFill/>
        </p:spPr>
        <p:txBody>
          <a:bodyPr wrap="square">
            <a:spAutoFit/>
          </a:bodyPr>
          <a:lstStyle/>
          <a:p>
            <a:pPr>
              <a:defRPr/>
            </a:pPr>
            <a:r>
              <a:rPr lang="de-AT" sz="2500" b="0" dirty="0">
                <a:solidFill>
                  <a:srgbClr val="000000"/>
                </a:solidFill>
                <a:latin typeface="Calibri" panose="020F0502020204030204" pitchFamily="34" charset="0"/>
                <a:ea typeface="Calibri" panose="020F0502020204030204" pitchFamily="34" charset="0"/>
                <a:cs typeface="Calibri" panose="020F0502020204030204" pitchFamily="34" charset="0"/>
              </a:rPr>
              <a:t>Keine gesetzliche Vergütungsregel</a:t>
            </a:r>
            <a:endParaRPr lang="de-AT"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Gerader Verbinder 18">
            <a:extLst>
              <a:ext uri="{FF2B5EF4-FFF2-40B4-BE49-F238E27FC236}">
                <a16:creationId xmlns:a16="http://schemas.microsoft.com/office/drawing/2014/main" id="{2A5B161A-EA1E-40C2-B089-8855CCCEBE7F}"/>
              </a:ext>
            </a:extLst>
          </p:cNvPr>
          <p:cNvCxnSpPr>
            <a:cxnSpLocks/>
          </p:cNvCxnSpPr>
          <p:nvPr/>
        </p:nvCxnSpPr>
        <p:spPr>
          <a:xfrm>
            <a:off x="3442447" y="4267200"/>
            <a:ext cx="452045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02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D23DB-9775-4B0B-A6BA-C58BC9B5D4B3}"/>
              </a:ext>
            </a:extLst>
          </p:cNvPr>
          <p:cNvSpPr>
            <a:spLocks noGrp="1"/>
          </p:cNvSpPr>
          <p:nvPr>
            <p:ph type="title"/>
          </p:nvPr>
        </p:nvSpPr>
        <p:spPr>
          <a:xfrm>
            <a:off x="0" y="3270391"/>
            <a:ext cx="4044209" cy="2691378"/>
          </a:xfrm>
        </p:spPr>
        <p:txBody>
          <a:bodyPr/>
          <a:lstStyle/>
          <a:p>
            <a:pPr algn="ctr"/>
            <a:r>
              <a:rPr lang="de-AT" sz="3000" dirty="0">
                <a:latin typeface="Calibri" panose="020F0502020204030204" pitchFamily="34" charset="0"/>
                <a:ea typeface="Calibri" panose="020F0502020204030204" pitchFamily="34" charset="0"/>
                <a:cs typeface="Calibri" panose="020F0502020204030204" pitchFamily="34" charset="0"/>
              </a:rPr>
              <a:t>Kann die bisherige Meinung weiter aufrechterhalten werden?</a:t>
            </a:r>
            <a:br>
              <a:rPr lang="de-AT" sz="3000" dirty="0">
                <a:latin typeface="Calibri" panose="020F0502020204030204" pitchFamily="34" charset="0"/>
                <a:ea typeface="Calibri" panose="020F0502020204030204" pitchFamily="34" charset="0"/>
                <a:cs typeface="Calibri" panose="020F0502020204030204" pitchFamily="34" charset="0"/>
              </a:rPr>
            </a:br>
            <a:endParaRPr lang="de-AT" sz="3000" b="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BF6432AC-0705-4F47-909D-1D5E235BBA1F}"/>
              </a:ext>
            </a:extLst>
          </p:cNvPr>
          <p:cNvSpPr>
            <a:spLocks noGrp="1"/>
          </p:cNvSpPr>
          <p:nvPr>
            <p:ph type="body" sz="quarter" idx="13"/>
          </p:nvPr>
        </p:nvSpPr>
        <p:spPr>
          <a:xfrm>
            <a:off x="7457697" y="2708416"/>
            <a:ext cx="4734303" cy="4298613"/>
          </a:xfrm>
        </p:spPr>
        <p:txBody>
          <a:bodyPr/>
          <a:lstStyle/>
          <a:p>
            <a:pPr marL="0" indent="0">
              <a:buNone/>
            </a:pPr>
            <a:r>
              <a:rPr lang="de-AT" sz="3000" b="1" dirty="0">
                <a:latin typeface="Calibri" panose="020F0502020204030204" pitchFamily="34" charset="0"/>
                <a:ea typeface="Calibri" panose="020F0502020204030204" pitchFamily="34" charset="0"/>
                <a:cs typeface="Calibri" panose="020F0502020204030204" pitchFamily="34" charset="0"/>
              </a:rPr>
              <a:t>Neue Vergütungsregelungen!</a:t>
            </a:r>
          </a:p>
          <a:p>
            <a:r>
              <a:rPr lang="de-AT" sz="2800" dirty="0">
                <a:latin typeface="Calibri" panose="020F0502020204030204" pitchFamily="34" charset="0"/>
                <a:ea typeface="Calibri" panose="020F0502020204030204" pitchFamily="34" charset="0"/>
                <a:cs typeface="Calibri" panose="020F0502020204030204" pitchFamily="34" charset="0"/>
              </a:rPr>
              <a:t>Art 18 bis 23 DSM-RICHTLINIE (EU) 2019/790</a:t>
            </a:r>
          </a:p>
          <a:p>
            <a:r>
              <a:rPr lang="de-AT" sz="2800" dirty="0">
                <a:latin typeface="Calibri" panose="020F0502020204030204" pitchFamily="34" charset="0"/>
                <a:ea typeface="Calibri" panose="020F0502020204030204" pitchFamily="34" charset="0"/>
                <a:cs typeface="Calibri" panose="020F0502020204030204" pitchFamily="34" charset="0"/>
              </a:rPr>
              <a:t>§§ 37b ff UrhG (UrhG-Novelle 2021, BGBl 2021/244)</a:t>
            </a:r>
          </a:p>
          <a:p>
            <a:endParaRPr lang="de-AT" sz="3000" b="1" dirty="0">
              <a:latin typeface="Calibri" panose="020F0502020204030204" pitchFamily="34" charset="0"/>
              <a:ea typeface="Calibri" panose="020F0502020204030204" pitchFamily="34" charset="0"/>
              <a:cs typeface="Calibri" panose="020F0502020204030204" pitchFamily="34" charset="0"/>
            </a:endParaRPr>
          </a:p>
          <a:p>
            <a:endParaRPr lang="de-AT" sz="3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liennummernplatzhalter 5">
            <a:extLst>
              <a:ext uri="{FF2B5EF4-FFF2-40B4-BE49-F238E27FC236}">
                <a16:creationId xmlns:a16="http://schemas.microsoft.com/office/drawing/2014/main" id="{47E13B96-B96F-4F2A-95A6-BF09B08B2B98}"/>
              </a:ext>
            </a:extLst>
          </p:cNvPr>
          <p:cNvSpPr>
            <a:spLocks noGrp="1"/>
          </p:cNvSpPr>
          <p:nvPr>
            <p:ph type="sldNum" sz="quarter" idx="12"/>
          </p:nvPr>
        </p:nvSpPr>
        <p:spPr/>
        <p:txBody>
          <a:bodyPr/>
          <a:lstStyle/>
          <a:p>
            <a:fld id="{C8293DA4-3172-BF4E-AAD3-F8E76F90D071}" type="slidenum">
              <a:rPr lang="de-DE" smtClean="0"/>
              <a:pPr/>
              <a:t>5</a:t>
            </a:fld>
            <a:endParaRPr lang="de-DE" dirty="0"/>
          </a:p>
        </p:txBody>
      </p:sp>
      <p:sp>
        <p:nvSpPr>
          <p:cNvPr id="7" name="Datumsplatzhalter 2">
            <a:extLst>
              <a:ext uri="{FF2B5EF4-FFF2-40B4-BE49-F238E27FC236}">
                <a16:creationId xmlns:a16="http://schemas.microsoft.com/office/drawing/2014/main" id="{BA02514C-A661-4852-A565-C228850A0DB3}"/>
              </a:ext>
            </a:extLst>
          </p:cNvPr>
          <p:cNvSpPr txBox="1">
            <a:spLocks/>
          </p:cNvSpPr>
          <p:nvPr/>
        </p:nvSpPr>
        <p:spPr>
          <a:xfrm>
            <a:off x="824761" y="6356820"/>
            <a:ext cx="1239193" cy="365001"/>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844" b="0" i="0" u="none" strike="noStrike" cap="none" spc="0" normalizeH="0" baseline="0">
                <a:ln>
                  <a:noFill/>
                </a:ln>
                <a:solidFill>
                  <a:schemeClr val="tx1">
                    <a:tint val="75000"/>
                  </a:schemeClr>
                </a:solidFill>
                <a:effectLst/>
                <a:uFillTx/>
                <a:latin typeface="+mn-lt"/>
                <a:ea typeface="+mn-ea"/>
                <a:cs typeface="Times New Roman" panose="02020603050405020304" pitchFamily="18" charset="0"/>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r>
              <a:rPr lang="de-AT" dirty="0"/>
              <a:t>7. März 2024</a:t>
            </a:r>
          </a:p>
        </p:txBody>
      </p:sp>
      <p:sp>
        <p:nvSpPr>
          <p:cNvPr id="8" name="Fußzeilenplatzhalter 3">
            <a:extLst>
              <a:ext uri="{FF2B5EF4-FFF2-40B4-BE49-F238E27FC236}">
                <a16:creationId xmlns:a16="http://schemas.microsoft.com/office/drawing/2014/main" id="{E1002929-93A7-40FF-916A-4D147D9DEC9F}"/>
              </a:ext>
            </a:extLst>
          </p:cNvPr>
          <p:cNvSpPr txBox="1">
            <a:spLocks/>
          </p:cNvSpPr>
          <p:nvPr/>
        </p:nvSpPr>
        <p:spPr>
          <a:xfrm>
            <a:off x="4044209" y="6356820"/>
            <a:ext cx="4115344" cy="365001"/>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300480" rtl="0" fontAlgn="auto" latinLnBrk="0" hangingPunct="0">
              <a:lnSpc>
                <a:spcPct val="100000"/>
              </a:lnSpc>
              <a:spcBef>
                <a:spcPts val="0"/>
              </a:spcBef>
              <a:spcAft>
                <a:spcPts val="0"/>
              </a:spcAft>
              <a:buClrTx/>
              <a:buSzTx/>
              <a:buFontTx/>
              <a:buNone/>
              <a:tabLst/>
              <a:defRPr kumimoji="0" sz="844" b="0" i="0" u="none" strike="noStrike" cap="none" spc="0" normalizeH="0" baseline="0">
                <a:ln>
                  <a:noFill/>
                </a:ln>
                <a:solidFill>
                  <a:schemeClr val="tx1">
                    <a:tint val="75000"/>
                  </a:schemeClr>
                </a:solidFill>
                <a:effectLst/>
                <a:uFillTx/>
                <a:latin typeface="+mn-lt"/>
                <a:ea typeface="+mn-ea"/>
                <a:cs typeface="Times New Roman" panose="02020603050405020304" pitchFamily="18" charset="0"/>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r>
              <a:rPr lang="de-DE" dirty="0"/>
              <a:t>32. </a:t>
            </a:r>
            <a:r>
              <a:rPr lang="de-DE" dirty="0" err="1"/>
              <a:t>Praktiker:innenseminar</a:t>
            </a:r>
            <a:endParaRPr lang="de-DE" dirty="0"/>
          </a:p>
        </p:txBody>
      </p:sp>
    </p:spTree>
    <p:extLst>
      <p:ext uri="{BB962C8B-B14F-4D97-AF65-F5344CB8AC3E}">
        <p14:creationId xmlns:p14="http://schemas.microsoft.com/office/powerpoint/2010/main" val="87169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E92D2B-7CB1-C1DD-967F-3FCC3405876C}"/>
              </a:ext>
            </a:extLst>
          </p:cNvPr>
          <p:cNvSpPr>
            <a:spLocks noGrp="1"/>
          </p:cNvSpPr>
          <p:nvPr>
            <p:ph idx="1"/>
          </p:nvPr>
        </p:nvSpPr>
        <p:spPr>
          <a:xfrm>
            <a:off x="648871" y="1758433"/>
            <a:ext cx="9899961" cy="4486160"/>
          </a:xfrm>
        </p:spPr>
        <p:txBody>
          <a:bodyPr>
            <a:normAutofit/>
          </a:bodyPr>
          <a:lstStyle/>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KAPITEL 3</a:t>
            </a:r>
          </a:p>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Faire Vergütung in Verwertungsverträgen mit Urhebern und ausübenden Künstlern</a:t>
            </a:r>
          </a:p>
          <a:p>
            <a:pPr marL="0" indent="0" algn="ctr">
              <a:buNone/>
            </a:pPr>
            <a:endParaRPr lang="de-AT" sz="20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Artikel 18</a:t>
            </a:r>
          </a:p>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Grundsatz der angemessenen und verhältnismäßigen Vergütung</a:t>
            </a:r>
          </a:p>
          <a:p>
            <a:pPr marL="0" indent="0" algn="just">
              <a:buNone/>
            </a:pPr>
            <a:r>
              <a:rPr lang="de-AT" sz="2000" i="1" dirty="0">
                <a:latin typeface="Calibri" panose="020F0502020204030204" pitchFamily="34" charset="0"/>
                <a:ea typeface="Calibri" panose="020F0502020204030204" pitchFamily="34" charset="0"/>
                <a:cs typeface="Calibri" panose="020F0502020204030204" pitchFamily="34" charset="0"/>
              </a:rPr>
              <a:t>(1) Die Mitgliedstaaten stellen sicher, dass Urheber und ausübende Künstler, die eine Lizenz- oder </a:t>
            </a:r>
            <a:r>
              <a:rPr lang="de-AT" sz="2000" b="1" i="1" dirty="0">
                <a:latin typeface="Calibri" panose="020F0502020204030204" pitchFamily="34" charset="0"/>
                <a:ea typeface="Calibri" panose="020F0502020204030204" pitchFamily="34" charset="0"/>
                <a:cs typeface="Calibri" panose="020F0502020204030204" pitchFamily="34" charset="0"/>
              </a:rPr>
              <a:t>Übertragungsvereinbarung</a:t>
            </a:r>
            <a:r>
              <a:rPr lang="de-AT" sz="2000" i="1" dirty="0">
                <a:latin typeface="Calibri" panose="020F0502020204030204" pitchFamily="34" charset="0"/>
                <a:ea typeface="Calibri" panose="020F0502020204030204" pitchFamily="34" charset="0"/>
                <a:cs typeface="Calibri" panose="020F0502020204030204" pitchFamily="34" charset="0"/>
              </a:rPr>
              <a:t> für ihre ausschließlichen Rechte an der Verwertung ihrer Werke oder sonstigen Schutzgegenstände abschließen, das </a:t>
            </a:r>
            <a:r>
              <a:rPr lang="de-AT" sz="2000" i="1" dirty="0">
                <a:highlight>
                  <a:srgbClr val="FFD401"/>
                </a:highlight>
                <a:latin typeface="Calibri" panose="020F0502020204030204" pitchFamily="34" charset="0"/>
                <a:ea typeface="Calibri" panose="020F0502020204030204" pitchFamily="34" charset="0"/>
                <a:cs typeface="Calibri" panose="020F0502020204030204" pitchFamily="34" charset="0"/>
              </a:rPr>
              <a:t>Recht auf eine angemessene und verhältnismäßige Vergütung</a:t>
            </a:r>
            <a:r>
              <a:rPr lang="de-AT" sz="2000" i="1" dirty="0">
                <a:latin typeface="Calibri" panose="020F0502020204030204" pitchFamily="34" charset="0"/>
                <a:ea typeface="Calibri" panose="020F0502020204030204" pitchFamily="34" charset="0"/>
                <a:cs typeface="Calibri" panose="020F0502020204030204" pitchFamily="34" charset="0"/>
              </a:rPr>
              <a:t> haben.</a:t>
            </a:r>
          </a:p>
          <a:p>
            <a:pPr marL="0" indent="0" algn="just">
              <a:buNone/>
            </a:pPr>
            <a:r>
              <a:rPr lang="de-AT" sz="2000" i="1" dirty="0">
                <a:latin typeface="Calibri" panose="020F0502020204030204" pitchFamily="34" charset="0"/>
                <a:ea typeface="Calibri" panose="020F0502020204030204" pitchFamily="34" charset="0"/>
                <a:cs typeface="Calibri" panose="020F0502020204030204" pitchFamily="34" charset="0"/>
              </a:rPr>
              <a:t>(2) Bei der Umsetzung des in Absatz 1 festgelegten Grundsatzes in nationales Recht steht es den Mitgliedstaaten frei, auf </a:t>
            </a:r>
            <a:r>
              <a:rPr lang="de-AT" sz="2000" i="1" dirty="0">
                <a:highlight>
                  <a:srgbClr val="FFD401"/>
                </a:highlight>
                <a:latin typeface="Calibri" panose="020F0502020204030204" pitchFamily="34" charset="0"/>
                <a:ea typeface="Calibri" panose="020F0502020204030204" pitchFamily="34" charset="0"/>
                <a:cs typeface="Calibri" panose="020F0502020204030204" pitchFamily="34" charset="0"/>
              </a:rPr>
              <a:t>verschiedene Mechanismen</a:t>
            </a:r>
            <a:r>
              <a:rPr lang="de-AT" sz="2000" i="1" dirty="0">
                <a:latin typeface="Calibri" panose="020F0502020204030204" pitchFamily="34" charset="0"/>
                <a:ea typeface="Calibri" panose="020F0502020204030204" pitchFamily="34" charset="0"/>
                <a:cs typeface="Calibri" panose="020F0502020204030204" pitchFamily="34" charset="0"/>
              </a:rPr>
              <a:t> zurückzugreifen und sie tragen dem Grundsatz der </a:t>
            </a:r>
            <a:r>
              <a:rPr lang="de-AT" sz="2000" b="1" i="1" dirty="0">
                <a:latin typeface="Calibri" panose="020F0502020204030204" pitchFamily="34" charset="0"/>
                <a:ea typeface="Calibri" panose="020F0502020204030204" pitchFamily="34" charset="0"/>
                <a:cs typeface="Calibri" panose="020F0502020204030204" pitchFamily="34" charset="0"/>
              </a:rPr>
              <a:t>Vertragsfreiheit</a:t>
            </a:r>
            <a:r>
              <a:rPr lang="de-AT" sz="2000" i="1" dirty="0">
                <a:latin typeface="Calibri" panose="020F0502020204030204" pitchFamily="34" charset="0"/>
                <a:ea typeface="Calibri" panose="020F0502020204030204" pitchFamily="34" charset="0"/>
                <a:cs typeface="Calibri" panose="020F0502020204030204" pitchFamily="34" charset="0"/>
              </a:rPr>
              <a:t> und dem fairen Ausgleich der Rechte und Interessen Rechnung.</a:t>
            </a:r>
          </a:p>
        </p:txBody>
      </p:sp>
      <p:sp>
        <p:nvSpPr>
          <p:cNvPr id="3" name="Titel 2">
            <a:extLst>
              <a:ext uri="{FF2B5EF4-FFF2-40B4-BE49-F238E27FC236}">
                <a16:creationId xmlns:a16="http://schemas.microsoft.com/office/drawing/2014/main" id="{59379169-FD33-1EA2-94DC-02A982385AF2}"/>
              </a:ext>
            </a:extLst>
          </p:cNvPr>
          <p:cNvSpPr>
            <a:spLocks noGrp="1"/>
          </p:cNvSpPr>
          <p:nvPr>
            <p:ph type="title"/>
          </p:nvPr>
        </p:nvSpPr>
        <p:spPr>
          <a:xfrm>
            <a:off x="648870" y="432374"/>
            <a:ext cx="9899962" cy="1326059"/>
          </a:xfrm>
        </p:spPr>
        <p:txBody>
          <a:bodyPr>
            <a:noAutofit/>
          </a:bodyPr>
          <a:lstStyle/>
          <a:p>
            <a:r>
              <a:rPr lang="de-AT" sz="3380" b="1" dirty="0">
                <a:ea typeface="Calibri" panose="020F0502020204030204" pitchFamily="34" charset="0"/>
                <a:cs typeface="Calibri" panose="020F0502020204030204" pitchFamily="34" charset="0"/>
              </a:rPr>
              <a:t>Neuen Vergütungsregelungen: </a:t>
            </a:r>
            <a:br>
              <a:rPr lang="de-AT" sz="3380" b="1" dirty="0">
                <a:ea typeface="Calibri" panose="020F0502020204030204" pitchFamily="34" charset="0"/>
                <a:cs typeface="Calibri" panose="020F0502020204030204" pitchFamily="34" charset="0"/>
              </a:rPr>
            </a:br>
            <a:r>
              <a:rPr lang="de-AT" sz="2600" b="1" dirty="0">
                <a:ea typeface="Calibri" panose="020F0502020204030204" pitchFamily="34" charset="0"/>
                <a:cs typeface="Calibri" panose="020F0502020204030204" pitchFamily="34" charset="0"/>
              </a:rPr>
              <a:t>DSM-Richtlinie (EU) 2019/790</a:t>
            </a:r>
            <a:endParaRPr lang="de-AT" sz="2600" dirty="0">
              <a:ea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23285CA4-044A-36DF-3D56-6C9E82EBEC2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BD48D29B-55FC-0CB3-CE47-192914F808B1}"/>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B98607DE-2CC5-F391-7602-E6F41495300B}"/>
              </a:ext>
            </a:extLst>
          </p:cNvPr>
          <p:cNvSpPr>
            <a:spLocks noGrp="1"/>
          </p:cNvSpPr>
          <p:nvPr>
            <p:ph type="sldNum" sz="quarter" idx="12"/>
          </p:nvPr>
        </p:nvSpPr>
        <p:spPr/>
        <p:txBody>
          <a:bodyPr/>
          <a:lstStyle/>
          <a:p>
            <a:fld id="{C8293DA4-3172-BF4E-AAD3-F8E76F90D071}" type="slidenum">
              <a:rPr lang="de-DE" smtClean="0"/>
              <a:pPr/>
              <a:t>6</a:t>
            </a:fld>
            <a:endParaRPr lang="de-DE" dirty="0"/>
          </a:p>
        </p:txBody>
      </p:sp>
    </p:spTree>
    <p:extLst>
      <p:ext uri="{BB962C8B-B14F-4D97-AF65-F5344CB8AC3E}">
        <p14:creationId xmlns:p14="http://schemas.microsoft.com/office/powerpoint/2010/main" val="109321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E92D2B-7CB1-C1DD-967F-3FCC3405876C}"/>
              </a:ext>
            </a:extLst>
          </p:cNvPr>
          <p:cNvSpPr>
            <a:spLocks noGrp="1"/>
          </p:cNvSpPr>
          <p:nvPr>
            <p:ph idx="1"/>
          </p:nvPr>
        </p:nvSpPr>
        <p:spPr>
          <a:xfrm>
            <a:off x="648871" y="1168400"/>
            <a:ext cx="9899961" cy="5076193"/>
          </a:xfrm>
        </p:spPr>
        <p:txBody>
          <a:bodyPr>
            <a:noAutofit/>
          </a:bodyPr>
          <a:lstStyle/>
          <a:p>
            <a:pPr marL="0" indent="0" algn="ctr">
              <a:buNone/>
            </a:pPr>
            <a:endParaRPr lang="de-AT" sz="20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Artikel 20</a:t>
            </a:r>
          </a:p>
          <a:p>
            <a:pPr marL="0" indent="0" algn="ctr">
              <a:buNone/>
            </a:pPr>
            <a:r>
              <a:rPr lang="de-AT" sz="2000" b="1" dirty="0">
                <a:latin typeface="Calibri" panose="020F0502020204030204" pitchFamily="34" charset="0"/>
                <a:ea typeface="Calibri" panose="020F0502020204030204" pitchFamily="34" charset="0"/>
                <a:cs typeface="Calibri" panose="020F0502020204030204" pitchFamily="34" charset="0"/>
              </a:rPr>
              <a:t>Vertragsanpassungsmechanismus</a:t>
            </a:r>
          </a:p>
          <a:p>
            <a:pPr marL="0" indent="0" algn="ctr">
              <a:buNone/>
            </a:pPr>
            <a:endParaRPr lang="de-AT" sz="20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de-AT" sz="2000" b="1" dirty="0">
                <a:latin typeface="Calibri" panose="020F0502020204030204" pitchFamily="34" charset="0"/>
                <a:ea typeface="Calibri" panose="020F0502020204030204" pitchFamily="34" charset="0"/>
                <a:cs typeface="Calibri" panose="020F0502020204030204" pitchFamily="34" charset="0"/>
              </a:rPr>
              <a:t>(1) </a:t>
            </a:r>
            <a:r>
              <a:rPr lang="de-AT" sz="2000" i="1" dirty="0">
                <a:latin typeface="Calibri" panose="020F0502020204030204" pitchFamily="34" charset="0"/>
                <a:ea typeface="Calibri" panose="020F0502020204030204" pitchFamily="34" charset="0"/>
                <a:cs typeface="Calibri" panose="020F0502020204030204" pitchFamily="34" charset="0"/>
              </a:rPr>
              <a:t>Bestehen </a:t>
            </a:r>
            <a:r>
              <a:rPr lang="de-AT" sz="2000" i="1" u="sng" dirty="0">
                <a:latin typeface="Calibri" panose="020F0502020204030204" pitchFamily="34" charset="0"/>
                <a:ea typeface="Calibri" panose="020F0502020204030204" pitchFamily="34" charset="0"/>
                <a:cs typeface="Calibri" panose="020F0502020204030204" pitchFamily="34" charset="0"/>
              </a:rPr>
              <a:t>keine anwendbaren Kollektivvereinbarungen</a:t>
            </a:r>
            <a:r>
              <a:rPr lang="de-AT" sz="2000" i="1" dirty="0">
                <a:latin typeface="Calibri" panose="020F0502020204030204" pitchFamily="34" charset="0"/>
                <a:ea typeface="Calibri" panose="020F0502020204030204" pitchFamily="34" charset="0"/>
                <a:cs typeface="Calibri" panose="020F0502020204030204" pitchFamily="34" charset="0"/>
              </a:rPr>
              <a:t>, die einen Mechanismus vorsehen, der dem in diesem Artikel festgelegten vergleichbar ist, so gewährleisten die Mitgliedstaaten, dass Urheber und ausübende Künstler oder ihre Vertreter das Recht haben, eine </a:t>
            </a:r>
            <a:r>
              <a:rPr lang="de-AT" sz="2000" i="1" dirty="0">
                <a:highlight>
                  <a:srgbClr val="FFD401"/>
                </a:highlight>
                <a:latin typeface="Calibri" panose="020F0502020204030204" pitchFamily="34" charset="0"/>
                <a:ea typeface="Calibri" panose="020F0502020204030204" pitchFamily="34" charset="0"/>
                <a:cs typeface="Calibri" panose="020F0502020204030204" pitchFamily="34" charset="0"/>
              </a:rPr>
              <a:t>zusätzliche, angemessene und faire Vergütung</a:t>
            </a:r>
            <a:r>
              <a:rPr lang="de-AT" sz="2000" i="1" dirty="0">
                <a:latin typeface="Calibri" panose="020F0502020204030204" pitchFamily="34" charset="0"/>
                <a:ea typeface="Calibri" panose="020F0502020204030204" pitchFamily="34" charset="0"/>
                <a:cs typeface="Calibri" panose="020F0502020204030204" pitchFamily="34" charset="0"/>
              </a:rPr>
              <a:t> von der Partei, mit der sie einen Vertrag über die Verwertung ihrer Rechte geschlossen haben, oder von den Rechtsnachfolgern einer solchen Partei zu verlangen, wenn sich die </a:t>
            </a:r>
            <a:r>
              <a:rPr lang="de-AT" sz="2000" b="1" i="1" dirty="0">
                <a:latin typeface="Calibri" panose="020F0502020204030204" pitchFamily="34" charset="0"/>
                <a:ea typeface="Calibri" panose="020F0502020204030204" pitchFamily="34" charset="0"/>
                <a:cs typeface="Calibri" panose="020F0502020204030204" pitchFamily="34" charset="0"/>
              </a:rPr>
              <a:t>ursprünglich vereinbarte Vergütung</a:t>
            </a:r>
            <a:r>
              <a:rPr lang="de-AT" sz="2000" i="1" dirty="0">
                <a:latin typeface="Calibri" panose="020F0502020204030204" pitchFamily="34" charset="0"/>
                <a:ea typeface="Calibri" panose="020F0502020204030204" pitchFamily="34" charset="0"/>
                <a:cs typeface="Calibri" panose="020F0502020204030204" pitchFamily="34" charset="0"/>
              </a:rPr>
              <a:t> </a:t>
            </a:r>
            <a:r>
              <a:rPr lang="de-AT" sz="2000" i="1" u="sng" dirty="0">
                <a:latin typeface="Calibri" panose="020F0502020204030204" pitchFamily="34" charset="0"/>
                <a:ea typeface="Calibri" panose="020F0502020204030204" pitchFamily="34" charset="0"/>
                <a:cs typeface="Calibri" panose="020F0502020204030204" pitchFamily="34" charset="0"/>
              </a:rPr>
              <a:t>im Vergleich</a:t>
            </a:r>
            <a:r>
              <a:rPr lang="de-AT" sz="2000" i="1" dirty="0">
                <a:latin typeface="Calibri" panose="020F0502020204030204" pitchFamily="34" charset="0"/>
                <a:ea typeface="Calibri" panose="020F0502020204030204" pitchFamily="34" charset="0"/>
                <a:cs typeface="Calibri" panose="020F0502020204030204" pitchFamily="34" charset="0"/>
              </a:rPr>
              <a:t> zu sämtlichen </a:t>
            </a:r>
            <a:r>
              <a:rPr lang="de-AT" sz="2000" b="1" i="1" dirty="0">
                <a:latin typeface="Calibri" panose="020F0502020204030204" pitchFamily="34" charset="0"/>
                <a:ea typeface="Calibri" panose="020F0502020204030204" pitchFamily="34" charset="0"/>
                <a:cs typeface="Calibri" panose="020F0502020204030204" pitchFamily="34" charset="0"/>
              </a:rPr>
              <a:t>späteren einschlägigen Einnahmen</a:t>
            </a:r>
            <a:r>
              <a:rPr lang="de-AT" sz="2000" i="1" dirty="0">
                <a:latin typeface="Calibri" panose="020F0502020204030204" pitchFamily="34" charset="0"/>
                <a:ea typeface="Calibri" panose="020F0502020204030204" pitchFamily="34" charset="0"/>
                <a:cs typeface="Calibri" panose="020F0502020204030204" pitchFamily="34" charset="0"/>
              </a:rPr>
              <a:t> aus der Verwertung der Werke oder Darbietungen </a:t>
            </a:r>
            <a:r>
              <a:rPr lang="de-AT" sz="2000" i="1" u="sng" dirty="0">
                <a:latin typeface="Calibri" panose="020F0502020204030204" pitchFamily="34" charset="0"/>
                <a:ea typeface="Calibri" panose="020F0502020204030204" pitchFamily="34" charset="0"/>
                <a:cs typeface="Calibri" panose="020F0502020204030204" pitchFamily="34" charset="0"/>
              </a:rPr>
              <a:t>als unverhältnismäßig niedrig erweist</a:t>
            </a:r>
            <a:r>
              <a:rPr lang="de-AT" sz="2000" i="1" dirty="0">
                <a:latin typeface="Calibri" panose="020F0502020204030204" pitchFamily="34" charset="0"/>
                <a:ea typeface="Calibri" panose="020F0502020204030204" pitchFamily="34" charset="0"/>
                <a:cs typeface="Calibri" panose="020F0502020204030204" pitchFamily="34" charset="0"/>
              </a:rPr>
              <a:t>.</a:t>
            </a:r>
          </a:p>
          <a:p>
            <a:pPr marL="0" indent="0" algn="just">
              <a:buNone/>
            </a:pPr>
            <a:endParaRPr lang="de-AT" sz="20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de-AT" sz="2000" b="1" dirty="0">
                <a:latin typeface="Calibri" panose="020F0502020204030204" pitchFamily="34" charset="0"/>
                <a:ea typeface="Calibri" panose="020F0502020204030204" pitchFamily="34" charset="0"/>
                <a:cs typeface="Calibri" panose="020F0502020204030204" pitchFamily="34" charset="0"/>
              </a:rPr>
              <a:t>(2) </a:t>
            </a:r>
            <a:r>
              <a:rPr lang="de-AT" sz="2000" i="1" dirty="0">
                <a:latin typeface="Calibri" panose="020F0502020204030204" pitchFamily="34" charset="0"/>
                <a:ea typeface="Calibri" panose="020F0502020204030204" pitchFamily="34" charset="0"/>
                <a:cs typeface="Calibri" panose="020F0502020204030204" pitchFamily="34" charset="0"/>
              </a:rPr>
              <a:t>[…]</a:t>
            </a:r>
          </a:p>
        </p:txBody>
      </p:sp>
      <p:sp>
        <p:nvSpPr>
          <p:cNvPr id="3" name="Titel 2">
            <a:extLst>
              <a:ext uri="{FF2B5EF4-FFF2-40B4-BE49-F238E27FC236}">
                <a16:creationId xmlns:a16="http://schemas.microsoft.com/office/drawing/2014/main" id="{59379169-FD33-1EA2-94DC-02A982385AF2}"/>
              </a:ext>
            </a:extLst>
          </p:cNvPr>
          <p:cNvSpPr>
            <a:spLocks noGrp="1"/>
          </p:cNvSpPr>
          <p:nvPr>
            <p:ph type="title"/>
          </p:nvPr>
        </p:nvSpPr>
        <p:spPr>
          <a:xfrm>
            <a:off x="648870" y="432374"/>
            <a:ext cx="9899962" cy="1326059"/>
          </a:xfrm>
        </p:spPr>
        <p:txBody>
          <a:bodyPr>
            <a:noAutofit/>
          </a:bodyPr>
          <a:lstStyle/>
          <a:p>
            <a:r>
              <a:rPr lang="de-AT" sz="3380" b="1" dirty="0">
                <a:ea typeface="Calibri" panose="020F0502020204030204" pitchFamily="34" charset="0"/>
                <a:cs typeface="Calibri" panose="020F0502020204030204" pitchFamily="34" charset="0"/>
              </a:rPr>
              <a:t>Neuen Vergütungsregelungen: </a:t>
            </a:r>
            <a:br>
              <a:rPr lang="de-AT" sz="3200" b="1" dirty="0">
                <a:ea typeface="Calibri" panose="020F0502020204030204" pitchFamily="34" charset="0"/>
                <a:cs typeface="Calibri" panose="020F0502020204030204" pitchFamily="34" charset="0"/>
              </a:rPr>
            </a:br>
            <a:r>
              <a:rPr lang="de-AT" sz="2600" dirty="0"/>
              <a:t>DSM-Richtlinie (EU) 2019/790</a:t>
            </a:r>
            <a:endParaRPr lang="de-AT" sz="26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23285CA4-044A-36DF-3D56-6C9E82EBEC2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BD48D29B-55FC-0CB3-CE47-192914F808B1}"/>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B98607DE-2CC5-F391-7602-E6F41495300B}"/>
              </a:ext>
            </a:extLst>
          </p:cNvPr>
          <p:cNvSpPr>
            <a:spLocks noGrp="1"/>
          </p:cNvSpPr>
          <p:nvPr>
            <p:ph type="sldNum" sz="quarter" idx="12"/>
          </p:nvPr>
        </p:nvSpPr>
        <p:spPr/>
        <p:txBody>
          <a:bodyPr/>
          <a:lstStyle/>
          <a:p>
            <a:fld id="{C8293DA4-3172-BF4E-AAD3-F8E76F90D071}" type="slidenum">
              <a:rPr lang="de-DE" smtClean="0"/>
              <a:pPr/>
              <a:t>7</a:t>
            </a:fld>
            <a:endParaRPr lang="de-DE" dirty="0"/>
          </a:p>
        </p:txBody>
      </p:sp>
    </p:spTree>
    <p:extLst>
      <p:ext uri="{BB962C8B-B14F-4D97-AF65-F5344CB8AC3E}">
        <p14:creationId xmlns:p14="http://schemas.microsoft.com/office/powerpoint/2010/main" val="46151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660707-F218-4781-A1BE-02805A42DD0E}"/>
              </a:ext>
            </a:extLst>
          </p:cNvPr>
          <p:cNvSpPr>
            <a:spLocks noGrp="1"/>
          </p:cNvSpPr>
          <p:nvPr>
            <p:ph idx="1"/>
          </p:nvPr>
        </p:nvSpPr>
        <p:spPr/>
        <p:txBody>
          <a:bodyPr>
            <a:normAutofit/>
          </a:bodyPr>
          <a:lstStyle/>
          <a:p>
            <a:r>
              <a:rPr lang="de-AT" sz="2300" b="1" dirty="0">
                <a:latin typeface="Calibri" panose="020F0502020204030204" pitchFamily="34" charset="0"/>
                <a:ea typeface="Calibri" panose="020F0502020204030204" pitchFamily="34" charset="0"/>
                <a:cs typeface="Calibri" panose="020F0502020204030204" pitchFamily="34" charset="0"/>
              </a:rPr>
              <a:t>„Transparenzpflicht“ </a:t>
            </a:r>
            <a:r>
              <a:rPr lang="de-AT" sz="2300" dirty="0">
                <a:latin typeface="Calibri" panose="020F0502020204030204" pitchFamily="34" charset="0"/>
                <a:ea typeface="Calibri" panose="020F0502020204030204" pitchFamily="34" charset="0"/>
                <a:cs typeface="Calibri" panose="020F0502020204030204" pitchFamily="34" charset="0"/>
              </a:rPr>
              <a:t>(Art 19 DSM-RL) </a:t>
            </a:r>
          </a:p>
          <a:p>
            <a:endParaRPr lang="de-AT" sz="2300" dirty="0">
              <a:latin typeface="Calibri" panose="020F0502020204030204" pitchFamily="34" charset="0"/>
              <a:ea typeface="Calibri" panose="020F0502020204030204" pitchFamily="34" charset="0"/>
              <a:cs typeface="Calibri" panose="020F0502020204030204" pitchFamily="34" charset="0"/>
            </a:endParaRPr>
          </a:p>
          <a:p>
            <a:r>
              <a:rPr lang="de-AT" sz="2300" b="1" dirty="0">
                <a:latin typeface="Calibri" panose="020F0502020204030204" pitchFamily="34" charset="0"/>
                <a:ea typeface="Calibri" panose="020F0502020204030204" pitchFamily="34" charset="0"/>
                <a:cs typeface="Calibri" panose="020F0502020204030204" pitchFamily="34" charset="0"/>
              </a:rPr>
              <a:t>„Alternatives Streitbeilegungsverfahren“ </a:t>
            </a:r>
            <a:r>
              <a:rPr lang="de-AT" sz="2300" dirty="0">
                <a:latin typeface="Calibri" panose="020F0502020204030204" pitchFamily="34" charset="0"/>
                <a:ea typeface="Calibri" panose="020F0502020204030204" pitchFamily="34" charset="0"/>
                <a:cs typeface="Calibri" panose="020F0502020204030204" pitchFamily="34" charset="0"/>
              </a:rPr>
              <a:t>(Art 21 DSM-RL)</a:t>
            </a:r>
          </a:p>
          <a:p>
            <a:endParaRPr lang="de-AT" sz="2300" dirty="0">
              <a:latin typeface="Calibri" panose="020F0502020204030204" pitchFamily="34" charset="0"/>
              <a:ea typeface="Calibri" panose="020F0502020204030204" pitchFamily="34" charset="0"/>
              <a:cs typeface="Calibri" panose="020F0502020204030204" pitchFamily="34" charset="0"/>
            </a:endParaRPr>
          </a:p>
          <a:p>
            <a:r>
              <a:rPr lang="de-AT" sz="2300" b="1" dirty="0">
                <a:latin typeface="Calibri" panose="020F0502020204030204" pitchFamily="34" charset="0"/>
                <a:ea typeface="Calibri" panose="020F0502020204030204" pitchFamily="34" charset="0"/>
                <a:cs typeface="Calibri" panose="020F0502020204030204" pitchFamily="34" charset="0"/>
              </a:rPr>
              <a:t>„Gemeinsame Bestimmungen“ </a:t>
            </a:r>
            <a:r>
              <a:rPr lang="de-AT" sz="2300" dirty="0">
                <a:latin typeface="Calibri" panose="020F0502020204030204" pitchFamily="34" charset="0"/>
                <a:ea typeface="Calibri" panose="020F0502020204030204" pitchFamily="34" charset="0"/>
                <a:cs typeface="Calibri" panose="020F0502020204030204" pitchFamily="34" charset="0"/>
              </a:rPr>
              <a:t>(Art 23 DSM-RL)</a:t>
            </a:r>
          </a:p>
          <a:p>
            <a:endParaRPr lang="de-AT" sz="2300" dirty="0">
              <a:latin typeface="Calibri" panose="020F0502020204030204" pitchFamily="34" charset="0"/>
              <a:ea typeface="Calibri" panose="020F0502020204030204" pitchFamily="34" charset="0"/>
              <a:cs typeface="Calibri" panose="020F0502020204030204" pitchFamily="34" charset="0"/>
            </a:endParaRPr>
          </a:p>
          <a:p>
            <a:pPr lvl="2">
              <a:buFont typeface="Symbol" panose="05050102010706020507" pitchFamily="18" charset="2"/>
              <a:buChar char="-"/>
            </a:pPr>
            <a:r>
              <a:rPr lang="de-AT" sz="2300" dirty="0">
                <a:latin typeface="Calibri" panose="020F0502020204030204" pitchFamily="34" charset="0"/>
                <a:ea typeface="Calibri" panose="020F0502020204030204" pitchFamily="34" charset="0"/>
                <a:cs typeface="Calibri" panose="020F0502020204030204" pitchFamily="34" charset="0"/>
              </a:rPr>
              <a:t> Art 19, 20 und 21 der RL müssen unabdingbar sein</a:t>
            </a:r>
          </a:p>
          <a:p>
            <a:pPr lvl="2">
              <a:buFont typeface="Symbol" panose="05050102010706020507" pitchFamily="18" charset="2"/>
              <a:buChar char="-"/>
            </a:pPr>
            <a:endParaRPr lang="de-AT" sz="2300" dirty="0">
              <a:latin typeface="Calibri" panose="020F0502020204030204" pitchFamily="34" charset="0"/>
              <a:ea typeface="Calibri" panose="020F0502020204030204" pitchFamily="34" charset="0"/>
              <a:cs typeface="Calibri" panose="020F0502020204030204" pitchFamily="34" charset="0"/>
            </a:endParaRPr>
          </a:p>
          <a:p>
            <a:pPr lvl="2">
              <a:buFont typeface="Symbol" panose="05050102010706020507" pitchFamily="18" charset="2"/>
              <a:buChar char="-"/>
            </a:pPr>
            <a:r>
              <a:rPr lang="de-AT" sz="2300" dirty="0">
                <a:latin typeface="Calibri" panose="020F0502020204030204" pitchFamily="34" charset="0"/>
                <a:ea typeface="Calibri" panose="020F0502020204030204" pitchFamily="34" charset="0"/>
                <a:cs typeface="Calibri" panose="020F0502020204030204" pitchFamily="34" charset="0"/>
              </a:rPr>
              <a:t>Keine Anwendung auf Urheber von Computerprogrammen </a:t>
            </a:r>
            <a:r>
              <a:rPr lang="de-AT" sz="2300" dirty="0" err="1">
                <a:latin typeface="Calibri" panose="020F0502020204030204" pitchFamily="34" charset="0"/>
                <a:ea typeface="Calibri" panose="020F0502020204030204" pitchFamily="34" charset="0"/>
                <a:cs typeface="Calibri" panose="020F0502020204030204" pitchFamily="34" charset="0"/>
              </a:rPr>
              <a:t>iSd</a:t>
            </a:r>
            <a:r>
              <a:rPr lang="de-AT" sz="2300" dirty="0">
                <a:latin typeface="Calibri" panose="020F0502020204030204" pitchFamily="34" charset="0"/>
                <a:ea typeface="Calibri" panose="020F0502020204030204" pitchFamily="34" charset="0"/>
                <a:cs typeface="Calibri" panose="020F0502020204030204" pitchFamily="34" charset="0"/>
              </a:rPr>
              <a:t> RL 2009/24/EG</a:t>
            </a:r>
          </a:p>
        </p:txBody>
      </p:sp>
      <p:sp>
        <p:nvSpPr>
          <p:cNvPr id="3" name="Titel 2">
            <a:extLst>
              <a:ext uri="{FF2B5EF4-FFF2-40B4-BE49-F238E27FC236}">
                <a16:creationId xmlns:a16="http://schemas.microsoft.com/office/drawing/2014/main" id="{C606B17D-3FFE-4234-BC54-85369FDEDFE7}"/>
              </a:ext>
            </a:extLst>
          </p:cNvPr>
          <p:cNvSpPr>
            <a:spLocks noGrp="1"/>
          </p:cNvSpPr>
          <p:nvPr>
            <p:ph type="title"/>
          </p:nvPr>
        </p:nvSpPr>
        <p:spPr/>
        <p:txBody>
          <a:bodyPr/>
          <a:lstStyle/>
          <a:p>
            <a:r>
              <a:rPr lang="de-AT" sz="3380" b="1" dirty="0">
                <a:ea typeface="Calibri" panose="020F0502020204030204" pitchFamily="34" charset="0"/>
                <a:cs typeface="Calibri" panose="020F0502020204030204" pitchFamily="34" charset="0"/>
              </a:rPr>
              <a:t>Neuen Vergütungsregelungen:</a:t>
            </a:r>
            <a:br>
              <a:rPr lang="de-AT" dirty="0"/>
            </a:br>
            <a:r>
              <a:rPr lang="de-AT" sz="2600" dirty="0"/>
              <a:t>Hilfsansprüche</a:t>
            </a:r>
          </a:p>
        </p:txBody>
      </p:sp>
      <p:sp>
        <p:nvSpPr>
          <p:cNvPr id="4" name="Datumsplatzhalter 3">
            <a:extLst>
              <a:ext uri="{FF2B5EF4-FFF2-40B4-BE49-F238E27FC236}">
                <a16:creationId xmlns:a16="http://schemas.microsoft.com/office/drawing/2014/main" id="{3301F8C0-D6FE-44C7-9D89-038775FA1ECA}"/>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229D63A7-C9F2-403A-8C7A-0F9CAE8835D4}"/>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0C57A25C-C648-4FD5-A431-A11257F1D76B}"/>
              </a:ext>
            </a:extLst>
          </p:cNvPr>
          <p:cNvSpPr>
            <a:spLocks noGrp="1"/>
          </p:cNvSpPr>
          <p:nvPr>
            <p:ph type="sldNum" sz="quarter" idx="12"/>
          </p:nvPr>
        </p:nvSpPr>
        <p:spPr/>
        <p:txBody>
          <a:bodyPr/>
          <a:lstStyle/>
          <a:p>
            <a:fld id="{C8293DA4-3172-BF4E-AAD3-F8E76F90D071}" type="slidenum">
              <a:rPr lang="de-DE" smtClean="0"/>
              <a:pPr/>
              <a:t>8</a:t>
            </a:fld>
            <a:endParaRPr lang="de-DE" dirty="0"/>
          </a:p>
        </p:txBody>
      </p:sp>
    </p:spTree>
    <p:extLst>
      <p:ext uri="{BB962C8B-B14F-4D97-AF65-F5344CB8AC3E}">
        <p14:creationId xmlns:p14="http://schemas.microsoft.com/office/powerpoint/2010/main" val="131812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E92D2B-7CB1-C1DD-967F-3FCC3405876C}"/>
              </a:ext>
            </a:extLst>
          </p:cNvPr>
          <p:cNvSpPr>
            <a:spLocks noGrp="1"/>
          </p:cNvSpPr>
          <p:nvPr>
            <p:ph idx="1"/>
          </p:nvPr>
        </p:nvSpPr>
        <p:spPr>
          <a:xfrm>
            <a:off x="648871" y="1758433"/>
            <a:ext cx="9899961" cy="4486160"/>
          </a:xfrm>
        </p:spPr>
        <p:txBody>
          <a:bodyPr>
            <a:normAutofit/>
          </a:bodyPr>
          <a:lstStyle/>
          <a:p>
            <a:pPr marL="0" indent="0" algn="just">
              <a:buNone/>
            </a:pPr>
            <a:r>
              <a:rPr lang="de-DE" sz="2000" b="1" dirty="0">
                <a:latin typeface="Calibri" panose="020F0502020204030204" pitchFamily="34" charset="0"/>
                <a:ea typeface="Calibri" panose="020F0502020204030204" pitchFamily="34" charset="0"/>
                <a:cs typeface="Calibri" panose="020F0502020204030204" pitchFamily="34" charset="0"/>
              </a:rPr>
              <a:t>§ 37b (1)</a:t>
            </a:r>
            <a:r>
              <a:rPr lang="de-DE" sz="2000" dirty="0">
                <a:latin typeface="Calibri" panose="020F0502020204030204" pitchFamily="34" charset="0"/>
                <a:ea typeface="Calibri" panose="020F0502020204030204" pitchFamily="34" charset="0"/>
                <a:cs typeface="Calibri" panose="020F0502020204030204" pitchFamily="34" charset="0"/>
              </a:rPr>
              <a:t> </a:t>
            </a:r>
            <a:r>
              <a:rPr lang="de-DE" sz="2000" i="1" dirty="0">
                <a:latin typeface="Calibri" panose="020F0502020204030204" pitchFamily="34" charset="0"/>
                <a:ea typeface="Calibri" panose="020F0502020204030204" pitchFamily="34" charset="0"/>
                <a:cs typeface="Calibri" panose="020F0502020204030204" pitchFamily="34" charset="0"/>
              </a:rPr>
              <a:t>Das Urheberrecht schützt den Urheber in seinen geistigen und persönlichen Beziehungen zum Werk und in der Nutzung des Werkes. Es dient zugleich der Sicherung einer angemessenen Vergütung für die Nutzung des Werkes.</a:t>
            </a:r>
          </a:p>
          <a:p>
            <a:pPr marL="0" indent="0" algn="just">
              <a:buNone/>
            </a:pPr>
            <a:endParaRPr lang="de-DE" sz="20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de-DE" sz="2000" b="1" dirty="0">
                <a:latin typeface="Calibri" panose="020F0502020204030204" pitchFamily="34" charset="0"/>
                <a:ea typeface="Calibri" panose="020F0502020204030204" pitchFamily="34" charset="0"/>
                <a:cs typeface="Calibri" panose="020F0502020204030204" pitchFamily="34" charset="0"/>
              </a:rPr>
              <a:t>(2) </a:t>
            </a:r>
            <a:r>
              <a:rPr lang="de-DE" sz="2000" i="1" dirty="0">
                <a:latin typeface="Calibri" panose="020F0502020204030204" pitchFamily="34" charset="0"/>
                <a:ea typeface="Calibri" panose="020F0502020204030204" pitchFamily="34" charset="0"/>
                <a:cs typeface="Calibri" panose="020F0502020204030204" pitchFamily="34" charset="0"/>
              </a:rPr>
              <a:t>Der Urheber, der einem anderen das ausschließliche Recht eingeräumt hat, das Werk auf einzelne oder alle nach den §§ 14 bis 18a ihm vorbehaltenen Verwertungsarten zu benutzen, oder der eine solche Nutzung gestattet hat, </a:t>
            </a:r>
            <a:r>
              <a:rPr lang="de-DE" sz="2000" i="1" dirty="0">
                <a:highlight>
                  <a:srgbClr val="FFD401"/>
                </a:highlight>
                <a:latin typeface="Calibri" panose="020F0502020204030204" pitchFamily="34" charset="0"/>
                <a:ea typeface="Calibri" panose="020F0502020204030204" pitchFamily="34" charset="0"/>
                <a:cs typeface="Calibri" panose="020F0502020204030204" pitchFamily="34" charset="0"/>
              </a:rPr>
              <a:t>soll dafür eine angemessene und verhältnismäßige Vergütung erhalten</a:t>
            </a:r>
            <a:r>
              <a:rPr lang="de-DE" sz="2000" i="1" dirty="0">
                <a:latin typeface="Calibri" panose="020F0502020204030204" pitchFamily="34" charset="0"/>
                <a:ea typeface="Calibri" panose="020F0502020204030204" pitchFamily="34" charset="0"/>
                <a:cs typeface="Calibri" panose="020F0502020204030204" pitchFamily="34" charset="0"/>
              </a:rPr>
              <a:t>. Dies steht der Vereinbarung von </a:t>
            </a:r>
            <a:r>
              <a:rPr lang="de-DE" sz="2000" b="1" i="1" dirty="0">
                <a:latin typeface="Calibri" panose="020F0502020204030204" pitchFamily="34" charset="0"/>
                <a:ea typeface="Calibri" panose="020F0502020204030204" pitchFamily="34" charset="0"/>
                <a:cs typeface="Calibri" panose="020F0502020204030204" pitchFamily="34" charset="0"/>
              </a:rPr>
              <a:t>pauschalen Vergütungen</a:t>
            </a:r>
            <a:r>
              <a:rPr lang="de-DE" sz="2000" i="1" dirty="0">
                <a:latin typeface="Calibri" panose="020F0502020204030204" pitchFamily="34" charset="0"/>
                <a:ea typeface="Calibri" panose="020F0502020204030204" pitchFamily="34" charset="0"/>
                <a:cs typeface="Calibri" panose="020F0502020204030204" pitchFamily="34" charset="0"/>
              </a:rPr>
              <a:t> nicht entgegen, soweit dabei der wirtschaftliche Wert der betroffenen Rechte, der Beitrag des Urhebers zu dem Werk oder der Verbindung mehrerer Werke und die branchenüblichen und redlichen Marktgegebenheiten berücksichtigt werden. Sofern der Urheber nicht bereits anderweitig über seine Rechte verfügt hat, hindert diese Bestimmung ihn nicht daran zu gestatten, das Werk auf einzelne oder alle nach den §§ 14 bis 18a ihm vorbehaltenen Verwertungsarten </a:t>
            </a:r>
            <a:r>
              <a:rPr lang="de-DE" sz="2000" b="1" i="1" dirty="0">
                <a:latin typeface="Calibri" panose="020F0502020204030204" pitchFamily="34" charset="0"/>
                <a:ea typeface="Calibri" panose="020F0502020204030204" pitchFamily="34" charset="0"/>
                <a:cs typeface="Calibri" panose="020F0502020204030204" pitchFamily="34" charset="0"/>
              </a:rPr>
              <a:t>unentgeltlich</a:t>
            </a:r>
            <a:r>
              <a:rPr lang="de-DE" sz="2000" i="1" dirty="0">
                <a:latin typeface="Calibri" panose="020F0502020204030204" pitchFamily="34" charset="0"/>
                <a:ea typeface="Calibri" panose="020F0502020204030204" pitchFamily="34" charset="0"/>
                <a:cs typeface="Calibri" panose="020F0502020204030204" pitchFamily="34" charset="0"/>
              </a:rPr>
              <a:t> zu benutzen.</a:t>
            </a:r>
          </a:p>
          <a:p>
            <a:pPr algn="just"/>
            <a:endParaRPr lang="de-AT"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59379169-FD33-1EA2-94DC-02A982385AF2}"/>
              </a:ext>
            </a:extLst>
          </p:cNvPr>
          <p:cNvSpPr>
            <a:spLocks noGrp="1"/>
          </p:cNvSpPr>
          <p:nvPr>
            <p:ph type="title"/>
          </p:nvPr>
        </p:nvSpPr>
        <p:spPr>
          <a:xfrm>
            <a:off x="648870" y="432374"/>
            <a:ext cx="9899962" cy="1326059"/>
          </a:xfrm>
        </p:spPr>
        <p:txBody>
          <a:bodyPr>
            <a:noAutofit/>
          </a:bodyPr>
          <a:lstStyle/>
          <a:p>
            <a:r>
              <a:rPr lang="de-AT" sz="3380" b="1" dirty="0">
                <a:ea typeface="Calibri" panose="020F0502020204030204" pitchFamily="34" charset="0"/>
                <a:cs typeface="Calibri" panose="020F0502020204030204" pitchFamily="34" charset="0"/>
              </a:rPr>
              <a:t>Grundsatz der angemessenen und verhältnismäßigen Vergütung (§ 37b UrhG)</a:t>
            </a:r>
            <a:br>
              <a:rPr lang="de-AT" sz="3600" b="1" dirty="0">
                <a:ea typeface="Calibri" panose="020F0502020204030204" pitchFamily="34" charset="0"/>
                <a:cs typeface="Calibri" panose="020F0502020204030204" pitchFamily="34" charset="0"/>
              </a:rPr>
            </a:br>
            <a:endParaRPr lang="de-AT" sz="3600" dirty="0">
              <a:ea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23285CA4-044A-36DF-3D56-6C9E82EBEC28}"/>
              </a:ext>
            </a:extLst>
          </p:cNvPr>
          <p:cNvSpPr>
            <a:spLocks noGrp="1"/>
          </p:cNvSpPr>
          <p:nvPr>
            <p:ph type="dt" sz="half" idx="10"/>
          </p:nvPr>
        </p:nvSpPr>
        <p:spPr/>
        <p:txBody>
          <a:bodyPr/>
          <a:lstStyle/>
          <a:p>
            <a:r>
              <a:rPr lang="de-AT" dirty="0"/>
              <a:t>7. März 2024</a:t>
            </a:r>
          </a:p>
        </p:txBody>
      </p:sp>
      <p:sp>
        <p:nvSpPr>
          <p:cNvPr id="5" name="Fußzeilenplatzhalter 4">
            <a:extLst>
              <a:ext uri="{FF2B5EF4-FFF2-40B4-BE49-F238E27FC236}">
                <a16:creationId xmlns:a16="http://schemas.microsoft.com/office/drawing/2014/main" id="{BD48D29B-55FC-0CB3-CE47-192914F808B1}"/>
              </a:ext>
            </a:extLst>
          </p:cNvPr>
          <p:cNvSpPr>
            <a:spLocks noGrp="1"/>
          </p:cNvSpPr>
          <p:nvPr>
            <p:ph type="ftr" sz="quarter" idx="11"/>
          </p:nvPr>
        </p:nvSpPr>
        <p:spPr/>
        <p:txBody>
          <a:bodyPr/>
          <a:lstStyle/>
          <a:p>
            <a:r>
              <a:rPr lang="de-DE" dirty="0"/>
              <a:t>32. </a:t>
            </a:r>
            <a:r>
              <a:rPr lang="de-DE" dirty="0" err="1"/>
              <a:t>Praktiker:innenseminar</a:t>
            </a:r>
            <a:endParaRPr lang="de-DE" dirty="0"/>
          </a:p>
        </p:txBody>
      </p:sp>
      <p:sp>
        <p:nvSpPr>
          <p:cNvPr id="6" name="Foliennummernplatzhalter 5">
            <a:extLst>
              <a:ext uri="{FF2B5EF4-FFF2-40B4-BE49-F238E27FC236}">
                <a16:creationId xmlns:a16="http://schemas.microsoft.com/office/drawing/2014/main" id="{B98607DE-2CC5-F391-7602-E6F41495300B}"/>
              </a:ext>
            </a:extLst>
          </p:cNvPr>
          <p:cNvSpPr>
            <a:spLocks noGrp="1"/>
          </p:cNvSpPr>
          <p:nvPr>
            <p:ph type="sldNum" sz="quarter" idx="12"/>
          </p:nvPr>
        </p:nvSpPr>
        <p:spPr/>
        <p:txBody>
          <a:bodyPr/>
          <a:lstStyle/>
          <a:p>
            <a:fld id="{C8293DA4-3172-BF4E-AAD3-F8E76F90D071}" type="slidenum">
              <a:rPr lang="de-DE" smtClean="0"/>
              <a:pPr/>
              <a:t>9</a:t>
            </a:fld>
            <a:endParaRPr lang="de-DE" dirty="0"/>
          </a:p>
        </p:txBody>
      </p:sp>
    </p:spTree>
    <p:extLst>
      <p:ext uri="{BB962C8B-B14F-4D97-AF65-F5344CB8AC3E}">
        <p14:creationId xmlns:p14="http://schemas.microsoft.com/office/powerpoint/2010/main" val="1612771029"/>
      </p:ext>
    </p:extLst>
  </p:cSld>
  <p:clrMapOvr>
    <a:masterClrMapping/>
  </p:clrMapOvr>
</p:sld>
</file>

<file path=ppt/theme/theme1.xml><?xml version="1.0" encoding="utf-8"?>
<a:theme xmlns:a="http://schemas.openxmlformats.org/drawingml/2006/main" name="Design1">
  <a:themeElements>
    <a:clrScheme name="Universität Graz">
      <a:dk1>
        <a:srgbClr val="000000"/>
      </a:dk1>
      <a:lt1>
        <a:srgbClr val="FFFFFF"/>
      </a:lt1>
      <a:dk2>
        <a:srgbClr val="44546A"/>
      </a:dk2>
      <a:lt2>
        <a:srgbClr val="E7E6E6"/>
      </a:lt2>
      <a:accent1>
        <a:srgbClr val="FFD500"/>
      </a:accent1>
      <a:accent2>
        <a:srgbClr val="C6C6C6"/>
      </a:accent2>
      <a:accent3>
        <a:srgbClr val="507DDC"/>
      </a:accent3>
      <a:accent4>
        <a:srgbClr val="FFC300"/>
      </a:accent4>
      <a:accent5>
        <a:srgbClr val="70AD47"/>
      </a:accent5>
      <a:accent6>
        <a:srgbClr val="8F45C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1" id="{8DDF51F0-C47B-4238-8711-E78BE5D1FF3B}" vid="{AE7E2127-BC2A-4DC1-9FB6-745E2D449EC2}"/>
    </a:ext>
  </a:extLst>
</a:theme>
</file>

<file path=ppt/theme/theme2.xml><?xml version="1.0" encoding="utf-8"?>
<a:theme xmlns:a="http://schemas.openxmlformats.org/drawingml/2006/main" name="2. Designfolien &quot;We work for tomorrow&quot;">
  <a:themeElements>
    <a:clrScheme name="Uni Graz gelb">
      <a:dk1>
        <a:srgbClr val="000000"/>
      </a:dk1>
      <a:lt1>
        <a:srgbClr val="FFFFFF"/>
      </a:lt1>
      <a:dk2>
        <a:srgbClr val="44546A"/>
      </a:dk2>
      <a:lt2>
        <a:srgbClr val="E7E6E6"/>
      </a:lt2>
      <a:accent1>
        <a:srgbClr val="FBCF1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_Vorlage_Ueberfakultä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_AK.potx" id="{237195EF-EF13-4828-85AF-DC32B7C62178}" vid="{4E510381-42D2-49CB-8A52-24E1BFA015F0}"/>
    </a:ext>
  </a:extLst>
</a:theme>
</file>

<file path=ppt/theme/theme4.xml><?xml version="1.0" encoding="utf-8"?>
<a:theme xmlns:a="http://schemas.openxmlformats.org/drawingml/2006/main" name="PPT Überfakultär">
  <a:themeElements>
    <a:clrScheme name="Universität Graz">
      <a:dk1>
        <a:srgbClr val="000000"/>
      </a:dk1>
      <a:lt1>
        <a:srgbClr val="FFFFFF"/>
      </a:lt1>
      <a:dk2>
        <a:srgbClr val="44546A"/>
      </a:dk2>
      <a:lt2>
        <a:srgbClr val="E7E6E6"/>
      </a:lt2>
      <a:accent1>
        <a:srgbClr val="FFD500"/>
      </a:accent1>
      <a:accent2>
        <a:srgbClr val="C6C6C6"/>
      </a:accent2>
      <a:accent3>
        <a:srgbClr val="507DDC"/>
      </a:accent3>
      <a:accent4>
        <a:srgbClr val="FFC300"/>
      </a:accent4>
      <a:accent5>
        <a:srgbClr val="70AD47"/>
      </a:accent5>
      <a:accent6>
        <a:srgbClr val="8F45C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Überfakultär" id="{C55468A2-9E9E-4343-A9F2-81E40F6646E1}" vid="{E73E9CF0-B51B-438F-A632-10614B034497}"/>
    </a:ext>
  </a:extLst>
</a:theme>
</file>

<file path=ppt/theme/theme5.xml><?xml version="1.0" encoding="utf-8"?>
<a:theme xmlns:a="http://schemas.openxmlformats.org/drawingml/2006/main" name="1. Standardfolien">
  <a:themeElements>
    <a:clrScheme name="Universität Graz">
      <a:dk1>
        <a:srgbClr val="000000"/>
      </a:dk1>
      <a:lt1>
        <a:srgbClr val="FFFFFF"/>
      </a:lt1>
      <a:dk2>
        <a:srgbClr val="44546A"/>
      </a:dk2>
      <a:lt2>
        <a:srgbClr val="E7E6E6"/>
      </a:lt2>
      <a:accent1>
        <a:srgbClr val="FFD500"/>
      </a:accent1>
      <a:accent2>
        <a:srgbClr val="C6C6C6"/>
      </a:accent2>
      <a:accent3>
        <a:srgbClr val="507DDC"/>
      </a:accent3>
      <a:accent4>
        <a:srgbClr val="FFC300"/>
      </a:accent4>
      <a:accent5>
        <a:srgbClr val="70AD47"/>
      </a:accent5>
      <a:accent6>
        <a:srgbClr val="8F45C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1. Standardfolien">
  <a:themeElements>
    <a:clrScheme name="Universität Graz">
      <a:dk1>
        <a:srgbClr val="000000"/>
      </a:dk1>
      <a:lt1>
        <a:srgbClr val="FFFFFF"/>
      </a:lt1>
      <a:dk2>
        <a:srgbClr val="44546A"/>
      </a:dk2>
      <a:lt2>
        <a:srgbClr val="E7E6E6"/>
      </a:lt2>
      <a:accent1>
        <a:srgbClr val="FFD500"/>
      </a:accent1>
      <a:accent2>
        <a:srgbClr val="C6C6C6"/>
      </a:accent2>
      <a:accent3>
        <a:srgbClr val="507DDC"/>
      </a:accent3>
      <a:accent4>
        <a:srgbClr val="FFC300"/>
      </a:accent4>
      <a:accent5>
        <a:srgbClr val="70AD47"/>
      </a:accent5>
      <a:accent6>
        <a:srgbClr val="8F45C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3068</Words>
  <Application>Microsoft Office PowerPoint</Application>
  <PresentationFormat>Breitbild</PresentationFormat>
  <Paragraphs>395</Paragraphs>
  <Slides>37</Slides>
  <Notes>7</Notes>
  <HiddenSlides>0</HiddenSlides>
  <MMClips>0</MMClips>
  <ScaleCrop>false</ScaleCrop>
  <HeadingPairs>
    <vt:vector size="6" baseType="variant">
      <vt:variant>
        <vt:lpstr>Verwendete Schriftarten</vt:lpstr>
      </vt:variant>
      <vt:variant>
        <vt:i4>9</vt:i4>
      </vt:variant>
      <vt:variant>
        <vt:lpstr>Design</vt:lpstr>
      </vt:variant>
      <vt:variant>
        <vt:i4>6</vt:i4>
      </vt:variant>
      <vt:variant>
        <vt:lpstr>Folientitel</vt:lpstr>
      </vt:variant>
      <vt:variant>
        <vt:i4>37</vt:i4>
      </vt:variant>
    </vt:vector>
  </HeadingPairs>
  <TitlesOfParts>
    <vt:vector size="52" baseType="lpstr">
      <vt:lpstr>Arial</vt:lpstr>
      <vt:lpstr>Calibri</vt:lpstr>
      <vt:lpstr>Century Gothic</vt:lpstr>
      <vt:lpstr>Courier New</vt:lpstr>
      <vt:lpstr>Nunito Sans</vt:lpstr>
      <vt:lpstr>Nunito Sans ExtraBold</vt:lpstr>
      <vt:lpstr>Symbol</vt:lpstr>
      <vt:lpstr>Times New Roman</vt:lpstr>
      <vt:lpstr>Verdana</vt:lpstr>
      <vt:lpstr>Design1</vt:lpstr>
      <vt:lpstr>2. Designfolien "We work for tomorrow"</vt:lpstr>
      <vt:lpstr>PPT_Vorlage_Ueberfakultär</vt:lpstr>
      <vt:lpstr>PPT Überfakultär</vt:lpstr>
      <vt:lpstr>1. Standardfolien</vt:lpstr>
      <vt:lpstr>1_1. Standardfolien</vt:lpstr>
      <vt:lpstr>Sondervergütungen für Arbeitnehmer als Urheber? 32. Praktiker:innenseminar Arbeitsrecht und Sozialrecht</vt:lpstr>
      <vt:lpstr>PowerPoint-Präsentation</vt:lpstr>
      <vt:lpstr>PowerPoint-Präsentation</vt:lpstr>
      <vt:lpstr>Bisherige Rechtslage</vt:lpstr>
      <vt:lpstr>Kann die bisherige Meinung weiter aufrechterhalten werden? </vt:lpstr>
      <vt:lpstr>Neuen Vergütungsregelungen:  DSM-Richtlinie (EU) 2019/790</vt:lpstr>
      <vt:lpstr>Neuen Vergütungsregelungen:  DSM-Richtlinie (EU) 2019/790</vt:lpstr>
      <vt:lpstr>Neuen Vergütungsregelungen: Hilfsansprüche</vt:lpstr>
      <vt:lpstr>Grundsatz der angemessenen und verhältnismäßigen Vergütung (§ 37b UrhG) </vt:lpstr>
      <vt:lpstr>Vertragsanpassungsmechanismus (§ 37c UrhG)</vt:lpstr>
      <vt:lpstr>Hintergrund: Deutsche Vergütungsregelungen </vt:lpstr>
      <vt:lpstr>Können Vergütungsansprüche aus UrhG auch im Arbeitsverhältnis geltend gemacht werden? </vt:lpstr>
      <vt:lpstr>PowerPoint-Präsentation</vt:lpstr>
      <vt:lpstr>Anwendung der Vergütungsregelungen im Arbeitsverhältnis?</vt:lpstr>
      <vt:lpstr>Anwendung im Arbeitsverhältnis: Ausgangslage</vt:lpstr>
      <vt:lpstr>Anwendung im Arbeitsverhältnis:  Was sagt die DSM-RL?</vt:lpstr>
      <vt:lpstr>Anwendung im Arbeitsverhältnis: Was sagt die DSM-RL?</vt:lpstr>
      <vt:lpstr>Anwendung im Arbeitsverhältnis: Was sagt das UrhG?</vt:lpstr>
      <vt:lpstr>Anwendung im Arbeitsverhältnis:  Was sagt das UrhG?</vt:lpstr>
      <vt:lpstr>Anwendung im Arbeitsverhältnis: Systematische Gründe für die Anwendung</vt:lpstr>
      <vt:lpstr>Vergütungen nach §§ 37b und 37c UrhG im Detail</vt:lpstr>
      <vt:lpstr>Vergütungen nach § 37b und 37c UrhG: Voraussetzung</vt:lpstr>
      <vt:lpstr>Vergütungen nach § 37b und 37c UrhG: Bemessung</vt:lpstr>
      <vt:lpstr>Vergütungen nach § 37b und 37c UrhG: Kollektive Bestimmung der Vergütung</vt:lpstr>
      <vt:lpstr>Vergütungen nach § 37b und 37c UrhG: Beispiele für kollektivvertragliche Rechtsetzung</vt:lpstr>
      <vt:lpstr>Vergütungen nach § 37b und 37c UrhG: „Gemeinsame Vergütungsregelungen“</vt:lpstr>
      <vt:lpstr>Vergütungen nach § 37b und 37c UrhG: Vertragsanpassungsmechanismus (§ 37c UrhG) </vt:lpstr>
      <vt:lpstr>Vergütungen nach § 37b und 37c UrhG: Vertragsanpassungsmechanismus (§ 37c UrhG) </vt:lpstr>
      <vt:lpstr>Verhältnis zwischen urheberrechtlicher Vergütung und arbeitsrechtlichem Entgelt</vt:lpstr>
      <vt:lpstr>PowerPoint-Präsentation</vt:lpstr>
      <vt:lpstr>PowerPoint-Präsentation</vt:lpstr>
      <vt:lpstr>Abgeltungs- oder Trennungstheorie:  BGH und BAG</vt:lpstr>
      <vt:lpstr>Abgeltungs- oder Trennungstheorie:  Welche muss bevorzugt werden?</vt:lpstr>
      <vt:lpstr>Abgeltungs- oder Trennungstheorie:  Wie wurde das Problem im Patentrecht gelöst?</vt:lpstr>
      <vt:lpstr>Abgeltungs- oder Trennungstheorie: Eigener Ansatz (Kombinationstheorie)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und Kollektivarbeitsrecht  Betriebsübergang</dc:title>
  <dc:creator>Christina Praßl</dc:creator>
  <cp:lastModifiedBy>Kollau, Christian (christian.kollau@uni-graz.at)</cp:lastModifiedBy>
  <cp:revision>450</cp:revision>
  <cp:lastPrinted>2021-10-07T15:42:07Z</cp:lastPrinted>
  <dcterms:created xsi:type="dcterms:W3CDTF">2021-06-15T21:09:39Z</dcterms:created>
  <dcterms:modified xsi:type="dcterms:W3CDTF">2024-03-06T15:19:54Z</dcterms:modified>
</cp:coreProperties>
</file>