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2.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63" r:id="rId2"/>
    <p:sldId id="409" r:id="rId3"/>
    <p:sldId id="266" r:id="rId4"/>
    <p:sldId id="387" r:id="rId5"/>
    <p:sldId id="268" r:id="rId6"/>
    <p:sldId id="269" r:id="rId7"/>
    <p:sldId id="265" r:id="rId8"/>
    <p:sldId id="279" r:id="rId9"/>
    <p:sldId id="408" r:id="rId10"/>
    <p:sldId id="412" r:id="rId11"/>
    <p:sldId id="402" r:id="rId12"/>
    <p:sldId id="410" r:id="rId13"/>
    <p:sldId id="411" r:id="rId14"/>
    <p:sldId id="394" r:id="rId15"/>
    <p:sldId id="395" r:id="rId16"/>
    <p:sldId id="397" r:id="rId17"/>
    <p:sldId id="398" r:id="rId18"/>
    <p:sldId id="280" r:id="rId19"/>
    <p:sldId id="404" r:id="rId20"/>
    <p:sldId id="393" r:id="rId21"/>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AE7C"/>
    <a:srgbClr val="9D9D9D"/>
    <a:srgbClr val="8A8A42"/>
    <a:srgbClr val="CCC6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2" autoAdjust="0"/>
    <p:restoredTop sz="94643" autoAdjust="0"/>
  </p:normalViewPr>
  <p:slideViewPr>
    <p:cSldViewPr>
      <p:cViewPr varScale="1">
        <p:scale>
          <a:sx n="98" d="100"/>
          <a:sy n="98" d="100"/>
        </p:scale>
        <p:origin x="1290" y="90"/>
      </p:cViewPr>
      <p:guideLst>
        <p:guide orient="horz" pos="2160"/>
        <p:guide pos="2880"/>
      </p:guideLst>
    </p:cSldViewPr>
  </p:slideViewPr>
  <p:outlineViewPr>
    <p:cViewPr>
      <p:scale>
        <a:sx n="33" d="100"/>
        <a:sy n="33" d="100"/>
      </p:scale>
      <p:origin x="0" y="5401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46400" cy="496888"/>
          </a:xfrm>
          <a:prstGeom prst="rect">
            <a:avLst/>
          </a:prstGeom>
        </p:spPr>
        <p:txBody>
          <a:bodyPr vert="horz" lIns="91422" tIns="45710" rIns="91422" bIns="45710" rtlCol="0"/>
          <a:lstStyle>
            <a:lvl1pPr algn="l">
              <a:defRPr sz="1200"/>
            </a:lvl1pPr>
          </a:lstStyle>
          <a:p>
            <a:endParaRPr lang="de-AT"/>
          </a:p>
        </p:txBody>
      </p:sp>
      <p:sp>
        <p:nvSpPr>
          <p:cNvPr id="3" name="Datumsplatzhalter 2"/>
          <p:cNvSpPr>
            <a:spLocks noGrp="1"/>
          </p:cNvSpPr>
          <p:nvPr>
            <p:ph type="dt" sz="quarter" idx="1"/>
          </p:nvPr>
        </p:nvSpPr>
        <p:spPr>
          <a:xfrm>
            <a:off x="3849688" y="2"/>
            <a:ext cx="2946400" cy="496888"/>
          </a:xfrm>
          <a:prstGeom prst="rect">
            <a:avLst/>
          </a:prstGeom>
        </p:spPr>
        <p:txBody>
          <a:bodyPr vert="horz" lIns="91422" tIns="45710" rIns="91422" bIns="45710" rtlCol="0"/>
          <a:lstStyle>
            <a:lvl1pPr algn="r">
              <a:defRPr sz="1200"/>
            </a:lvl1pPr>
          </a:lstStyle>
          <a:p>
            <a:fld id="{E5F6F31B-E22C-426E-837C-1E938F1FC6A6}" type="datetimeFigureOut">
              <a:rPr lang="de-AT" smtClean="0"/>
              <a:pPr/>
              <a:t>05.03.2024</a:t>
            </a:fld>
            <a:endParaRPr lang="de-AT"/>
          </a:p>
        </p:txBody>
      </p:sp>
      <p:sp>
        <p:nvSpPr>
          <p:cNvPr id="4" name="Fußzeilenplatzhalter 3"/>
          <p:cNvSpPr>
            <a:spLocks noGrp="1"/>
          </p:cNvSpPr>
          <p:nvPr>
            <p:ph type="ftr" sz="quarter" idx="2"/>
          </p:nvPr>
        </p:nvSpPr>
        <p:spPr>
          <a:xfrm>
            <a:off x="0" y="9428165"/>
            <a:ext cx="2946400" cy="496887"/>
          </a:xfrm>
          <a:prstGeom prst="rect">
            <a:avLst/>
          </a:prstGeom>
        </p:spPr>
        <p:txBody>
          <a:bodyPr vert="horz" lIns="91422" tIns="45710" rIns="91422" bIns="45710" rtlCol="0" anchor="b"/>
          <a:lstStyle>
            <a:lvl1pPr algn="l">
              <a:defRPr sz="1200"/>
            </a:lvl1pPr>
          </a:lstStyle>
          <a:p>
            <a:endParaRPr lang="de-AT"/>
          </a:p>
        </p:txBody>
      </p:sp>
      <p:sp>
        <p:nvSpPr>
          <p:cNvPr id="5" name="Foliennummernplatzhalter 4"/>
          <p:cNvSpPr>
            <a:spLocks noGrp="1"/>
          </p:cNvSpPr>
          <p:nvPr>
            <p:ph type="sldNum" sz="quarter" idx="3"/>
          </p:nvPr>
        </p:nvSpPr>
        <p:spPr>
          <a:xfrm>
            <a:off x="3849688" y="9428165"/>
            <a:ext cx="2946400" cy="496887"/>
          </a:xfrm>
          <a:prstGeom prst="rect">
            <a:avLst/>
          </a:prstGeom>
        </p:spPr>
        <p:txBody>
          <a:bodyPr vert="horz" lIns="91422" tIns="45710" rIns="91422" bIns="45710" rtlCol="0" anchor="b"/>
          <a:lstStyle>
            <a:lvl1pPr algn="r">
              <a:defRPr sz="1200"/>
            </a:lvl1pPr>
          </a:lstStyle>
          <a:p>
            <a:fld id="{25CA7680-1079-4CB6-9272-4C3395CA1DFB}" type="slidenum">
              <a:rPr lang="de-AT" smtClean="0"/>
              <a:pPr/>
              <a:t>‹Nr.›</a:t>
            </a:fld>
            <a:endParaRPr lang="de-AT"/>
          </a:p>
        </p:txBody>
      </p:sp>
    </p:spTree>
    <p:extLst>
      <p:ext uri="{BB962C8B-B14F-4D97-AF65-F5344CB8AC3E}">
        <p14:creationId xmlns:p14="http://schemas.microsoft.com/office/powerpoint/2010/main" val="4225455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2"/>
            <a:ext cx="2946400" cy="496888"/>
          </a:xfrm>
          <a:prstGeom prst="rect">
            <a:avLst/>
          </a:prstGeom>
        </p:spPr>
        <p:txBody>
          <a:bodyPr vert="horz" lIns="91422" tIns="45710" rIns="91422" bIns="45710" rtlCol="0"/>
          <a:lstStyle>
            <a:lvl1pPr algn="l">
              <a:defRPr sz="1200"/>
            </a:lvl1pPr>
          </a:lstStyle>
          <a:p>
            <a:endParaRPr lang="de-AT"/>
          </a:p>
        </p:txBody>
      </p:sp>
      <p:sp>
        <p:nvSpPr>
          <p:cNvPr id="3" name="Datumsplatzhalter 2"/>
          <p:cNvSpPr>
            <a:spLocks noGrp="1"/>
          </p:cNvSpPr>
          <p:nvPr>
            <p:ph type="dt" idx="1"/>
          </p:nvPr>
        </p:nvSpPr>
        <p:spPr>
          <a:xfrm>
            <a:off x="3849688" y="2"/>
            <a:ext cx="2946400" cy="496888"/>
          </a:xfrm>
          <a:prstGeom prst="rect">
            <a:avLst/>
          </a:prstGeom>
        </p:spPr>
        <p:txBody>
          <a:bodyPr vert="horz" lIns="91422" tIns="45710" rIns="91422" bIns="45710" rtlCol="0"/>
          <a:lstStyle>
            <a:lvl1pPr algn="r">
              <a:defRPr sz="1200"/>
            </a:lvl1pPr>
          </a:lstStyle>
          <a:p>
            <a:fld id="{4A58ABAC-FA6F-4D9A-8392-243885AD6557}" type="datetimeFigureOut">
              <a:rPr lang="de-AT" smtClean="0"/>
              <a:pPr/>
              <a:t>05.03.2024</a:t>
            </a:fld>
            <a:endParaRPr lang="de-AT"/>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22" tIns="45710" rIns="91422" bIns="45710" rtlCol="0" anchor="ctr"/>
          <a:lstStyle/>
          <a:p>
            <a:endParaRPr lang="de-AT"/>
          </a:p>
        </p:txBody>
      </p:sp>
      <p:sp>
        <p:nvSpPr>
          <p:cNvPr id="5" name="Notizenplatzhalter 4"/>
          <p:cNvSpPr>
            <a:spLocks noGrp="1"/>
          </p:cNvSpPr>
          <p:nvPr>
            <p:ph type="body" sz="quarter" idx="3"/>
          </p:nvPr>
        </p:nvSpPr>
        <p:spPr>
          <a:xfrm>
            <a:off x="679452" y="4714877"/>
            <a:ext cx="5438775" cy="4467225"/>
          </a:xfrm>
          <a:prstGeom prst="rect">
            <a:avLst/>
          </a:prstGeom>
        </p:spPr>
        <p:txBody>
          <a:bodyPr vert="horz" lIns="91422" tIns="45710" rIns="91422" bIns="4571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428165"/>
            <a:ext cx="2946400" cy="496887"/>
          </a:xfrm>
          <a:prstGeom prst="rect">
            <a:avLst/>
          </a:prstGeom>
        </p:spPr>
        <p:txBody>
          <a:bodyPr vert="horz" lIns="91422" tIns="45710" rIns="91422" bIns="45710" rtlCol="0" anchor="b"/>
          <a:lstStyle>
            <a:lvl1pPr algn="l">
              <a:defRPr sz="1200"/>
            </a:lvl1pPr>
          </a:lstStyle>
          <a:p>
            <a:endParaRPr lang="de-AT"/>
          </a:p>
        </p:txBody>
      </p:sp>
      <p:sp>
        <p:nvSpPr>
          <p:cNvPr id="7" name="Foliennummernplatzhalter 6"/>
          <p:cNvSpPr>
            <a:spLocks noGrp="1"/>
          </p:cNvSpPr>
          <p:nvPr>
            <p:ph type="sldNum" sz="quarter" idx="5"/>
          </p:nvPr>
        </p:nvSpPr>
        <p:spPr>
          <a:xfrm>
            <a:off x="3849688" y="9428165"/>
            <a:ext cx="2946400" cy="496887"/>
          </a:xfrm>
          <a:prstGeom prst="rect">
            <a:avLst/>
          </a:prstGeom>
        </p:spPr>
        <p:txBody>
          <a:bodyPr vert="horz" lIns="91422" tIns="45710" rIns="91422" bIns="45710" rtlCol="0" anchor="b"/>
          <a:lstStyle>
            <a:lvl1pPr algn="r">
              <a:defRPr sz="1200"/>
            </a:lvl1pPr>
          </a:lstStyle>
          <a:p>
            <a:fld id="{1A4A645D-1426-4C44-80C2-30AAD5C6A3A8}" type="slidenum">
              <a:rPr lang="de-AT" smtClean="0"/>
              <a:pPr/>
              <a:t>‹Nr.›</a:t>
            </a:fld>
            <a:endParaRPr lang="de-AT"/>
          </a:p>
        </p:txBody>
      </p:sp>
    </p:spTree>
    <p:extLst>
      <p:ext uri="{BB962C8B-B14F-4D97-AF65-F5344CB8AC3E}">
        <p14:creationId xmlns:p14="http://schemas.microsoft.com/office/powerpoint/2010/main" val="393958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1A4A645D-1426-4C44-80C2-30AAD5C6A3A8}" type="slidenum">
              <a:rPr lang="de-AT" smtClean="0"/>
              <a:pPr/>
              <a:t>1</a:t>
            </a:fld>
            <a:endParaRPr lang="de-AT"/>
          </a:p>
        </p:txBody>
      </p:sp>
    </p:spTree>
    <p:extLst>
      <p:ext uri="{BB962C8B-B14F-4D97-AF65-F5344CB8AC3E}">
        <p14:creationId xmlns:p14="http://schemas.microsoft.com/office/powerpoint/2010/main" val="64468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58B0AF-043B-1DF1-F891-CBA79587EEB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5DD8C5B-EAC5-3E8A-BF3C-CF4E403B4038}"/>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D79DE7D9-8358-1A43-4E0E-38AC03130E8A}"/>
              </a:ext>
            </a:extLst>
          </p:cNvPr>
          <p:cNvSpPr>
            <a:spLocks noGrp="1"/>
          </p:cNvSpPr>
          <p:nvPr>
            <p:ph type="body" idx="1"/>
          </p:nvPr>
        </p:nvSpPr>
        <p:spPr/>
        <p:txBody>
          <a:bodyPr/>
          <a:lstStyle/>
          <a:p>
            <a:endParaRPr lang="de-AT"/>
          </a:p>
        </p:txBody>
      </p:sp>
      <p:sp>
        <p:nvSpPr>
          <p:cNvPr id="4" name="Foliennummernplatzhalter 3">
            <a:extLst>
              <a:ext uri="{FF2B5EF4-FFF2-40B4-BE49-F238E27FC236}">
                <a16:creationId xmlns:a16="http://schemas.microsoft.com/office/drawing/2014/main" id="{B67A90CD-24FD-2767-EE1B-A92830A00BBD}"/>
              </a:ext>
            </a:extLst>
          </p:cNvPr>
          <p:cNvSpPr>
            <a:spLocks noGrp="1"/>
          </p:cNvSpPr>
          <p:nvPr>
            <p:ph type="sldNum" sz="quarter" idx="5"/>
          </p:nvPr>
        </p:nvSpPr>
        <p:spPr/>
        <p:txBody>
          <a:bodyPr/>
          <a:lstStyle/>
          <a:p>
            <a:fld id="{1A4A645D-1426-4C44-80C2-30AAD5C6A3A8}" type="slidenum">
              <a:rPr lang="de-AT" smtClean="0"/>
              <a:pPr/>
              <a:t>10</a:t>
            </a:fld>
            <a:endParaRPr lang="de-AT"/>
          </a:p>
        </p:txBody>
      </p:sp>
    </p:spTree>
    <p:extLst>
      <p:ext uri="{BB962C8B-B14F-4D97-AF65-F5344CB8AC3E}">
        <p14:creationId xmlns:p14="http://schemas.microsoft.com/office/powerpoint/2010/main" val="2644258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11</a:t>
            </a:fld>
            <a:endParaRPr lang="de-AT"/>
          </a:p>
        </p:txBody>
      </p:sp>
    </p:spTree>
    <p:extLst>
      <p:ext uri="{BB962C8B-B14F-4D97-AF65-F5344CB8AC3E}">
        <p14:creationId xmlns:p14="http://schemas.microsoft.com/office/powerpoint/2010/main" val="2169208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12</a:t>
            </a:fld>
            <a:endParaRPr lang="de-AT"/>
          </a:p>
        </p:txBody>
      </p:sp>
    </p:spTree>
    <p:extLst>
      <p:ext uri="{BB962C8B-B14F-4D97-AF65-F5344CB8AC3E}">
        <p14:creationId xmlns:p14="http://schemas.microsoft.com/office/powerpoint/2010/main" val="21967413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6D1E8C-11D2-F2E1-5515-7F42AC170C51}"/>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4242B7B-76A1-ACC7-80D5-2505E8212C3D}"/>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C88D94CB-D95C-B693-E01C-388EE8398BB9}"/>
              </a:ext>
            </a:extLst>
          </p:cNvPr>
          <p:cNvSpPr>
            <a:spLocks noGrp="1"/>
          </p:cNvSpPr>
          <p:nvPr>
            <p:ph type="body" idx="1"/>
          </p:nvPr>
        </p:nvSpPr>
        <p:spPr/>
        <p:txBody>
          <a:bodyPr/>
          <a:lstStyle/>
          <a:p>
            <a:endParaRPr lang="de-AT"/>
          </a:p>
        </p:txBody>
      </p:sp>
      <p:sp>
        <p:nvSpPr>
          <p:cNvPr id="4" name="Foliennummernplatzhalter 3">
            <a:extLst>
              <a:ext uri="{FF2B5EF4-FFF2-40B4-BE49-F238E27FC236}">
                <a16:creationId xmlns:a16="http://schemas.microsoft.com/office/drawing/2014/main" id="{6FD3CA8F-8338-45B0-AED8-DA4D699DF90C}"/>
              </a:ext>
            </a:extLst>
          </p:cNvPr>
          <p:cNvSpPr>
            <a:spLocks noGrp="1"/>
          </p:cNvSpPr>
          <p:nvPr>
            <p:ph type="sldNum" sz="quarter" idx="5"/>
          </p:nvPr>
        </p:nvSpPr>
        <p:spPr/>
        <p:txBody>
          <a:bodyPr/>
          <a:lstStyle/>
          <a:p>
            <a:fld id="{1A4A645D-1426-4C44-80C2-30AAD5C6A3A8}" type="slidenum">
              <a:rPr lang="de-AT" smtClean="0"/>
              <a:pPr/>
              <a:t>13</a:t>
            </a:fld>
            <a:endParaRPr lang="de-AT"/>
          </a:p>
        </p:txBody>
      </p:sp>
    </p:spTree>
    <p:extLst>
      <p:ext uri="{BB962C8B-B14F-4D97-AF65-F5344CB8AC3E}">
        <p14:creationId xmlns:p14="http://schemas.microsoft.com/office/powerpoint/2010/main" val="3127451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14</a:t>
            </a:fld>
            <a:endParaRPr lang="de-AT"/>
          </a:p>
        </p:txBody>
      </p:sp>
    </p:spTree>
    <p:extLst>
      <p:ext uri="{BB962C8B-B14F-4D97-AF65-F5344CB8AC3E}">
        <p14:creationId xmlns:p14="http://schemas.microsoft.com/office/powerpoint/2010/main" val="1594464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15</a:t>
            </a:fld>
            <a:endParaRPr lang="de-AT"/>
          </a:p>
        </p:txBody>
      </p:sp>
    </p:spTree>
    <p:extLst>
      <p:ext uri="{BB962C8B-B14F-4D97-AF65-F5344CB8AC3E}">
        <p14:creationId xmlns:p14="http://schemas.microsoft.com/office/powerpoint/2010/main" val="32548932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16</a:t>
            </a:fld>
            <a:endParaRPr lang="de-AT"/>
          </a:p>
        </p:txBody>
      </p:sp>
    </p:spTree>
    <p:extLst>
      <p:ext uri="{BB962C8B-B14F-4D97-AF65-F5344CB8AC3E}">
        <p14:creationId xmlns:p14="http://schemas.microsoft.com/office/powerpoint/2010/main" val="3567360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17</a:t>
            </a:fld>
            <a:endParaRPr lang="de-AT"/>
          </a:p>
        </p:txBody>
      </p:sp>
    </p:spTree>
    <p:extLst>
      <p:ext uri="{BB962C8B-B14F-4D97-AF65-F5344CB8AC3E}">
        <p14:creationId xmlns:p14="http://schemas.microsoft.com/office/powerpoint/2010/main" val="966057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18</a:t>
            </a:fld>
            <a:endParaRPr lang="de-AT"/>
          </a:p>
        </p:txBody>
      </p:sp>
    </p:spTree>
    <p:extLst>
      <p:ext uri="{BB962C8B-B14F-4D97-AF65-F5344CB8AC3E}">
        <p14:creationId xmlns:p14="http://schemas.microsoft.com/office/powerpoint/2010/main" val="2813508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19</a:t>
            </a:fld>
            <a:endParaRPr lang="de-AT"/>
          </a:p>
        </p:txBody>
      </p:sp>
    </p:spTree>
    <p:extLst>
      <p:ext uri="{BB962C8B-B14F-4D97-AF65-F5344CB8AC3E}">
        <p14:creationId xmlns:p14="http://schemas.microsoft.com/office/powerpoint/2010/main" val="1995425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2</a:t>
            </a:fld>
            <a:endParaRPr lang="de-AT"/>
          </a:p>
        </p:txBody>
      </p:sp>
    </p:spTree>
    <p:extLst>
      <p:ext uri="{BB962C8B-B14F-4D97-AF65-F5344CB8AC3E}">
        <p14:creationId xmlns:p14="http://schemas.microsoft.com/office/powerpoint/2010/main" val="15062524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20</a:t>
            </a:fld>
            <a:endParaRPr lang="de-AT"/>
          </a:p>
        </p:txBody>
      </p:sp>
    </p:spTree>
    <p:extLst>
      <p:ext uri="{BB962C8B-B14F-4D97-AF65-F5344CB8AC3E}">
        <p14:creationId xmlns:p14="http://schemas.microsoft.com/office/powerpoint/2010/main" val="241191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3</a:t>
            </a:fld>
            <a:endParaRPr lang="de-AT"/>
          </a:p>
        </p:txBody>
      </p:sp>
    </p:spTree>
    <p:extLst>
      <p:ext uri="{BB962C8B-B14F-4D97-AF65-F5344CB8AC3E}">
        <p14:creationId xmlns:p14="http://schemas.microsoft.com/office/powerpoint/2010/main" val="2281268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4</a:t>
            </a:fld>
            <a:endParaRPr lang="de-AT"/>
          </a:p>
        </p:txBody>
      </p:sp>
    </p:spTree>
    <p:extLst>
      <p:ext uri="{BB962C8B-B14F-4D97-AF65-F5344CB8AC3E}">
        <p14:creationId xmlns:p14="http://schemas.microsoft.com/office/powerpoint/2010/main" val="18032035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5</a:t>
            </a:fld>
            <a:endParaRPr lang="de-AT"/>
          </a:p>
        </p:txBody>
      </p:sp>
    </p:spTree>
    <p:extLst>
      <p:ext uri="{BB962C8B-B14F-4D97-AF65-F5344CB8AC3E}">
        <p14:creationId xmlns:p14="http://schemas.microsoft.com/office/powerpoint/2010/main" val="656484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6</a:t>
            </a:fld>
            <a:endParaRPr lang="de-AT"/>
          </a:p>
        </p:txBody>
      </p:sp>
    </p:spTree>
    <p:extLst>
      <p:ext uri="{BB962C8B-B14F-4D97-AF65-F5344CB8AC3E}">
        <p14:creationId xmlns:p14="http://schemas.microsoft.com/office/powerpoint/2010/main" val="1845068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fld id="{1A4A645D-1426-4C44-80C2-30AAD5C6A3A8}" type="slidenum">
              <a:rPr lang="de-AT" smtClean="0"/>
              <a:pPr/>
              <a:t>7</a:t>
            </a:fld>
            <a:endParaRPr lang="de-AT"/>
          </a:p>
        </p:txBody>
      </p:sp>
    </p:spTree>
    <p:extLst>
      <p:ext uri="{BB962C8B-B14F-4D97-AF65-F5344CB8AC3E}">
        <p14:creationId xmlns:p14="http://schemas.microsoft.com/office/powerpoint/2010/main" val="1437546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1A4A645D-1426-4C44-80C2-30AAD5C6A3A8}" type="slidenum">
              <a:rPr lang="de-AT" smtClean="0"/>
              <a:pPr/>
              <a:t>8</a:t>
            </a:fld>
            <a:endParaRPr lang="de-AT"/>
          </a:p>
        </p:txBody>
      </p:sp>
    </p:spTree>
    <p:extLst>
      <p:ext uri="{BB962C8B-B14F-4D97-AF65-F5344CB8AC3E}">
        <p14:creationId xmlns:p14="http://schemas.microsoft.com/office/powerpoint/2010/main" val="3226948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593B60-AA3B-7A16-914D-7967694B292A}"/>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09930766-1D46-88BD-A278-B9826DDAA9A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8DEC533B-C200-0659-37D7-B1907952627C}"/>
              </a:ext>
            </a:extLst>
          </p:cNvPr>
          <p:cNvSpPr>
            <a:spLocks noGrp="1"/>
          </p:cNvSpPr>
          <p:nvPr>
            <p:ph type="body" idx="1"/>
          </p:nvPr>
        </p:nvSpPr>
        <p:spPr/>
        <p:txBody>
          <a:bodyPr/>
          <a:lstStyle/>
          <a:p>
            <a:endParaRPr lang="de-AT"/>
          </a:p>
        </p:txBody>
      </p:sp>
      <p:sp>
        <p:nvSpPr>
          <p:cNvPr id="4" name="Foliennummernplatzhalter 3">
            <a:extLst>
              <a:ext uri="{FF2B5EF4-FFF2-40B4-BE49-F238E27FC236}">
                <a16:creationId xmlns:a16="http://schemas.microsoft.com/office/drawing/2014/main" id="{073581B2-95CC-0E90-A9AE-13F524B38A2B}"/>
              </a:ext>
            </a:extLst>
          </p:cNvPr>
          <p:cNvSpPr>
            <a:spLocks noGrp="1"/>
          </p:cNvSpPr>
          <p:nvPr>
            <p:ph type="sldNum" sz="quarter" idx="10"/>
          </p:nvPr>
        </p:nvSpPr>
        <p:spPr/>
        <p:txBody>
          <a:bodyPr/>
          <a:lstStyle/>
          <a:p>
            <a:fld id="{1A4A645D-1426-4C44-80C2-30AAD5C6A3A8}" type="slidenum">
              <a:rPr lang="de-AT" smtClean="0"/>
              <a:pPr/>
              <a:t>9</a:t>
            </a:fld>
            <a:endParaRPr lang="de-AT"/>
          </a:p>
        </p:txBody>
      </p:sp>
    </p:spTree>
    <p:extLst>
      <p:ext uri="{BB962C8B-B14F-4D97-AF65-F5344CB8AC3E}">
        <p14:creationId xmlns:p14="http://schemas.microsoft.com/office/powerpoint/2010/main" val="8804221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E3CE2876-EF40-4CF4-8382-6A474383F07C}" type="datetime1">
              <a:rPr lang="de-AT" smtClean="0"/>
              <a:t>05.03.2024</a:t>
            </a:fld>
            <a:endParaRPr lang="de-AT"/>
          </a:p>
        </p:txBody>
      </p:sp>
      <p:sp>
        <p:nvSpPr>
          <p:cNvPr id="5" name="Fußzeilenplatzhalter 4"/>
          <p:cNvSpPr>
            <a:spLocks noGrp="1"/>
          </p:cNvSpPr>
          <p:nvPr>
            <p:ph type="ftr" sz="quarter" idx="11"/>
          </p:nvPr>
        </p:nvSpPr>
        <p:spPr/>
        <p:txBody>
          <a:bodyPr/>
          <a:lstStyle/>
          <a:p>
            <a:r>
              <a:rPr lang="de-DE"/>
              <a:t>Dr. Stefan Schoeller Stand 2022</a:t>
            </a:r>
            <a:endParaRPr lang="de-AT"/>
          </a:p>
        </p:txBody>
      </p:sp>
      <p:sp>
        <p:nvSpPr>
          <p:cNvPr id="6" name="Foliennummernplatzhalter 5"/>
          <p:cNvSpPr>
            <a:spLocks noGrp="1"/>
          </p:cNvSpPr>
          <p:nvPr>
            <p:ph type="sldNum" sz="quarter" idx="12"/>
          </p:nvPr>
        </p:nvSpPr>
        <p:spPr/>
        <p:txBody>
          <a:bodyPr/>
          <a:lstStyle/>
          <a:p>
            <a:fld id="{6AC296E5-8D20-487E-BA9A-A778511E3EBE}" type="slidenum">
              <a:rPr lang="de-AT" smtClean="0"/>
              <a:pPr/>
              <a:t>‹Nr.›</a:t>
            </a:fld>
            <a:endParaRPr lang="de-AT"/>
          </a:p>
        </p:txBody>
      </p:sp>
      <p:pic>
        <p:nvPicPr>
          <p:cNvPr id="7" name="Grafik 6">
            <a:extLst>
              <a:ext uri="{FF2B5EF4-FFF2-40B4-BE49-F238E27FC236}">
                <a16:creationId xmlns:a16="http://schemas.microsoft.com/office/drawing/2014/main" id="{7EE17920-772E-1C15-86D9-42C9410FE7C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169" t="21594" r="7654" b="13863"/>
          <a:stretch/>
        </p:blipFill>
        <p:spPr>
          <a:xfrm>
            <a:off x="0" y="5705871"/>
            <a:ext cx="1861785" cy="1152129"/>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3BB5ED63-3A3E-459C-88C0-5D2EC1C6169B}" type="datetime1">
              <a:rPr lang="de-AT" smtClean="0"/>
              <a:t>05.03.2024</a:t>
            </a:fld>
            <a:endParaRPr lang="de-AT"/>
          </a:p>
        </p:txBody>
      </p:sp>
      <p:sp>
        <p:nvSpPr>
          <p:cNvPr id="5" name="Fußzeilenplatzhalter 4"/>
          <p:cNvSpPr>
            <a:spLocks noGrp="1"/>
          </p:cNvSpPr>
          <p:nvPr>
            <p:ph type="ftr" sz="quarter" idx="11"/>
          </p:nvPr>
        </p:nvSpPr>
        <p:spPr/>
        <p:txBody>
          <a:bodyPr/>
          <a:lstStyle/>
          <a:p>
            <a:r>
              <a:rPr lang="de-DE"/>
              <a:t>Dr. Stefan Schoeller Stand 2022</a:t>
            </a:r>
            <a:endParaRPr lang="de-AT"/>
          </a:p>
        </p:txBody>
      </p:sp>
      <p:sp>
        <p:nvSpPr>
          <p:cNvPr id="6" name="Foliennummernplatzhalter 5"/>
          <p:cNvSpPr>
            <a:spLocks noGrp="1"/>
          </p:cNvSpPr>
          <p:nvPr>
            <p:ph type="sldNum" sz="quarter" idx="12"/>
          </p:nvPr>
        </p:nvSpPr>
        <p:spPr/>
        <p:txBody>
          <a:bodyPr/>
          <a:lstStyle/>
          <a:p>
            <a:fld id="{6AC296E5-8D20-487E-BA9A-A778511E3EBE}" type="slidenum">
              <a:rPr lang="de-AT" smtClean="0"/>
              <a:pPr/>
              <a:t>‹Nr.›</a:t>
            </a:fld>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F84F05B7-343A-4A99-8866-ACF64F9BADD9}" type="datetime1">
              <a:rPr lang="de-AT" smtClean="0"/>
              <a:t>05.03.2024</a:t>
            </a:fld>
            <a:endParaRPr lang="de-AT"/>
          </a:p>
        </p:txBody>
      </p:sp>
      <p:sp>
        <p:nvSpPr>
          <p:cNvPr id="5" name="Fußzeilenplatzhalter 4"/>
          <p:cNvSpPr>
            <a:spLocks noGrp="1"/>
          </p:cNvSpPr>
          <p:nvPr>
            <p:ph type="ftr" sz="quarter" idx="11"/>
          </p:nvPr>
        </p:nvSpPr>
        <p:spPr/>
        <p:txBody>
          <a:bodyPr/>
          <a:lstStyle/>
          <a:p>
            <a:r>
              <a:rPr lang="de-DE"/>
              <a:t>Dr. Stefan Schoeller Stand 2022</a:t>
            </a:r>
            <a:endParaRPr lang="de-AT"/>
          </a:p>
        </p:txBody>
      </p:sp>
      <p:sp>
        <p:nvSpPr>
          <p:cNvPr id="6" name="Foliennummernplatzhalter 5"/>
          <p:cNvSpPr>
            <a:spLocks noGrp="1"/>
          </p:cNvSpPr>
          <p:nvPr>
            <p:ph type="sldNum" sz="quarter" idx="12"/>
          </p:nvPr>
        </p:nvSpPr>
        <p:spPr/>
        <p:txBody>
          <a:bodyPr/>
          <a:lstStyle/>
          <a:p>
            <a:fld id="{6AC296E5-8D20-487E-BA9A-A778511E3EBE}" type="slidenum">
              <a:rPr lang="de-AT" smtClean="0"/>
              <a:pPr/>
              <a:t>‹Nr.›</a:t>
            </a:fld>
            <a:endParaRPr lang="de-A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p:cNvSpPr>
            <a:spLocks noGrp="1"/>
          </p:cNvSpPr>
          <p:nvPr>
            <p:ph type="dt" sz="half" idx="10"/>
          </p:nvPr>
        </p:nvSpPr>
        <p:spPr/>
        <p:txBody>
          <a:bodyPr/>
          <a:lstStyle/>
          <a:p>
            <a:fld id="{DFD9DE96-FD28-4E53-AD94-0B8FF94DA3F9}" type="datetime1">
              <a:rPr lang="de-AT" smtClean="0"/>
              <a:t>05.03.2024</a:t>
            </a:fld>
            <a:endParaRPr lang="de-AT" dirty="0"/>
          </a:p>
        </p:txBody>
      </p:sp>
      <p:sp>
        <p:nvSpPr>
          <p:cNvPr id="5" name="Fußzeilenplatzhalter 4"/>
          <p:cNvSpPr>
            <a:spLocks noGrp="1"/>
          </p:cNvSpPr>
          <p:nvPr>
            <p:ph type="ftr" sz="quarter" idx="11"/>
          </p:nvPr>
        </p:nvSpPr>
        <p:spPr/>
        <p:txBody>
          <a:bodyPr/>
          <a:lstStyle/>
          <a:p>
            <a:r>
              <a:rPr lang="de-DE"/>
              <a:t>Dr. Stefan Schoeller Stand 2022</a:t>
            </a:r>
            <a:endParaRPr lang="de-AT"/>
          </a:p>
        </p:txBody>
      </p:sp>
      <p:sp>
        <p:nvSpPr>
          <p:cNvPr id="6" name="Foliennummernplatzhalter 5"/>
          <p:cNvSpPr>
            <a:spLocks noGrp="1"/>
          </p:cNvSpPr>
          <p:nvPr>
            <p:ph type="sldNum" sz="quarter" idx="12"/>
          </p:nvPr>
        </p:nvSpPr>
        <p:spPr/>
        <p:txBody>
          <a:bodyPr/>
          <a:lstStyle/>
          <a:p>
            <a:fld id="{6AC296E5-8D20-487E-BA9A-A778511E3EBE}" type="slidenum">
              <a:rPr lang="de-AT" smtClean="0"/>
              <a:pPr/>
              <a:t>‹Nr.›</a:t>
            </a:fld>
            <a:endParaRPr lang="de-AT"/>
          </a:p>
        </p:txBody>
      </p:sp>
      <p:pic>
        <p:nvPicPr>
          <p:cNvPr id="10" name="Grafik 9">
            <a:extLst>
              <a:ext uri="{FF2B5EF4-FFF2-40B4-BE49-F238E27FC236}">
                <a16:creationId xmlns:a16="http://schemas.microsoft.com/office/drawing/2014/main" id="{DE10BECC-3D23-A022-5A64-D6ACB576D9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169" t="21594" r="7654" b="13863"/>
          <a:stretch/>
        </p:blipFill>
        <p:spPr>
          <a:xfrm>
            <a:off x="0" y="5705871"/>
            <a:ext cx="1861785" cy="115212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fld id="{E5C6E535-C400-4866-939F-4DE395A3A209}" type="datetime1">
              <a:rPr lang="de-AT" smtClean="0"/>
              <a:t>05.03.2024</a:t>
            </a:fld>
            <a:endParaRPr lang="de-AT"/>
          </a:p>
        </p:txBody>
      </p:sp>
      <p:sp>
        <p:nvSpPr>
          <p:cNvPr id="5" name="Fußzeilenplatzhalter 4"/>
          <p:cNvSpPr>
            <a:spLocks noGrp="1"/>
          </p:cNvSpPr>
          <p:nvPr>
            <p:ph type="ftr" sz="quarter" idx="11"/>
          </p:nvPr>
        </p:nvSpPr>
        <p:spPr/>
        <p:txBody>
          <a:bodyPr/>
          <a:lstStyle/>
          <a:p>
            <a:r>
              <a:rPr lang="de-DE"/>
              <a:t>Dr. Stefan Schoeller Stand 2022</a:t>
            </a:r>
            <a:endParaRPr lang="de-AT"/>
          </a:p>
        </p:txBody>
      </p:sp>
      <p:sp>
        <p:nvSpPr>
          <p:cNvPr id="6" name="Foliennummernplatzhalter 5"/>
          <p:cNvSpPr>
            <a:spLocks noGrp="1"/>
          </p:cNvSpPr>
          <p:nvPr>
            <p:ph type="sldNum" sz="quarter" idx="12"/>
          </p:nvPr>
        </p:nvSpPr>
        <p:spPr/>
        <p:txBody>
          <a:bodyPr/>
          <a:lstStyle/>
          <a:p>
            <a:fld id="{6AC296E5-8D20-487E-BA9A-A778511E3EBE}" type="slidenum">
              <a:rPr lang="de-AT" smtClean="0"/>
              <a:pPr/>
              <a:t>‹Nr.›</a:t>
            </a:fld>
            <a:endParaRPr lang="de-AT"/>
          </a:p>
        </p:txBody>
      </p:sp>
      <p:pic>
        <p:nvPicPr>
          <p:cNvPr id="8" name="Grafik 7">
            <a:extLst>
              <a:ext uri="{FF2B5EF4-FFF2-40B4-BE49-F238E27FC236}">
                <a16:creationId xmlns:a16="http://schemas.microsoft.com/office/drawing/2014/main" id="{519CB2A1-1871-E08B-857D-D4613FDE408F}"/>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169" t="21594" r="7654" b="13863"/>
          <a:stretch/>
        </p:blipFill>
        <p:spPr>
          <a:xfrm>
            <a:off x="0" y="5705871"/>
            <a:ext cx="1861785" cy="1152129"/>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CE825250-A902-4AEE-9BD9-A8AB1548861F}" type="datetime1">
              <a:rPr lang="de-AT" smtClean="0"/>
              <a:t>05.03.2024</a:t>
            </a:fld>
            <a:endParaRPr lang="de-AT"/>
          </a:p>
        </p:txBody>
      </p:sp>
      <p:sp>
        <p:nvSpPr>
          <p:cNvPr id="6" name="Fußzeilenplatzhalter 5"/>
          <p:cNvSpPr>
            <a:spLocks noGrp="1"/>
          </p:cNvSpPr>
          <p:nvPr>
            <p:ph type="ftr" sz="quarter" idx="11"/>
          </p:nvPr>
        </p:nvSpPr>
        <p:spPr/>
        <p:txBody>
          <a:bodyPr/>
          <a:lstStyle/>
          <a:p>
            <a:r>
              <a:rPr lang="de-DE"/>
              <a:t>Dr. Stefan Schoeller Stand 2022</a:t>
            </a:r>
            <a:endParaRPr lang="de-AT"/>
          </a:p>
        </p:txBody>
      </p:sp>
      <p:sp>
        <p:nvSpPr>
          <p:cNvPr id="7" name="Foliennummernplatzhalter 6"/>
          <p:cNvSpPr>
            <a:spLocks noGrp="1"/>
          </p:cNvSpPr>
          <p:nvPr>
            <p:ph type="sldNum" sz="quarter" idx="12"/>
          </p:nvPr>
        </p:nvSpPr>
        <p:spPr/>
        <p:txBody>
          <a:bodyPr/>
          <a:lstStyle/>
          <a:p>
            <a:fld id="{6AC296E5-8D20-487E-BA9A-A778511E3EBE}" type="slidenum">
              <a:rPr lang="de-AT" smtClean="0"/>
              <a:pPr/>
              <a:t>‹Nr.›</a:t>
            </a:fld>
            <a:endParaRPr lang="de-AT"/>
          </a:p>
        </p:txBody>
      </p:sp>
      <p:pic>
        <p:nvPicPr>
          <p:cNvPr id="10" name="Grafik 9">
            <a:extLst>
              <a:ext uri="{FF2B5EF4-FFF2-40B4-BE49-F238E27FC236}">
                <a16:creationId xmlns:a16="http://schemas.microsoft.com/office/drawing/2014/main" id="{B173CA62-7ACD-9A7E-268D-ADFF7EA7FAA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169" t="21594" r="7654" b="13863"/>
          <a:stretch/>
        </p:blipFill>
        <p:spPr>
          <a:xfrm>
            <a:off x="0" y="5705871"/>
            <a:ext cx="1861785" cy="1152129"/>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0A59C6F3-7243-4D0D-A53A-EB9A44401E17}" type="datetime1">
              <a:rPr lang="de-AT" smtClean="0"/>
              <a:t>05.03.2024</a:t>
            </a:fld>
            <a:endParaRPr lang="de-AT"/>
          </a:p>
        </p:txBody>
      </p:sp>
      <p:sp>
        <p:nvSpPr>
          <p:cNvPr id="8" name="Fußzeilenplatzhalter 7"/>
          <p:cNvSpPr>
            <a:spLocks noGrp="1"/>
          </p:cNvSpPr>
          <p:nvPr>
            <p:ph type="ftr" sz="quarter" idx="11"/>
          </p:nvPr>
        </p:nvSpPr>
        <p:spPr/>
        <p:txBody>
          <a:bodyPr/>
          <a:lstStyle/>
          <a:p>
            <a:r>
              <a:rPr lang="de-DE"/>
              <a:t>Dr. Stefan Schoeller Stand 2022</a:t>
            </a:r>
            <a:endParaRPr lang="de-AT"/>
          </a:p>
        </p:txBody>
      </p:sp>
      <p:sp>
        <p:nvSpPr>
          <p:cNvPr id="9" name="Foliennummernplatzhalter 8"/>
          <p:cNvSpPr>
            <a:spLocks noGrp="1"/>
          </p:cNvSpPr>
          <p:nvPr>
            <p:ph type="sldNum" sz="quarter" idx="12"/>
          </p:nvPr>
        </p:nvSpPr>
        <p:spPr/>
        <p:txBody>
          <a:bodyPr/>
          <a:lstStyle/>
          <a:p>
            <a:fld id="{6AC296E5-8D20-487E-BA9A-A778511E3EBE}" type="slidenum">
              <a:rPr lang="de-AT" smtClean="0"/>
              <a:pPr/>
              <a:t>‹Nr.›</a:t>
            </a:fld>
            <a:endParaRPr lang="de-AT"/>
          </a:p>
        </p:txBody>
      </p:sp>
      <p:pic>
        <p:nvPicPr>
          <p:cNvPr id="11" name="Grafik 10">
            <a:extLst>
              <a:ext uri="{FF2B5EF4-FFF2-40B4-BE49-F238E27FC236}">
                <a16:creationId xmlns:a16="http://schemas.microsoft.com/office/drawing/2014/main" id="{99648C07-88EE-9C70-7192-0CF5558A30A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169" t="21594" r="7654" b="13863"/>
          <a:stretch/>
        </p:blipFill>
        <p:spPr>
          <a:xfrm>
            <a:off x="0" y="5705871"/>
            <a:ext cx="1861785" cy="1152129"/>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99F6815D-CDB3-402A-923E-16EBD6CF8389}" type="datetime1">
              <a:rPr lang="de-AT" smtClean="0"/>
              <a:t>05.03.2024</a:t>
            </a:fld>
            <a:endParaRPr lang="de-AT"/>
          </a:p>
        </p:txBody>
      </p:sp>
      <p:sp>
        <p:nvSpPr>
          <p:cNvPr id="4" name="Fußzeilenplatzhalter 3"/>
          <p:cNvSpPr>
            <a:spLocks noGrp="1"/>
          </p:cNvSpPr>
          <p:nvPr>
            <p:ph type="ftr" sz="quarter" idx="11"/>
          </p:nvPr>
        </p:nvSpPr>
        <p:spPr/>
        <p:txBody>
          <a:bodyPr/>
          <a:lstStyle/>
          <a:p>
            <a:r>
              <a:rPr lang="de-DE"/>
              <a:t>Dr. Stefan Schoeller Stand 2022</a:t>
            </a:r>
            <a:endParaRPr lang="de-AT"/>
          </a:p>
        </p:txBody>
      </p:sp>
      <p:sp>
        <p:nvSpPr>
          <p:cNvPr id="5" name="Foliennummernplatzhalter 4"/>
          <p:cNvSpPr>
            <a:spLocks noGrp="1"/>
          </p:cNvSpPr>
          <p:nvPr>
            <p:ph type="sldNum" sz="quarter" idx="12"/>
          </p:nvPr>
        </p:nvSpPr>
        <p:spPr/>
        <p:txBody>
          <a:bodyPr/>
          <a:lstStyle/>
          <a:p>
            <a:fld id="{6AC296E5-8D20-487E-BA9A-A778511E3EBE}" type="slidenum">
              <a:rPr lang="de-AT" smtClean="0"/>
              <a:pPr/>
              <a:t>‹Nr.›</a:t>
            </a:fld>
            <a:endParaRPr lang="de-AT"/>
          </a:p>
        </p:txBody>
      </p:sp>
      <p:pic>
        <p:nvPicPr>
          <p:cNvPr id="7" name="Grafik 6">
            <a:extLst>
              <a:ext uri="{FF2B5EF4-FFF2-40B4-BE49-F238E27FC236}">
                <a16:creationId xmlns:a16="http://schemas.microsoft.com/office/drawing/2014/main" id="{7DDEF3D2-5D1C-9E35-8BD4-771C41FC014D}"/>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169" t="21594" r="7654" b="13863"/>
          <a:stretch/>
        </p:blipFill>
        <p:spPr>
          <a:xfrm>
            <a:off x="0" y="5705871"/>
            <a:ext cx="1861785" cy="1152129"/>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C8B8340-108F-45F2-B5C9-C34A1121E8E1}" type="datetime1">
              <a:rPr lang="de-AT" smtClean="0"/>
              <a:t>05.03.2024</a:t>
            </a:fld>
            <a:endParaRPr lang="de-AT"/>
          </a:p>
        </p:txBody>
      </p:sp>
      <p:sp>
        <p:nvSpPr>
          <p:cNvPr id="3" name="Fußzeilenplatzhalter 2"/>
          <p:cNvSpPr>
            <a:spLocks noGrp="1"/>
          </p:cNvSpPr>
          <p:nvPr>
            <p:ph type="ftr" sz="quarter" idx="11"/>
          </p:nvPr>
        </p:nvSpPr>
        <p:spPr/>
        <p:txBody>
          <a:bodyPr/>
          <a:lstStyle/>
          <a:p>
            <a:r>
              <a:rPr lang="de-DE"/>
              <a:t>Dr. Stefan Schoeller Stand 2022</a:t>
            </a:r>
            <a:endParaRPr lang="de-AT"/>
          </a:p>
        </p:txBody>
      </p:sp>
      <p:sp>
        <p:nvSpPr>
          <p:cNvPr id="4" name="Foliennummernplatzhalter 3"/>
          <p:cNvSpPr>
            <a:spLocks noGrp="1"/>
          </p:cNvSpPr>
          <p:nvPr>
            <p:ph type="sldNum" sz="quarter" idx="12"/>
          </p:nvPr>
        </p:nvSpPr>
        <p:spPr/>
        <p:txBody>
          <a:bodyPr/>
          <a:lstStyle/>
          <a:p>
            <a:fld id="{6AC296E5-8D20-487E-BA9A-A778511E3EBE}" type="slidenum">
              <a:rPr lang="de-AT" smtClean="0"/>
              <a:pPr/>
              <a:t>‹Nr.›</a:t>
            </a:fld>
            <a:endParaRPr lang="de-AT"/>
          </a:p>
        </p:txBody>
      </p:sp>
      <p:pic>
        <p:nvPicPr>
          <p:cNvPr id="8" name="Grafik 7">
            <a:extLst>
              <a:ext uri="{FF2B5EF4-FFF2-40B4-BE49-F238E27FC236}">
                <a16:creationId xmlns:a16="http://schemas.microsoft.com/office/drawing/2014/main" id="{2FCB9D8D-426D-ADA6-DA36-AE95BFE295F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169" t="21594" r="7654" b="13863"/>
          <a:stretch/>
        </p:blipFill>
        <p:spPr>
          <a:xfrm>
            <a:off x="0" y="5705871"/>
            <a:ext cx="1861785" cy="115212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6819DE04-9FBF-4EBF-BC50-BC956B2C0889}" type="datetime1">
              <a:rPr lang="de-AT" smtClean="0"/>
              <a:t>05.03.2024</a:t>
            </a:fld>
            <a:endParaRPr lang="de-AT"/>
          </a:p>
        </p:txBody>
      </p:sp>
      <p:sp>
        <p:nvSpPr>
          <p:cNvPr id="6" name="Fußzeilenplatzhalter 5"/>
          <p:cNvSpPr>
            <a:spLocks noGrp="1"/>
          </p:cNvSpPr>
          <p:nvPr>
            <p:ph type="ftr" sz="quarter" idx="11"/>
          </p:nvPr>
        </p:nvSpPr>
        <p:spPr/>
        <p:txBody>
          <a:bodyPr/>
          <a:lstStyle/>
          <a:p>
            <a:r>
              <a:rPr lang="de-DE"/>
              <a:t>Dr. Stefan Schoeller Stand 2022</a:t>
            </a:r>
            <a:endParaRPr lang="de-AT"/>
          </a:p>
        </p:txBody>
      </p:sp>
      <p:sp>
        <p:nvSpPr>
          <p:cNvPr id="7" name="Foliennummernplatzhalter 6"/>
          <p:cNvSpPr>
            <a:spLocks noGrp="1"/>
          </p:cNvSpPr>
          <p:nvPr>
            <p:ph type="sldNum" sz="quarter" idx="12"/>
          </p:nvPr>
        </p:nvSpPr>
        <p:spPr/>
        <p:txBody>
          <a:bodyPr/>
          <a:lstStyle/>
          <a:p>
            <a:fld id="{6AC296E5-8D20-487E-BA9A-A778511E3EBE}" type="slidenum">
              <a:rPr lang="de-AT" smtClean="0"/>
              <a:pPr/>
              <a:t>‹Nr.›</a:t>
            </a:fld>
            <a:endParaRPr lang="de-AT"/>
          </a:p>
        </p:txBody>
      </p:sp>
      <p:pic>
        <p:nvPicPr>
          <p:cNvPr id="9" name="Grafik 8">
            <a:extLst>
              <a:ext uri="{FF2B5EF4-FFF2-40B4-BE49-F238E27FC236}">
                <a16:creationId xmlns:a16="http://schemas.microsoft.com/office/drawing/2014/main" id="{FFBC3154-3F7A-0C4B-3E41-E46429A49B15}"/>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169" t="21594" r="7654" b="13863"/>
          <a:stretch/>
        </p:blipFill>
        <p:spPr>
          <a:xfrm>
            <a:off x="0" y="5705871"/>
            <a:ext cx="1861785" cy="1152129"/>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fld id="{501B997F-F504-4455-A95A-6D45F2DD9DD6}" type="datetime1">
              <a:rPr lang="de-AT" smtClean="0"/>
              <a:t>05.03.2024</a:t>
            </a:fld>
            <a:endParaRPr lang="de-AT"/>
          </a:p>
        </p:txBody>
      </p:sp>
      <p:sp>
        <p:nvSpPr>
          <p:cNvPr id="6" name="Fußzeilenplatzhalter 5"/>
          <p:cNvSpPr>
            <a:spLocks noGrp="1"/>
          </p:cNvSpPr>
          <p:nvPr>
            <p:ph type="ftr" sz="quarter" idx="11"/>
          </p:nvPr>
        </p:nvSpPr>
        <p:spPr/>
        <p:txBody>
          <a:bodyPr/>
          <a:lstStyle/>
          <a:p>
            <a:r>
              <a:rPr lang="de-DE"/>
              <a:t>Dr. Stefan Schoeller Stand 2022</a:t>
            </a:r>
            <a:endParaRPr lang="de-AT"/>
          </a:p>
        </p:txBody>
      </p:sp>
      <p:sp>
        <p:nvSpPr>
          <p:cNvPr id="7" name="Foliennummernplatzhalter 6"/>
          <p:cNvSpPr>
            <a:spLocks noGrp="1"/>
          </p:cNvSpPr>
          <p:nvPr>
            <p:ph type="sldNum" sz="quarter" idx="12"/>
          </p:nvPr>
        </p:nvSpPr>
        <p:spPr/>
        <p:txBody>
          <a:bodyPr/>
          <a:lstStyle/>
          <a:p>
            <a:fld id="{6AC296E5-8D20-487E-BA9A-A778511E3EBE}" type="slidenum">
              <a:rPr lang="de-AT" smtClean="0"/>
              <a:pPr/>
              <a:t>‹Nr.›</a:t>
            </a:fld>
            <a:endParaRPr lang="de-AT"/>
          </a:p>
        </p:txBody>
      </p:sp>
      <p:pic>
        <p:nvPicPr>
          <p:cNvPr id="9" name="Grafik 8">
            <a:extLst>
              <a:ext uri="{FF2B5EF4-FFF2-40B4-BE49-F238E27FC236}">
                <a16:creationId xmlns:a16="http://schemas.microsoft.com/office/drawing/2014/main" id="{FDAADD7B-5F82-C7DC-2829-65B7F42A876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169" t="21594" r="7654" b="13863"/>
          <a:stretch/>
        </p:blipFill>
        <p:spPr>
          <a:xfrm>
            <a:off x="0" y="5705871"/>
            <a:ext cx="1861785" cy="115212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28FD2-244F-4368-B09C-8CE80A0B7A66}" type="datetime1">
              <a:rPr lang="de-AT" smtClean="0"/>
              <a:t>05.03.2024</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Dr. Stefan Schoeller Stand 2022</a:t>
            </a:r>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296E5-8D20-487E-BA9A-A778511E3EBE}" type="slidenum">
              <a:rPr lang="de-AT" smtClean="0"/>
              <a:pPr/>
              <a:t>‹Nr.›</a:t>
            </a:fld>
            <a:endParaRPr lang="de-A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msp.a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kittl@pmsp.at"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el 3"/>
          <p:cNvSpPr>
            <a:spLocks noGrp="1"/>
          </p:cNvSpPr>
          <p:nvPr>
            <p:ph type="ctrTitle"/>
          </p:nvPr>
        </p:nvSpPr>
        <p:spPr>
          <a:xfrm>
            <a:off x="685800" y="2041646"/>
            <a:ext cx="7772400" cy="72008"/>
          </a:xfrm>
        </p:spPr>
        <p:txBody>
          <a:bodyPr>
            <a:normAutofit fontScale="90000"/>
          </a:bodyPr>
          <a:lstStyle/>
          <a:p>
            <a:br>
              <a:rPr lang="de-DE" sz="3800" b="1" cap="all" spc="-60" dirty="0">
                <a:latin typeface="Arial Black (Überschriften)"/>
              </a:rPr>
            </a:br>
            <a:r>
              <a:rPr lang="de-DE" sz="3800" b="1" cap="all" spc="-60" dirty="0">
                <a:latin typeface="Arial Black (Überschriften)"/>
              </a:rPr>
              <a:t>Kreative Schöpfung im Arbeitsrecht – Rechteinhaberschaft,</a:t>
            </a:r>
            <a:br>
              <a:rPr lang="de-DE" sz="3800" b="1" cap="all" spc="-60" dirty="0">
                <a:latin typeface="Arial Black (Überschriften)"/>
              </a:rPr>
            </a:br>
            <a:r>
              <a:rPr lang="de-DE" sz="3800" b="1" cap="all" spc="-60" dirty="0">
                <a:latin typeface="Arial Black (Überschriften)"/>
              </a:rPr>
              <a:t> Übertragung von Rechten,</a:t>
            </a:r>
            <a:br>
              <a:rPr lang="de-DE" sz="3800" b="1" cap="all" spc="-60" dirty="0">
                <a:latin typeface="Arial Black (Überschriften)"/>
              </a:rPr>
            </a:br>
            <a:r>
              <a:rPr lang="de-DE" sz="3800" b="1" cap="all" spc="-60" dirty="0">
                <a:latin typeface="Arial Black (Überschriften)"/>
              </a:rPr>
              <a:t>Gestaltungsmöglichkeiten</a:t>
            </a:r>
          </a:p>
        </p:txBody>
      </p:sp>
      <p:sp>
        <p:nvSpPr>
          <p:cNvPr id="7" name="Foliennummernplatzhalter 6"/>
          <p:cNvSpPr>
            <a:spLocks noGrp="1"/>
          </p:cNvSpPr>
          <p:nvPr>
            <p:ph type="sldNum" sz="quarter" idx="12"/>
          </p:nvPr>
        </p:nvSpPr>
        <p:spPr/>
        <p:txBody>
          <a:bodyPr/>
          <a:lstStyle/>
          <a:p>
            <a:endParaRPr lang="de-AT" dirty="0"/>
          </a:p>
        </p:txBody>
      </p:sp>
      <p:sp>
        <p:nvSpPr>
          <p:cNvPr id="3" name="Inhaltsplatzhalter 2">
            <a:extLst>
              <a:ext uri="{FF2B5EF4-FFF2-40B4-BE49-F238E27FC236}">
                <a16:creationId xmlns:a16="http://schemas.microsoft.com/office/drawing/2014/main" id="{F93E9F17-93C6-4D7B-04C9-FA8641E49A63}"/>
              </a:ext>
            </a:extLst>
          </p:cNvPr>
          <p:cNvSpPr txBox="1">
            <a:spLocks/>
          </p:cNvSpPr>
          <p:nvPr/>
        </p:nvSpPr>
        <p:spPr>
          <a:xfrm>
            <a:off x="457200" y="1772816"/>
            <a:ext cx="8229600"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endParaRPr lang="de-DE" sz="2400" b="1" dirty="0">
              <a:solidFill>
                <a:schemeClr val="tx1"/>
              </a:solidFill>
            </a:endParaRPr>
          </a:p>
          <a:p>
            <a:pPr>
              <a:defRPr/>
            </a:pPr>
            <a:endParaRPr lang="de-DE" sz="2400" b="1" dirty="0">
              <a:solidFill>
                <a:schemeClr val="tx1"/>
              </a:solidFill>
            </a:endParaRPr>
          </a:p>
          <a:p>
            <a:pPr>
              <a:defRPr/>
            </a:pPr>
            <a:endParaRPr lang="de-DE" sz="2400" b="1" dirty="0">
              <a:solidFill>
                <a:schemeClr val="tx1"/>
              </a:solidFill>
            </a:endParaRPr>
          </a:p>
          <a:p>
            <a:pPr>
              <a:defRPr/>
            </a:pPr>
            <a:endParaRPr lang="de-DE" sz="2400" b="1" dirty="0">
              <a:solidFill>
                <a:schemeClr val="tx1"/>
              </a:solidFill>
            </a:endParaRPr>
          </a:p>
          <a:p>
            <a:pPr>
              <a:defRPr/>
            </a:pPr>
            <a:endParaRPr lang="de-DE" sz="2400" b="1" dirty="0">
              <a:solidFill>
                <a:schemeClr val="tx1"/>
              </a:solidFill>
            </a:endParaRPr>
          </a:p>
          <a:p>
            <a:pPr>
              <a:defRPr/>
            </a:pPr>
            <a:r>
              <a:rPr lang="de-DE" sz="3000" b="1" dirty="0">
                <a:solidFill>
                  <a:schemeClr val="tx1"/>
                </a:solidFill>
                <a:latin typeface="Arial (Textkörper)"/>
              </a:rPr>
              <a:t>RA Mag. Sebastian Kittl LL.M.</a:t>
            </a:r>
            <a:endParaRPr lang="de-DE" sz="3000" dirty="0">
              <a:solidFill>
                <a:schemeClr val="tx1"/>
              </a:solidFill>
              <a:latin typeface="Arial (Textkörper)"/>
            </a:endParaRPr>
          </a:p>
        </p:txBody>
      </p:sp>
      <p:sp>
        <p:nvSpPr>
          <p:cNvPr id="5" name="Inhaltsplatzhalter 2">
            <a:extLst>
              <a:ext uri="{FF2B5EF4-FFF2-40B4-BE49-F238E27FC236}">
                <a16:creationId xmlns:a16="http://schemas.microsoft.com/office/drawing/2014/main" id="{4245AFE4-8213-3A79-2C66-3514E8C996EC}"/>
              </a:ext>
            </a:extLst>
          </p:cNvPr>
          <p:cNvSpPr txBox="1">
            <a:spLocks/>
          </p:cNvSpPr>
          <p:nvPr/>
        </p:nvSpPr>
        <p:spPr>
          <a:xfrm>
            <a:off x="430741" y="4941168"/>
            <a:ext cx="8229600" cy="43204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de-DE" sz="2200" b="1" dirty="0">
                <a:solidFill>
                  <a:schemeClr val="tx1"/>
                </a:solidFill>
                <a:latin typeface="Arial (Textkörper)"/>
                <a:hlinkClick r:id="rId3"/>
              </a:rPr>
              <a:t>www.pmsp.at</a:t>
            </a:r>
            <a:endParaRPr lang="de-DE" sz="2200" b="1" dirty="0">
              <a:solidFill>
                <a:schemeClr val="tx1"/>
              </a:solidFill>
              <a:latin typeface="Arial (Textkörper)"/>
            </a:endParaRPr>
          </a:p>
          <a:p>
            <a:pPr>
              <a:defRPr/>
            </a:pPr>
            <a:r>
              <a:rPr lang="de-DE" sz="2200" b="1" dirty="0">
                <a:solidFill>
                  <a:schemeClr val="tx1"/>
                </a:solidFill>
                <a:latin typeface="Arial (Textkörper)"/>
              </a:rPr>
              <a:t>0316 8068</a:t>
            </a:r>
          </a:p>
          <a:p>
            <a:pPr>
              <a:defRPr/>
            </a:pPr>
            <a:r>
              <a:rPr lang="de-DE" sz="2200" b="1" dirty="0">
                <a:solidFill>
                  <a:schemeClr val="tx1"/>
                </a:solidFill>
                <a:latin typeface="Arial (Textkörper)"/>
              </a:rPr>
              <a:t>0664/2471239</a:t>
            </a:r>
          </a:p>
          <a:p>
            <a:pPr>
              <a:defRPr/>
            </a:pPr>
            <a:r>
              <a:rPr lang="de-DE" sz="2200" b="1" dirty="0">
                <a:solidFill>
                  <a:schemeClr val="tx1"/>
                </a:solidFill>
                <a:latin typeface="Arial (Textkörper)"/>
                <a:hlinkClick r:id="rId4"/>
              </a:rPr>
              <a:t>kittl@pmsp.at</a:t>
            </a:r>
            <a:endParaRPr lang="de-DE" sz="2200" b="1" dirty="0">
              <a:solidFill>
                <a:schemeClr val="tx1"/>
              </a:solidFill>
              <a:latin typeface="Arial (Textkörper)"/>
            </a:endParaRPr>
          </a:p>
          <a:p>
            <a:pPr>
              <a:defRPr/>
            </a:pPr>
            <a:endParaRPr lang="de-DE" sz="2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E1AA60-B392-7932-6CCA-5E2B20D5A4E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7505D94-F4AF-AFDD-A074-DF1C4E9D79E1}"/>
              </a:ext>
            </a:extLst>
          </p:cNvPr>
          <p:cNvSpPr>
            <a:spLocks noGrp="1"/>
          </p:cNvSpPr>
          <p:nvPr>
            <p:ph type="title"/>
          </p:nvPr>
        </p:nvSpPr>
        <p:spPr/>
        <p:txBody>
          <a:bodyPr>
            <a:noAutofit/>
          </a:bodyPr>
          <a:lstStyle/>
          <a:p>
            <a:pPr algn="l"/>
            <a:r>
              <a:rPr lang="de-AT" sz="2700" b="1" cap="all" spc="-60" dirty="0">
                <a:latin typeface="Arial (Textkörper)"/>
              </a:rPr>
              <a:t>Urhebervertragsrecht</a:t>
            </a:r>
            <a:br>
              <a:rPr lang="de-AT" sz="2800" b="1" cap="all" spc="-60" dirty="0">
                <a:latin typeface="Arial (Textkörper)"/>
              </a:rPr>
            </a:br>
            <a:r>
              <a:rPr lang="de-AT" sz="1800" b="1" spc="-60" dirty="0">
                <a:latin typeface="Arial (Textkörper)"/>
              </a:rPr>
              <a:t>Nutzungsrecht im Arbeitsverhältnis</a:t>
            </a:r>
          </a:p>
        </p:txBody>
      </p:sp>
      <p:sp>
        <p:nvSpPr>
          <p:cNvPr id="3" name="Inhaltsplatzhalter 2">
            <a:extLst>
              <a:ext uri="{FF2B5EF4-FFF2-40B4-BE49-F238E27FC236}">
                <a16:creationId xmlns:a16="http://schemas.microsoft.com/office/drawing/2014/main" id="{C1DE75E4-F646-36A8-D735-AC1686E5414A}"/>
              </a:ext>
            </a:extLst>
          </p:cNvPr>
          <p:cNvSpPr>
            <a:spLocks noGrp="1"/>
          </p:cNvSpPr>
          <p:nvPr>
            <p:ph idx="1"/>
          </p:nvPr>
        </p:nvSpPr>
        <p:spPr>
          <a:xfrm>
            <a:off x="323528" y="1417638"/>
            <a:ext cx="8229600" cy="4525963"/>
          </a:xfrm>
        </p:spPr>
        <p:txBody>
          <a:bodyPr>
            <a:normAutofit fontScale="85000" lnSpcReduction="10000"/>
          </a:bodyPr>
          <a:lstStyle/>
          <a:p>
            <a:pPr marL="534988" indent="-360363"/>
            <a:r>
              <a:rPr lang="de-AT" sz="2000" dirty="0">
                <a:solidFill>
                  <a:srgbClr val="9D9D9D"/>
                </a:solidFill>
                <a:latin typeface="Arial (Textkörper)"/>
              </a:rPr>
              <a:t>Eigenes Arbeitnehmerurheberrecht weitgehend unbekannt</a:t>
            </a:r>
          </a:p>
          <a:p>
            <a:pPr marL="534988" indent="-360363"/>
            <a:endParaRPr lang="de-AT" sz="2000" dirty="0">
              <a:solidFill>
                <a:srgbClr val="9D9D9D"/>
              </a:solidFill>
              <a:latin typeface="Arial (Textkörper)"/>
            </a:endParaRPr>
          </a:p>
          <a:p>
            <a:pPr marL="534988" indent="-360363"/>
            <a:r>
              <a:rPr lang="de-AT" sz="2000" b="1" dirty="0">
                <a:solidFill>
                  <a:srgbClr val="9D9D9D"/>
                </a:solidFill>
                <a:latin typeface="Arial (Textkörper)"/>
              </a:rPr>
              <a:t>Sonderbestimmungen</a:t>
            </a:r>
          </a:p>
          <a:p>
            <a:pPr marL="534988" indent="-360363">
              <a:buNone/>
            </a:pPr>
            <a:r>
              <a:rPr lang="de-AT" sz="2000" dirty="0">
                <a:solidFill>
                  <a:srgbClr val="9D9D9D"/>
                </a:solidFill>
                <a:latin typeface="Arial (Textkörper)"/>
              </a:rPr>
              <a:t>	Rechteübergang an in Erfüllung der dienstlichen Obliegenheiten geschaffenen Computerprogrammen und Datenbankwerken ohne gesonderte Vereinbarung (§§ 40b und 40f UrhG): Unbeschränktes Werknutzungsrecht des DG; DG erhält Rechte nach §§ 20 und 21 Abs 1 UrhG</a:t>
            </a:r>
          </a:p>
          <a:p>
            <a:pPr marL="534988" indent="-360363">
              <a:buNone/>
            </a:pPr>
            <a:endParaRPr lang="de-AT" sz="2000" dirty="0">
              <a:solidFill>
                <a:srgbClr val="9D9D9D"/>
              </a:solidFill>
              <a:latin typeface="Arial (Textkörper)"/>
            </a:endParaRPr>
          </a:p>
          <a:p>
            <a:pPr marL="534988" indent="-360363">
              <a:buNone/>
            </a:pPr>
            <a:r>
              <a:rPr lang="de-AT" sz="2000" dirty="0">
                <a:solidFill>
                  <a:srgbClr val="9D9D9D"/>
                </a:solidFill>
                <a:latin typeface="Arial (Textkörper)"/>
              </a:rPr>
              <a:t>	Weitere Ausnahmen bei Leistungsschutzrechten, </a:t>
            </a:r>
            <a:r>
              <a:rPr lang="de-AT" sz="2000" dirty="0" err="1">
                <a:solidFill>
                  <a:srgbClr val="9D9D9D"/>
                </a:solidFill>
                <a:latin typeface="Arial (Textkörper)"/>
              </a:rPr>
              <a:t>zB</a:t>
            </a:r>
            <a:r>
              <a:rPr lang="de-AT" sz="2000" dirty="0">
                <a:solidFill>
                  <a:srgbClr val="9D9D9D"/>
                </a:solidFill>
                <a:latin typeface="Arial (Textkörper)"/>
              </a:rPr>
              <a:t> gewerbsmäßig hergestellten Lichtbildern (§ 74 UrhG) und Schallträgern (§ 76 UrhG): Unternehmensinhaber kommen Leistungsschutzrechte zu</a:t>
            </a:r>
          </a:p>
          <a:p>
            <a:pPr marL="534988" indent="-360363">
              <a:buNone/>
            </a:pPr>
            <a:endParaRPr lang="de-AT" sz="2000" dirty="0">
              <a:solidFill>
                <a:srgbClr val="9D9D9D"/>
              </a:solidFill>
              <a:latin typeface="Arial (Textkörper)"/>
            </a:endParaRPr>
          </a:p>
          <a:p>
            <a:pPr marL="534988" indent="-360363"/>
            <a:r>
              <a:rPr lang="de-AT" sz="2000" dirty="0">
                <a:solidFill>
                  <a:srgbClr val="9D9D9D"/>
                </a:solidFill>
                <a:latin typeface="Arial (Textkörper)"/>
              </a:rPr>
              <a:t>Zweitverwertungsrecht nach § 31a UrhG im Arbeitsverhältnis nicht anwendbar</a:t>
            </a:r>
          </a:p>
          <a:p>
            <a:pPr marL="534988" indent="-360363"/>
            <a:endParaRPr lang="de-AT" sz="2000" dirty="0">
              <a:solidFill>
                <a:srgbClr val="9D9D9D"/>
              </a:solidFill>
              <a:latin typeface="Arial (Textkörper)"/>
            </a:endParaRPr>
          </a:p>
          <a:p>
            <a:pPr marL="534988" indent="-360363"/>
            <a:r>
              <a:rPr lang="de-AT" sz="2000" dirty="0">
                <a:solidFill>
                  <a:srgbClr val="9D9D9D"/>
                </a:solidFill>
                <a:latin typeface="Arial (Textkörper)"/>
              </a:rPr>
              <a:t>Ansonsten keine gesetzliche Vermutung oder Zweifelsregel</a:t>
            </a:r>
          </a:p>
        </p:txBody>
      </p:sp>
      <p:sp>
        <p:nvSpPr>
          <p:cNvPr id="4" name="Foliennummernplatzhalter 3">
            <a:extLst>
              <a:ext uri="{FF2B5EF4-FFF2-40B4-BE49-F238E27FC236}">
                <a16:creationId xmlns:a16="http://schemas.microsoft.com/office/drawing/2014/main" id="{CCDC3AE7-92AA-5418-53B1-F2E55D822665}"/>
              </a:ext>
            </a:extLst>
          </p:cNvPr>
          <p:cNvSpPr>
            <a:spLocks noGrp="1"/>
          </p:cNvSpPr>
          <p:nvPr>
            <p:ph type="sldNum" sz="quarter" idx="12"/>
          </p:nvPr>
        </p:nvSpPr>
        <p:spPr/>
        <p:txBody>
          <a:bodyPr/>
          <a:lstStyle/>
          <a:p>
            <a:fld id="{6AC296E5-8D20-487E-BA9A-A778511E3EBE}" type="slidenum">
              <a:rPr lang="de-AT" smtClean="0"/>
              <a:pPr/>
              <a:t>10</a:t>
            </a:fld>
            <a:endParaRPr lang="de-AT"/>
          </a:p>
        </p:txBody>
      </p:sp>
    </p:spTree>
    <p:extLst>
      <p:ext uri="{BB962C8B-B14F-4D97-AF65-F5344CB8AC3E}">
        <p14:creationId xmlns:p14="http://schemas.microsoft.com/office/powerpoint/2010/main" val="161054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51D01B-438A-B243-85F1-99C3ECDD6CE9}"/>
              </a:ext>
            </a:extLst>
          </p:cNvPr>
          <p:cNvSpPr>
            <a:spLocks noGrp="1"/>
          </p:cNvSpPr>
          <p:nvPr>
            <p:ph type="title"/>
          </p:nvPr>
        </p:nvSpPr>
        <p:spPr/>
        <p:txBody>
          <a:bodyPr>
            <a:noAutofit/>
          </a:bodyPr>
          <a:lstStyle/>
          <a:p>
            <a:pPr algn="l"/>
            <a:r>
              <a:rPr lang="de-AT" sz="2700" b="1" cap="all" spc="-60" dirty="0">
                <a:latin typeface="Arial (Textkörper)"/>
              </a:rPr>
              <a:t>Urhebervertragsrecht</a:t>
            </a:r>
            <a:br>
              <a:rPr lang="de-AT" sz="2800" b="1" cap="all" spc="-60" dirty="0">
                <a:latin typeface="Arial (Textkörper)"/>
              </a:rPr>
            </a:br>
            <a:r>
              <a:rPr lang="de-AT" sz="1800" b="1" spc="-60" dirty="0">
                <a:latin typeface="Arial (Textkörper)"/>
              </a:rPr>
              <a:t>Nutzungsrecht im Arbeitsverhältnis</a:t>
            </a:r>
          </a:p>
        </p:txBody>
      </p:sp>
      <p:sp>
        <p:nvSpPr>
          <p:cNvPr id="3" name="Inhaltsplatzhalter 2">
            <a:extLst>
              <a:ext uri="{FF2B5EF4-FFF2-40B4-BE49-F238E27FC236}">
                <a16:creationId xmlns:a16="http://schemas.microsoft.com/office/drawing/2014/main" id="{284638F3-6CEA-AF2A-99A3-2DDCF3DBE9D7}"/>
              </a:ext>
            </a:extLst>
          </p:cNvPr>
          <p:cNvSpPr>
            <a:spLocks noGrp="1"/>
          </p:cNvSpPr>
          <p:nvPr>
            <p:ph idx="1"/>
          </p:nvPr>
        </p:nvSpPr>
        <p:spPr>
          <a:xfrm>
            <a:off x="323528" y="1398549"/>
            <a:ext cx="8229600" cy="4525963"/>
          </a:xfrm>
        </p:spPr>
        <p:txBody>
          <a:bodyPr>
            <a:normAutofit lnSpcReduction="10000"/>
          </a:bodyPr>
          <a:lstStyle/>
          <a:p>
            <a:pPr marL="534988" indent="-360363">
              <a:tabLst>
                <a:tab pos="1079500" algn="l"/>
              </a:tabLst>
            </a:pPr>
            <a:r>
              <a:rPr lang="de-AT" sz="2000" dirty="0">
                <a:solidFill>
                  <a:srgbClr val="9D9D9D"/>
                </a:solidFill>
                <a:latin typeface="Arial (Textkörper)"/>
              </a:rPr>
              <a:t>DG erhält Nutzungsrecht, indem er es sich </a:t>
            </a:r>
            <a:r>
              <a:rPr lang="de-AT" sz="2000" b="1" dirty="0">
                <a:solidFill>
                  <a:srgbClr val="9D9D9D"/>
                </a:solidFill>
                <a:latin typeface="Arial (Textkörper)"/>
              </a:rPr>
              <a:t>vertraglich</a:t>
            </a:r>
            <a:r>
              <a:rPr lang="de-AT" sz="2000" dirty="0">
                <a:solidFill>
                  <a:srgbClr val="9D9D9D"/>
                </a:solidFill>
                <a:latin typeface="Arial (Textkörper)"/>
              </a:rPr>
              <a:t> einräumen lässt oder </a:t>
            </a:r>
            <a:r>
              <a:rPr lang="de-AT" sz="2000" b="1" dirty="0">
                <a:solidFill>
                  <a:srgbClr val="9D9D9D"/>
                </a:solidFill>
                <a:latin typeface="Arial (Textkörper)"/>
              </a:rPr>
              <a:t>kollektivvertraglich</a:t>
            </a:r>
            <a:r>
              <a:rPr lang="de-AT" sz="2000" dirty="0">
                <a:solidFill>
                  <a:srgbClr val="9D9D9D"/>
                </a:solidFill>
                <a:latin typeface="Arial (Textkörper)"/>
              </a:rPr>
              <a:t> entsprechende Nutzungsrechte eingeräumt bekommt</a:t>
            </a:r>
          </a:p>
          <a:p>
            <a:pPr marL="534988" indent="-360363">
              <a:tabLst>
                <a:tab pos="1079500" algn="l"/>
              </a:tabLst>
            </a:pPr>
            <a:endParaRPr lang="de-AT" sz="2000" dirty="0">
              <a:solidFill>
                <a:srgbClr val="9D9D9D"/>
              </a:solidFill>
              <a:latin typeface="Arial (Textkörper)"/>
            </a:endParaRPr>
          </a:p>
          <a:p>
            <a:pPr marL="534988" indent="-360363">
              <a:tabLst>
                <a:tab pos="1079500" algn="l"/>
              </a:tabLst>
            </a:pPr>
            <a:r>
              <a:rPr lang="de-AT" sz="2000" dirty="0">
                <a:solidFill>
                  <a:srgbClr val="9D9D9D"/>
                </a:solidFill>
                <a:latin typeface="Arial (Textkörper)"/>
              </a:rPr>
              <a:t>Verzicht auf Urheberpersönlichkeitsrechte ebenfalls vertraglich festzulegen </a:t>
            </a:r>
          </a:p>
          <a:p>
            <a:pPr marL="534988" indent="-360363">
              <a:tabLst>
                <a:tab pos="1079500" algn="l"/>
              </a:tabLst>
            </a:pPr>
            <a:endParaRPr lang="de-AT" sz="2000" dirty="0">
              <a:solidFill>
                <a:srgbClr val="9D9D9D"/>
              </a:solidFill>
              <a:latin typeface="Arial (Textkörper)"/>
            </a:endParaRPr>
          </a:p>
          <a:p>
            <a:pPr marL="534988" indent="-360363">
              <a:tabLst>
                <a:tab pos="1079500" algn="l"/>
              </a:tabLst>
            </a:pPr>
            <a:r>
              <a:rPr lang="de-AT" sz="2000" dirty="0">
                <a:solidFill>
                  <a:srgbClr val="9D9D9D"/>
                </a:solidFill>
                <a:latin typeface="Arial (Textkörper)"/>
              </a:rPr>
              <a:t>Wenn keine vertragliche Regelung besteht </a:t>
            </a:r>
            <a:r>
              <a:rPr lang="de-AT" sz="2000" dirty="0">
                <a:solidFill>
                  <a:srgbClr val="9D9D9D"/>
                </a:solidFill>
                <a:latin typeface="Arial (Textkörper)"/>
                <a:sym typeface="Wingdings" panose="05000000000000000000" pitchFamily="2" charset="2"/>
              </a:rPr>
              <a:t> </a:t>
            </a:r>
            <a:r>
              <a:rPr lang="de-AT" sz="2000" b="1" dirty="0">
                <a:solidFill>
                  <a:srgbClr val="9D9D9D"/>
                </a:solidFill>
                <a:latin typeface="Arial (Textkörper)"/>
              </a:rPr>
              <a:t>schlüssige</a:t>
            </a:r>
            <a:r>
              <a:rPr lang="de-AT" sz="2000" dirty="0">
                <a:solidFill>
                  <a:srgbClr val="9D9D9D"/>
                </a:solidFill>
                <a:latin typeface="Arial (Textkörper)"/>
              </a:rPr>
              <a:t> (konkludente) Rechteübertragung</a:t>
            </a:r>
          </a:p>
          <a:p>
            <a:pPr marL="534988" indent="-360363">
              <a:tabLst>
                <a:tab pos="1079500" algn="l"/>
              </a:tabLst>
            </a:pPr>
            <a:endParaRPr lang="de-AT" sz="2000" dirty="0">
              <a:solidFill>
                <a:srgbClr val="9D9D9D"/>
              </a:solidFill>
              <a:latin typeface="Arial (Textkörper)"/>
            </a:endParaRPr>
          </a:p>
          <a:p>
            <a:pPr marL="534988" indent="-360363">
              <a:tabLst>
                <a:tab pos="1079500" algn="l"/>
              </a:tabLst>
            </a:pPr>
            <a:r>
              <a:rPr lang="de-AT" sz="2000" dirty="0">
                <a:solidFill>
                  <a:srgbClr val="9D9D9D"/>
                </a:solidFill>
                <a:latin typeface="Arial (Textkörper)"/>
              </a:rPr>
              <a:t>Reichweite der schlüssigen Übertragung von zahlreichen Faktoren abhängig und stark einzelfallbezogen</a:t>
            </a:r>
          </a:p>
          <a:p>
            <a:pPr marL="534988" indent="-360363">
              <a:tabLst>
                <a:tab pos="1079500" algn="l"/>
              </a:tabLst>
            </a:pPr>
            <a:endParaRPr lang="de-AT" sz="2000" dirty="0">
              <a:solidFill>
                <a:srgbClr val="9D9D9D"/>
              </a:solidFill>
              <a:latin typeface="Arial (Textkörper)"/>
            </a:endParaRPr>
          </a:p>
          <a:p>
            <a:pPr marL="534988" indent="-360363">
              <a:tabLst>
                <a:tab pos="1079500" algn="l"/>
              </a:tabLst>
            </a:pPr>
            <a:r>
              <a:rPr lang="de-AT" sz="2000" dirty="0">
                <a:solidFill>
                  <a:srgbClr val="9D9D9D"/>
                </a:solidFill>
                <a:latin typeface="Arial (Textkörper)"/>
              </a:rPr>
              <a:t>Tendenziell restriktiv zugunsten des Urhebers (§ 33 ff UrhG)</a:t>
            </a:r>
            <a:endParaRPr lang="de-AT" dirty="0"/>
          </a:p>
        </p:txBody>
      </p:sp>
      <p:sp>
        <p:nvSpPr>
          <p:cNvPr id="4" name="Foliennummernplatzhalter 3">
            <a:extLst>
              <a:ext uri="{FF2B5EF4-FFF2-40B4-BE49-F238E27FC236}">
                <a16:creationId xmlns:a16="http://schemas.microsoft.com/office/drawing/2014/main" id="{115DF1DF-0FB5-440B-68CD-587107B07971}"/>
              </a:ext>
            </a:extLst>
          </p:cNvPr>
          <p:cNvSpPr>
            <a:spLocks noGrp="1"/>
          </p:cNvSpPr>
          <p:nvPr>
            <p:ph type="sldNum" sz="quarter" idx="12"/>
          </p:nvPr>
        </p:nvSpPr>
        <p:spPr/>
        <p:txBody>
          <a:bodyPr/>
          <a:lstStyle/>
          <a:p>
            <a:fld id="{6AC296E5-8D20-487E-BA9A-A778511E3EBE}" type="slidenum">
              <a:rPr lang="de-AT" smtClean="0"/>
              <a:pPr/>
              <a:t>11</a:t>
            </a:fld>
            <a:endParaRPr lang="de-AT"/>
          </a:p>
        </p:txBody>
      </p:sp>
    </p:spTree>
    <p:extLst>
      <p:ext uri="{BB962C8B-B14F-4D97-AF65-F5344CB8AC3E}">
        <p14:creationId xmlns:p14="http://schemas.microsoft.com/office/powerpoint/2010/main" val="2168613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E0FFD6-BD40-AE99-DF0D-19C35EDD83D4}"/>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4A0F0B2-3551-8288-0F52-2065F08988AF}"/>
              </a:ext>
            </a:extLst>
          </p:cNvPr>
          <p:cNvSpPr>
            <a:spLocks noGrp="1"/>
          </p:cNvSpPr>
          <p:nvPr>
            <p:ph type="title"/>
          </p:nvPr>
        </p:nvSpPr>
        <p:spPr/>
        <p:txBody>
          <a:bodyPr>
            <a:noAutofit/>
          </a:bodyPr>
          <a:lstStyle/>
          <a:p>
            <a:pPr algn="l"/>
            <a:r>
              <a:rPr lang="de-AT" sz="2700" b="1" cap="all" spc="-60" dirty="0">
                <a:latin typeface="Arial (Textkörper)"/>
              </a:rPr>
              <a:t>Urhebervertragsrecht</a:t>
            </a:r>
            <a:br>
              <a:rPr lang="de-AT" sz="2800" b="1" cap="all" spc="-60" dirty="0">
                <a:latin typeface="Arial (Textkörper)"/>
              </a:rPr>
            </a:br>
            <a:r>
              <a:rPr lang="de-AT" sz="1800" b="1" spc="-60" dirty="0">
                <a:latin typeface="Arial (Textkörper)"/>
              </a:rPr>
              <a:t>Zweckübertragungsgrundsatz</a:t>
            </a:r>
          </a:p>
        </p:txBody>
      </p:sp>
      <p:sp>
        <p:nvSpPr>
          <p:cNvPr id="3" name="Inhaltsplatzhalter 2">
            <a:extLst>
              <a:ext uri="{FF2B5EF4-FFF2-40B4-BE49-F238E27FC236}">
                <a16:creationId xmlns:a16="http://schemas.microsoft.com/office/drawing/2014/main" id="{14ABED89-C0C4-88BC-E66D-F033BA88B55B}"/>
              </a:ext>
            </a:extLst>
          </p:cNvPr>
          <p:cNvSpPr>
            <a:spLocks noGrp="1"/>
          </p:cNvSpPr>
          <p:nvPr>
            <p:ph idx="1"/>
          </p:nvPr>
        </p:nvSpPr>
        <p:spPr>
          <a:xfrm>
            <a:off x="251520" y="1340768"/>
            <a:ext cx="8229600" cy="4525963"/>
          </a:xfrm>
        </p:spPr>
        <p:txBody>
          <a:bodyPr>
            <a:normAutofit fontScale="85000" lnSpcReduction="20000"/>
          </a:bodyPr>
          <a:lstStyle/>
          <a:p>
            <a:pPr marL="174625" indent="0">
              <a:buNone/>
            </a:pPr>
            <a:r>
              <a:rPr lang="de-AT" sz="2000" b="1" dirty="0">
                <a:solidFill>
                  <a:srgbClr val="9D9D9D"/>
                </a:solidFill>
                <a:latin typeface="Arial (Textkörper)"/>
              </a:rPr>
              <a:t>Ständige Rechtsprechung</a:t>
            </a:r>
          </a:p>
          <a:p>
            <a:pPr marL="174625" indent="0">
              <a:buNone/>
            </a:pPr>
            <a:endParaRPr lang="de-AT" sz="2000" dirty="0">
              <a:solidFill>
                <a:srgbClr val="9D9D9D"/>
              </a:solidFill>
              <a:latin typeface="Arial (Textkörper)"/>
            </a:endParaRPr>
          </a:p>
          <a:p>
            <a:pPr marL="174625" indent="0" algn="just">
              <a:buNone/>
            </a:pPr>
            <a:r>
              <a:rPr lang="de-DE" sz="2100" dirty="0">
                <a:solidFill>
                  <a:srgbClr val="9D9D9D"/>
                </a:solidFill>
                <a:latin typeface="Arial (Textkörper)"/>
              </a:rPr>
              <a:t>Wird ein Werk im Auftrag eines anderen geschaffen, so wird diesem damit jedenfalls schlüssig das Recht eingeräumt, das Werk zu dem Zweck zu verwenden, zu dem es in Auftrag gegeben wurde. Ist der Auftrag für den Auftraggeber nur sinnvoll, wenn er allein berechtigt ist, das Arbeitsergebnis zu verwenden, dann schließt der zwischen Auftraggeber und Auftragnehmer zustande gekommene Vertrag die Einräumung eines Werknutzungsrechtes mit ein. (RIS-Justiz RS0077654)</a:t>
            </a:r>
          </a:p>
          <a:p>
            <a:pPr marL="174625" indent="0" algn="just">
              <a:buNone/>
            </a:pPr>
            <a:endParaRPr lang="de-DE" sz="2100" dirty="0">
              <a:solidFill>
                <a:srgbClr val="9D9D9D"/>
              </a:solidFill>
              <a:latin typeface="Arial (Textkörper)"/>
            </a:endParaRPr>
          </a:p>
          <a:p>
            <a:pPr marL="174625" indent="0" algn="just">
              <a:buNone/>
            </a:pPr>
            <a:r>
              <a:rPr lang="de-DE" sz="2100" dirty="0">
                <a:solidFill>
                  <a:srgbClr val="9D9D9D"/>
                </a:solidFill>
                <a:latin typeface="Arial (Textkörper)"/>
              </a:rPr>
              <a:t>Das Ausmaß der Befugnisse, die der Werknutzungsberechtigte durch den Werknutzungsvertrag erhält, reicht im Zweifel nicht weiter, als es für den praktischen Zweck der ins Auge gefassten Werknutzung erforderlich ist. (RIS-Justiz RS0077666)</a:t>
            </a:r>
          </a:p>
          <a:p>
            <a:pPr marL="174625" indent="0" algn="just">
              <a:buNone/>
            </a:pPr>
            <a:endParaRPr lang="de-DE" sz="2100" dirty="0">
              <a:solidFill>
                <a:srgbClr val="9D9D9D"/>
              </a:solidFill>
              <a:latin typeface="Arial (Textkörper)"/>
            </a:endParaRPr>
          </a:p>
          <a:p>
            <a:pPr marL="174625" indent="0" algn="just">
              <a:buNone/>
              <a:tabLst>
                <a:tab pos="1343025" algn="l"/>
              </a:tabLst>
            </a:pPr>
            <a:r>
              <a:rPr lang="de-DE" sz="2100" dirty="0">
                <a:solidFill>
                  <a:srgbClr val="9D9D9D"/>
                </a:solidFill>
                <a:latin typeface="Arial (Textkörper)"/>
              </a:rPr>
              <a:t>Beispiel:	Werbefotografien (Print und/oder Internet)</a:t>
            </a:r>
          </a:p>
          <a:p>
            <a:pPr marL="174625" indent="0" algn="just">
              <a:buNone/>
              <a:tabLst>
                <a:tab pos="1343025" algn="l"/>
              </a:tabLst>
            </a:pPr>
            <a:r>
              <a:rPr lang="de-DE" sz="2100" dirty="0">
                <a:solidFill>
                  <a:srgbClr val="9D9D9D"/>
                </a:solidFill>
                <a:latin typeface="Arial (Textkörper)"/>
              </a:rPr>
              <a:t>	Unternehmenskennzeichen (Übertragung)</a:t>
            </a:r>
          </a:p>
          <a:p>
            <a:pPr marL="0" indent="0" algn="just">
              <a:buNone/>
            </a:pPr>
            <a:endParaRPr lang="de-DE" sz="2100" dirty="0">
              <a:solidFill>
                <a:srgbClr val="9D9D9D"/>
              </a:solidFill>
              <a:latin typeface="Arial (Textkörper)"/>
            </a:endParaRPr>
          </a:p>
          <a:p>
            <a:pPr marL="0" indent="0" algn="just">
              <a:buNone/>
            </a:pPr>
            <a:endParaRPr lang="de-DE" sz="2100" dirty="0">
              <a:solidFill>
                <a:srgbClr val="9D9D9D"/>
              </a:solidFill>
              <a:latin typeface="Arial (Textkörper)"/>
            </a:endParaRPr>
          </a:p>
          <a:p>
            <a:pPr marL="0" indent="0" algn="just">
              <a:buNone/>
            </a:pPr>
            <a:endParaRPr lang="de-DE" sz="2100" dirty="0">
              <a:solidFill>
                <a:srgbClr val="9D9D9D"/>
              </a:solidFill>
              <a:latin typeface="Arial (Textkörper)"/>
            </a:endParaRPr>
          </a:p>
          <a:p>
            <a:pPr marL="0" indent="0" algn="just">
              <a:buNone/>
            </a:pPr>
            <a:endParaRPr lang="de-DE" sz="2100" dirty="0">
              <a:solidFill>
                <a:srgbClr val="9D9D9D"/>
              </a:solidFill>
              <a:latin typeface="Arial (Textkörper)"/>
            </a:endParaRPr>
          </a:p>
          <a:p>
            <a:endParaRPr lang="de-DE" sz="2100" dirty="0">
              <a:solidFill>
                <a:srgbClr val="9D9D9D"/>
              </a:solidFill>
              <a:latin typeface="Arial (Textkörper)"/>
            </a:endParaRPr>
          </a:p>
          <a:p>
            <a:endParaRPr lang="de-AT" sz="2000" dirty="0">
              <a:solidFill>
                <a:srgbClr val="9D9D9D"/>
              </a:solidFill>
              <a:latin typeface="Arial (Textkörper)"/>
            </a:endParaRPr>
          </a:p>
          <a:p>
            <a:endParaRPr lang="de-AT" sz="2000" dirty="0">
              <a:solidFill>
                <a:srgbClr val="9D9D9D"/>
              </a:solidFill>
              <a:latin typeface="Arial (Textkörper)"/>
            </a:endParaRPr>
          </a:p>
          <a:p>
            <a:endParaRPr lang="de-AT" dirty="0"/>
          </a:p>
        </p:txBody>
      </p:sp>
      <p:sp>
        <p:nvSpPr>
          <p:cNvPr id="4" name="Foliennummernplatzhalter 3">
            <a:extLst>
              <a:ext uri="{FF2B5EF4-FFF2-40B4-BE49-F238E27FC236}">
                <a16:creationId xmlns:a16="http://schemas.microsoft.com/office/drawing/2014/main" id="{8C974AA1-F3CB-7656-0D3E-277435776A06}"/>
              </a:ext>
            </a:extLst>
          </p:cNvPr>
          <p:cNvSpPr>
            <a:spLocks noGrp="1"/>
          </p:cNvSpPr>
          <p:nvPr>
            <p:ph type="sldNum" sz="quarter" idx="12"/>
          </p:nvPr>
        </p:nvSpPr>
        <p:spPr/>
        <p:txBody>
          <a:bodyPr/>
          <a:lstStyle/>
          <a:p>
            <a:fld id="{6AC296E5-8D20-487E-BA9A-A778511E3EBE}" type="slidenum">
              <a:rPr lang="de-AT" smtClean="0"/>
              <a:pPr/>
              <a:t>12</a:t>
            </a:fld>
            <a:endParaRPr lang="de-AT"/>
          </a:p>
        </p:txBody>
      </p:sp>
    </p:spTree>
    <p:extLst>
      <p:ext uri="{BB962C8B-B14F-4D97-AF65-F5344CB8AC3E}">
        <p14:creationId xmlns:p14="http://schemas.microsoft.com/office/powerpoint/2010/main" val="61700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3A1E48-502B-6E7E-7476-38F3F1E5136F}"/>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29868162-5D31-A8A9-80F7-21430BF2198A}"/>
              </a:ext>
            </a:extLst>
          </p:cNvPr>
          <p:cNvSpPr>
            <a:spLocks noGrp="1"/>
          </p:cNvSpPr>
          <p:nvPr>
            <p:ph type="title"/>
          </p:nvPr>
        </p:nvSpPr>
        <p:spPr/>
        <p:txBody>
          <a:bodyPr>
            <a:noAutofit/>
          </a:bodyPr>
          <a:lstStyle/>
          <a:p>
            <a:pPr algn="l"/>
            <a:r>
              <a:rPr lang="de-AT" sz="2700" b="1" cap="all" spc="-60" dirty="0">
                <a:latin typeface="Arial (Textkörper)"/>
              </a:rPr>
              <a:t>Urhebervertragsrecht</a:t>
            </a:r>
            <a:br>
              <a:rPr lang="de-AT" sz="2800" b="1" cap="all" spc="-60" dirty="0">
                <a:latin typeface="Arial (Textkörper)"/>
              </a:rPr>
            </a:br>
            <a:r>
              <a:rPr lang="de-AT" sz="1800" b="1" spc="-60" dirty="0">
                <a:latin typeface="Arial (Textkörper)"/>
              </a:rPr>
              <a:t>Zweckübertragungsgrundsatz</a:t>
            </a:r>
          </a:p>
        </p:txBody>
      </p:sp>
      <p:sp>
        <p:nvSpPr>
          <p:cNvPr id="3" name="Inhaltsplatzhalter 2">
            <a:extLst>
              <a:ext uri="{FF2B5EF4-FFF2-40B4-BE49-F238E27FC236}">
                <a16:creationId xmlns:a16="http://schemas.microsoft.com/office/drawing/2014/main" id="{4525D3BC-AEA2-CC33-0E63-EB9E457127D9}"/>
              </a:ext>
            </a:extLst>
          </p:cNvPr>
          <p:cNvSpPr>
            <a:spLocks noGrp="1"/>
          </p:cNvSpPr>
          <p:nvPr>
            <p:ph idx="1"/>
          </p:nvPr>
        </p:nvSpPr>
        <p:spPr>
          <a:xfrm>
            <a:off x="395536" y="1417639"/>
            <a:ext cx="8229600" cy="4243610"/>
          </a:xfrm>
        </p:spPr>
        <p:txBody>
          <a:bodyPr>
            <a:normAutofit fontScale="92500"/>
          </a:bodyPr>
          <a:lstStyle/>
          <a:p>
            <a:pPr marL="87313" indent="0" algn="just">
              <a:buNone/>
            </a:pPr>
            <a:r>
              <a:rPr lang="de-DE" sz="2100" dirty="0">
                <a:solidFill>
                  <a:srgbClr val="9D9D9D"/>
                </a:solidFill>
                <a:latin typeface="Arial (Textkörper)"/>
              </a:rPr>
              <a:t>Führt bei einer eindeutigen Interessenlage die ergänzende Vertragsauslegung zwingend zum Ergebnis, dass die Rechte umfassend übertragen wurden, greift diese Zweifelsregel nicht (OGH 11.03.2008,  4 Ob 248/07k).</a:t>
            </a:r>
          </a:p>
          <a:p>
            <a:pPr marL="0" indent="0" algn="just">
              <a:buNone/>
            </a:pPr>
            <a:endParaRPr lang="de-DE" sz="2100" dirty="0">
              <a:solidFill>
                <a:srgbClr val="9D9D9D"/>
              </a:solidFill>
              <a:latin typeface="Arial (Textkörper)"/>
            </a:endParaRPr>
          </a:p>
          <a:p>
            <a:pPr marL="0" indent="0" algn="just">
              <a:buNone/>
            </a:pPr>
            <a:endParaRPr lang="de-DE" sz="2100" dirty="0">
              <a:solidFill>
                <a:srgbClr val="9D9D9D"/>
              </a:solidFill>
              <a:latin typeface="Arial (Textkörper)"/>
            </a:endParaRPr>
          </a:p>
          <a:p>
            <a:pPr marL="87313" indent="0" algn="just">
              <a:buNone/>
            </a:pPr>
            <a:r>
              <a:rPr lang="de-DE" sz="2100" dirty="0">
                <a:solidFill>
                  <a:srgbClr val="9D9D9D"/>
                </a:solidFill>
                <a:latin typeface="Arial (Textkörper)"/>
              </a:rPr>
              <a:t>Wird Werk in Erfüllung der dienstvertraglichen Pflichten geschaffen, erfordert der Zweck der im Vertrag vereinbarten Leistungserbringung die ausschließliche Nutzung der Ergebnisse durch den Arbeitgeber da ihm sonst Mitbewerber mit den von ihm finanzierten Leistungen Konkurrenz machen könnten (OGH 11.03.2008, 4 Ob 248/07k).</a:t>
            </a:r>
          </a:p>
          <a:p>
            <a:pPr marL="87313" indent="0" algn="just">
              <a:buNone/>
            </a:pPr>
            <a:endParaRPr lang="de-DE" sz="2100" dirty="0">
              <a:solidFill>
                <a:srgbClr val="9D9D9D"/>
              </a:solidFill>
              <a:latin typeface="Arial (Textkörper)"/>
            </a:endParaRPr>
          </a:p>
          <a:p>
            <a:pPr marL="87313" indent="0" algn="just">
              <a:buNone/>
            </a:pPr>
            <a:r>
              <a:rPr lang="de-DE" sz="2100" dirty="0" err="1">
                <a:solidFill>
                  <a:srgbClr val="9D9D9D"/>
                </a:solidFill>
                <a:latin typeface="Arial (Textkörper)"/>
              </a:rPr>
              <a:t>IdR</a:t>
            </a:r>
            <a:r>
              <a:rPr lang="de-DE" sz="2100" dirty="0">
                <a:solidFill>
                  <a:srgbClr val="9D9D9D"/>
                </a:solidFill>
                <a:latin typeface="Arial (Textkörper)"/>
              </a:rPr>
              <a:t> daher Werknutzungsrecht für DG (Reichweite bleibt offen)</a:t>
            </a:r>
          </a:p>
          <a:p>
            <a:pPr marL="0" indent="0" algn="just">
              <a:buNone/>
            </a:pPr>
            <a:endParaRPr lang="de-DE" sz="2100" dirty="0">
              <a:solidFill>
                <a:srgbClr val="9D9D9D"/>
              </a:solidFill>
              <a:latin typeface="Arial (Textkörper)"/>
            </a:endParaRPr>
          </a:p>
          <a:p>
            <a:pPr marL="0" indent="0" algn="just">
              <a:buNone/>
            </a:pPr>
            <a:endParaRPr lang="de-DE" sz="2100" dirty="0">
              <a:solidFill>
                <a:srgbClr val="9D9D9D"/>
              </a:solidFill>
              <a:latin typeface="Arial (Textkörper)"/>
            </a:endParaRPr>
          </a:p>
          <a:p>
            <a:pPr marL="0" indent="0" algn="just">
              <a:buNone/>
            </a:pPr>
            <a:endParaRPr lang="de-DE" sz="2100" dirty="0">
              <a:solidFill>
                <a:srgbClr val="9D9D9D"/>
              </a:solidFill>
              <a:latin typeface="Arial (Textkörper)"/>
            </a:endParaRPr>
          </a:p>
          <a:p>
            <a:endParaRPr lang="de-DE" sz="2100" dirty="0">
              <a:solidFill>
                <a:srgbClr val="9D9D9D"/>
              </a:solidFill>
              <a:latin typeface="Arial (Textkörper)"/>
            </a:endParaRPr>
          </a:p>
          <a:p>
            <a:endParaRPr lang="de-AT" sz="2000" dirty="0">
              <a:solidFill>
                <a:srgbClr val="9D9D9D"/>
              </a:solidFill>
              <a:latin typeface="Arial (Textkörper)"/>
            </a:endParaRPr>
          </a:p>
          <a:p>
            <a:endParaRPr lang="de-AT" sz="2000" dirty="0">
              <a:solidFill>
                <a:srgbClr val="9D9D9D"/>
              </a:solidFill>
              <a:latin typeface="Arial (Textkörper)"/>
            </a:endParaRPr>
          </a:p>
          <a:p>
            <a:endParaRPr lang="de-AT" dirty="0"/>
          </a:p>
        </p:txBody>
      </p:sp>
      <p:sp>
        <p:nvSpPr>
          <p:cNvPr id="4" name="Foliennummernplatzhalter 3">
            <a:extLst>
              <a:ext uri="{FF2B5EF4-FFF2-40B4-BE49-F238E27FC236}">
                <a16:creationId xmlns:a16="http://schemas.microsoft.com/office/drawing/2014/main" id="{65E138A4-7F33-3409-2B01-7BE2799B08A2}"/>
              </a:ext>
            </a:extLst>
          </p:cNvPr>
          <p:cNvSpPr>
            <a:spLocks noGrp="1"/>
          </p:cNvSpPr>
          <p:nvPr>
            <p:ph type="sldNum" sz="quarter" idx="12"/>
          </p:nvPr>
        </p:nvSpPr>
        <p:spPr/>
        <p:txBody>
          <a:bodyPr/>
          <a:lstStyle/>
          <a:p>
            <a:fld id="{6AC296E5-8D20-487E-BA9A-A778511E3EBE}" type="slidenum">
              <a:rPr lang="de-AT" smtClean="0"/>
              <a:pPr/>
              <a:t>13</a:t>
            </a:fld>
            <a:endParaRPr lang="de-AT"/>
          </a:p>
        </p:txBody>
      </p:sp>
    </p:spTree>
    <p:extLst>
      <p:ext uri="{BB962C8B-B14F-4D97-AF65-F5344CB8AC3E}">
        <p14:creationId xmlns:p14="http://schemas.microsoft.com/office/powerpoint/2010/main" val="2454897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D366DC-BB9B-16BE-531D-F70AA4380EF5}"/>
              </a:ext>
            </a:extLst>
          </p:cNvPr>
          <p:cNvSpPr>
            <a:spLocks noGrp="1"/>
          </p:cNvSpPr>
          <p:nvPr>
            <p:ph type="title"/>
          </p:nvPr>
        </p:nvSpPr>
        <p:spPr/>
        <p:txBody>
          <a:bodyPr/>
          <a:lstStyle/>
          <a:p>
            <a:pPr algn="l"/>
            <a:r>
              <a:rPr lang="de-AT" sz="2700" b="1" cap="all" spc="-60" dirty="0">
                <a:latin typeface="Arial (Textkörper)"/>
              </a:rPr>
              <a:t>Urhebervertragsrecht</a:t>
            </a:r>
            <a:br>
              <a:rPr lang="de-AT" sz="2700" b="1" cap="all" spc="-60" dirty="0">
                <a:latin typeface="Arial (Textkörper)"/>
              </a:rPr>
            </a:br>
            <a:r>
              <a:rPr lang="de-AT" sz="1800" b="1" spc="-60" dirty="0">
                <a:latin typeface="Arial (Textkörper)"/>
              </a:rPr>
              <a:t>Zweckübertragungsgrundsatz</a:t>
            </a:r>
            <a:endParaRPr lang="de-AT" sz="2700" b="1" spc="-60" dirty="0">
              <a:latin typeface="Arial (Textkörper)"/>
            </a:endParaRPr>
          </a:p>
        </p:txBody>
      </p:sp>
      <p:sp>
        <p:nvSpPr>
          <p:cNvPr id="3" name="Inhaltsplatzhalter 2">
            <a:extLst>
              <a:ext uri="{FF2B5EF4-FFF2-40B4-BE49-F238E27FC236}">
                <a16:creationId xmlns:a16="http://schemas.microsoft.com/office/drawing/2014/main" id="{A5FB63DF-AC94-BE75-8434-6B4F6D8407BA}"/>
              </a:ext>
            </a:extLst>
          </p:cNvPr>
          <p:cNvSpPr>
            <a:spLocks noGrp="1"/>
          </p:cNvSpPr>
          <p:nvPr>
            <p:ph idx="1"/>
          </p:nvPr>
        </p:nvSpPr>
        <p:spPr/>
        <p:txBody>
          <a:bodyPr>
            <a:normAutofit/>
          </a:bodyPr>
          <a:lstStyle/>
          <a:p>
            <a:pPr marL="0" indent="0">
              <a:buNone/>
            </a:pPr>
            <a:r>
              <a:rPr lang="de-AT" sz="2000" dirty="0">
                <a:solidFill>
                  <a:srgbClr val="9D9D9D"/>
                </a:solidFill>
                <a:latin typeface="Arial (Textkörper)"/>
              </a:rPr>
              <a:t>§ 24c UrhG (Novelle 2021)</a:t>
            </a:r>
          </a:p>
          <a:p>
            <a:pPr lvl="1">
              <a:buFont typeface="Symbol" panose="05050102010706020507" pitchFamily="18" charset="2"/>
              <a:buChar char="-"/>
            </a:pPr>
            <a:r>
              <a:rPr lang="de-AT" sz="1800" dirty="0">
                <a:solidFill>
                  <a:srgbClr val="9D9D9D"/>
                </a:solidFill>
                <a:latin typeface="Arial (Textkörper)"/>
              </a:rPr>
              <a:t>Sind in einer </a:t>
            </a:r>
            <a:r>
              <a:rPr lang="de-AT" sz="1800" b="1" dirty="0">
                <a:solidFill>
                  <a:srgbClr val="9D9D9D"/>
                </a:solidFill>
                <a:latin typeface="Arial (Textkörper)"/>
              </a:rPr>
              <a:t>Werknutzungsbewilligung</a:t>
            </a:r>
            <a:r>
              <a:rPr lang="de-AT" sz="1800" dirty="0">
                <a:solidFill>
                  <a:srgbClr val="9D9D9D"/>
                </a:solidFill>
                <a:latin typeface="Arial (Textkörper)"/>
              </a:rPr>
              <a:t> oder bei der Einräumung eines </a:t>
            </a:r>
            <a:r>
              <a:rPr lang="de-AT" sz="1800" b="1" dirty="0">
                <a:solidFill>
                  <a:srgbClr val="9D9D9D"/>
                </a:solidFill>
                <a:latin typeface="Arial (Textkörper)"/>
              </a:rPr>
              <a:t>Werknutzungsrechts</a:t>
            </a:r>
            <a:r>
              <a:rPr lang="de-AT" sz="1800" dirty="0">
                <a:solidFill>
                  <a:srgbClr val="9D9D9D"/>
                </a:solidFill>
                <a:latin typeface="Arial (Textkörper)"/>
              </a:rPr>
              <a:t> die Verwertungsarten </a:t>
            </a:r>
            <a:r>
              <a:rPr lang="de-AT" sz="1800" b="1" dirty="0">
                <a:solidFill>
                  <a:srgbClr val="9D9D9D"/>
                </a:solidFill>
                <a:latin typeface="Arial (Textkörper)"/>
              </a:rPr>
              <a:t>nicht</a:t>
            </a:r>
            <a:r>
              <a:rPr lang="de-AT" sz="1800" dirty="0">
                <a:solidFill>
                  <a:srgbClr val="9D9D9D"/>
                </a:solidFill>
                <a:latin typeface="Arial (Textkörper)"/>
              </a:rPr>
              <a:t> ausdrücklich einzeln bezeichnet, so bestimmt sich nach dem von beiden Vertragspartnern zugrunde gelegten </a:t>
            </a:r>
            <a:r>
              <a:rPr lang="de-AT" sz="1800" b="1" dirty="0">
                <a:solidFill>
                  <a:srgbClr val="9D9D9D"/>
                </a:solidFill>
                <a:latin typeface="Arial (Textkörper)"/>
              </a:rPr>
              <a:t>Vertragszweck</a:t>
            </a:r>
            <a:r>
              <a:rPr lang="de-AT" sz="1800" dirty="0">
                <a:solidFill>
                  <a:srgbClr val="9D9D9D"/>
                </a:solidFill>
                <a:latin typeface="Arial (Textkörper)"/>
              </a:rPr>
              <a:t>, auf welche Verwertungsarten sie sich erstreckt (§ 24c Abs 1 Satz 1 UrhG)</a:t>
            </a:r>
          </a:p>
          <a:p>
            <a:pPr lvl="1">
              <a:buFont typeface="Symbol" panose="05050102010706020507" pitchFamily="18" charset="2"/>
              <a:buChar char="-"/>
            </a:pPr>
            <a:endParaRPr lang="de-AT" sz="1800" dirty="0">
              <a:solidFill>
                <a:srgbClr val="9D9D9D"/>
              </a:solidFill>
              <a:latin typeface="Arial (Textkörper)"/>
            </a:endParaRPr>
          </a:p>
          <a:p>
            <a:pPr lvl="1">
              <a:buFont typeface="Symbol" panose="05050102010706020507" pitchFamily="18" charset="2"/>
              <a:buChar char="-"/>
            </a:pPr>
            <a:r>
              <a:rPr lang="de-AT" sz="1800" dirty="0">
                <a:solidFill>
                  <a:srgbClr val="9D9D9D"/>
                </a:solidFill>
                <a:latin typeface="Arial (Textkörper)"/>
              </a:rPr>
              <a:t>Das Gleiche – also der Blick auf den </a:t>
            </a:r>
            <a:r>
              <a:rPr lang="de-AT" sz="1800" b="1" dirty="0">
                <a:solidFill>
                  <a:srgbClr val="9D9D9D"/>
                </a:solidFill>
                <a:latin typeface="Arial (Textkörper)"/>
              </a:rPr>
              <a:t>Vertragszweck</a:t>
            </a:r>
            <a:r>
              <a:rPr lang="de-AT" sz="1800" dirty="0">
                <a:solidFill>
                  <a:srgbClr val="9D9D9D"/>
                </a:solidFill>
                <a:latin typeface="Arial (Textkörper)"/>
              </a:rPr>
              <a:t> – gilt für die Frage, ob eine Werknutzungsbewilligung erteilt </a:t>
            </a:r>
            <a:r>
              <a:rPr lang="de-AT" sz="1800" b="1" dirty="0">
                <a:solidFill>
                  <a:srgbClr val="9D9D9D"/>
                </a:solidFill>
                <a:latin typeface="Arial (Textkörper)"/>
              </a:rPr>
              <a:t>oder</a:t>
            </a:r>
            <a:r>
              <a:rPr lang="de-AT" sz="1800" dirty="0">
                <a:solidFill>
                  <a:srgbClr val="9D9D9D"/>
                </a:solidFill>
                <a:latin typeface="Arial (Textkörper)"/>
              </a:rPr>
              <a:t> ein Werknutzungsrecht eingeräumt wurde und wie </a:t>
            </a:r>
            <a:r>
              <a:rPr lang="de-AT" sz="1800" b="1" dirty="0">
                <a:solidFill>
                  <a:srgbClr val="9D9D9D"/>
                </a:solidFill>
                <a:latin typeface="Arial (Textkörper)"/>
              </a:rPr>
              <a:t>weit</a:t>
            </a:r>
            <a:r>
              <a:rPr lang="de-AT" sz="1800" dirty="0">
                <a:solidFill>
                  <a:srgbClr val="9D9D9D"/>
                </a:solidFill>
                <a:latin typeface="Arial (Textkörper)"/>
              </a:rPr>
              <a:t> die Erlaubnis und das eingeräumte Recht reichen und welchen </a:t>
            </a:r>
            <a:r>
              <a:rPr lang="de-AT" sz="1800" b="1" dirty="0">
                <a:solidFill>
                  <a:srgbClr val="9D9D9D"/>
                </a:solidFill>
                <a:latin typeface="Arial (Textkörper)"/>
              </a:rPr>
              <a:t>Einschränkungen</a:t>
            </a:r>
            <a:r>
              <a:rPr lang="de-AT" sz="1800" dirty="0">
                <a:solidFill>
                  <a:srgbClr val="9D9D9D"/>
                </a:solidFill>
                <a:latin typeface="Arial (Textkörper)"/>
              </a:rPr>
              <a:t> sie unterliegen (§ 24c Abs 1 Satz 2 UrhG)</a:t>
            </a:r>
          </a:p>
        </p:txBody>
      </p:sp>
      <p:sp>
        <p:nvSpPr>
          <p:cNvPr id="4" name="Foliennummernplatzhalter 3">
            <a:extLst>
              <a:ext uri="{FF2B5EF4-FFF2-40B4-BE49-F238E27FC236}">
                <a16:creationId xmlns:a16="http://schemas.microsoft.com/office/drawing/2014/main" id="{5AAAB858-ABDA-9EE2-FBA8-9E337F47B226}"/>
              </a:ext>
            </a:extLst>
          </p:cNvPr>
          <p:cNvSpPr>
            <a:spLocks noGrp="1"/>
          </p:cNvSpPr>
          <p:nvPr>
            <p:ph type="sldNum" sz="quarter" idx="12"/>
          </p:nvPr>
        </p:nvSpPr>
        <p:spPr/>
        <p:txBody>
          <a:bodyPr/>
          <a:lstStyle/>
          <a:p>
            <a:fld id="{6AC296E5-8D20-487E-BA9A-A778511E3EBE}" type="slidenum">
              <a:rPr lang="de-AT" smtClean="0"/>
              <a:pPr/>
              <a:t>14</a:t>
            </a:fld>
            <a:endParaRPr lang="de-AT"/>
          </a:p>
        </p:txBody>
      </p:sp>
    </p:spTree>
    <p:extLst>
      <p:ext uri="{BB962C8B-B14F-4D97-AF65-F5344CB8AC3E}">
        <p14:creationId xmlns:p14="http://schemas.microsoft.com/office/powerpoint/2010/main" val="357033467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4935C5-FD7D-1C05-BAAF-DE3CB2AE65EE}"/>
              </a:ext>
            </a:extLst>
          </p:cNvPr>
          <p:cNvSpPr>
            <a:spLocks noGrp="1"/>
          </p:cNvSpPr>
          <p:nvPr>
            <p:ph type="title"/>
          </p:nvPr>
        </p:nvSpPr>
        <p:spPr/>
        <p:txBody>
          <a:bodyPr>
            <a:normAutofit/>
          </a:bodyPr>
          <a:lstStyle/>
          <a:p>
            <a:pPr algn="l"/>
            <a:r>
              <a:rPr lang="de-AT" sz="2700" b="1" cap="all" spc="-60" dirty="0">
                <a:latin typeface="Arial (Textkörper)"/>
              </a:rPr>
              <a:t>Urhebervertragsrecht</a:t>
            </a:r>
            <a:br>
              <a:rPr lang="de-AT" sz="2700" b="1" cap="all" spc="-60" dirty="0">
                <a:latin typeface="Arial (Textkörper)"/>
              </a:rPr>
            </a:br>
            <a:r>
              <a:rPr lang="de-AT" sz="1800" b="1" spc="-60" dirty="0">
                <a:latin typeface="Arial (Textkörper)"/>
              </a:rPr>
              <a:t>Zweckübertragungsgrundsatz</a:t>
            </a:r>
          </a:p>
        </p:txBody>
      </p:sp>
      <p:sp>
        <p:nvSpPr>
          <p:cNvPr id="3" name="Inhaltsplatzhalter 2">
            <a:extLst>
              <a:ext uri="{FF2B5EF4-FFF2-40B4-BE49-F238E27FC236}">
                <a16:creationId xmlns:a16="http://schemas.microsoft.com/office/drawing/2014/main" id="{EC8B19A2-9F24-9B3C-8847-ABE9D4D9BF47}"/>
              </a:ext>
            </a:extLst>
          </p:cNvPr>
          <p:cNvSpPr>
            <a:spLocks noGrp="1"/>
          </p:cNvSpPr>
          <p:nvPr>
            <p:ph idx="1"/>
          </p:nvPr>
        </p:nvSpPr>
        <p:spPr/>
        <p:txBody>
          <a:bodyPr>
            <a:normAutofit/>
          </a:bodyPr>
          <a:lstStyle/>
          <a:p>
            <a:pPr lvl="1"/>
            <a:endParaRPr lang="de-AT" sz="1800" dirty="0">
              <a:solidFill>
                <a:srgbClr val="9D9D9D"/>
              </a:solidFill>
              <a:latin typeface="Arial (Textkörper)"/>
            </a:endParaRPr>
          </a:p>
          <a:p>
            <a:pPr lvl="1"/>
            <a:r>
              <a:rPr lang="de-AT" sz="2000" b="1" dirty="0">
                <a:solidFill>
                  <a:srgbClr val="9D9D9D"/>
                </a:solidFill>
                <a:latin typeface="Arial (Textkörper)"/>
              </a:rPr>
              <a:t>Zweckübertragungsgrundsatz</a:t>
            </a:r>
            <a:r>
              <a:rPr lang="de-AT" sz="2000" dirty="0">
                <a:solidFill>
                  <a:srgbClr val="9D9D9D"/>
                </a:solidFill>
                <a:latin typeface="Arial (Textkörper)"/>
              </a:rPr>
              <a:t> nach § 24c Abs 1 UrhG kommt bei Werken, die im Rahmen eines </a:t>
            </a:r>
            <a:r>
              <a:rPr lang="de-AT" sz="2000" b="1" dirty="0">
                <a:solidFill>
                  <a:srgbClr val="9D9D9D"/>
                </a:solidFill>
                <a:latin typeface="Arial (Textkörper)"/>
              </a:rPr>
              <a:t>arbeitsrechtlichen Verhältnisses </a:t>
            </a:r>
            <a:r>
              <a:rPr lang="de-AT" sz="2000" dirty="0">
                <a:solidFill>
                  <a:srgbClr val="9D9D9D"/>
                </a:solidFill>
                <a:latin typeface="Arial (Textkörper)"/>
              </a:rPr>
              <a:t>geschaffen wurden sowie bei Werken, die im Verhältnis zum Gesamtwerk einen nachrangigen Beitrag darstellen, </a:t>
            </a:r>
            <a:r>
              <a:rPr lang="de-AT" sz="2000" b="1" dirty="0">
                <a:solidFill>
                  <a:srgbClr val="9D9D9D"/>
                </a:solidFill>
                <a:latin typeface="Arial (Textkörper)"/>
              </a:rPr>
              <a:t>nicht zur Anwendung</a:t>
            </a:r>
            <a:r>
              <a:rPr lang="de-AT" sz="2000" dirty="0">
                <a:solidFill>
                  <a:srgbClr val="9D9D9D"/>
                </a:solidFill>
                <a:latin typeface="Arial (Textkörper)"/>
              </a:rPr>
              <a:t> (§ 24c Abs 1 letzter Satz UrhG)</a:t>
            </a:r>
          </a:p>
          <a:p>
            <a:pPr lvl="1"/>
            <a:endParaRPr lang="de-AT" sz="2000" dirty="0">
              <a:solidFill>
                <a:srgbClr val="9D9D9D"/>
              </a:solidFill>
              <a:latin typeface="Arial (Textkörper)"/>
            </a:endParaRPr>
          </a:p>
          <a:p>
            <a:pPr lvl="1"/>
            <a:r>
              <a:rPr lang="de-AT" sz="2000" dirty="0">
                <a:solidFill>
                  <a:srgbClr val="9D9D9D"/>
                </a:solidFill>
                <a:latin typeface="Arial (Textkörper)"/>
              </a:rPr>
              <a:t>Strittig, ob bisherige Judikatur auf im Rahmen des Arbeitsverhältnisses geschaffene Werke weiterhin anwendbar bleibt</a:t>
            </a:r>
          </a:p>
          <a:p>
            <a:endParaRPr lang="de-AT" dirty="0"/>
          </a:p>
        </p:txBody>
      </p:sp>
      <p:sp>
        <p:nvSpPr>
          <p:cNvPr id="4" name="Foliennummernplatzhalter 3">
            <a:extLst>
              <a:ext uri="{FF2B5EF4-FFF2-40B4-BE49-F238E27FC236}">
                <a16:creationId xmlns:a16="http://schemas.microsoft.com/office/drawing/2014/main" id="{1A6C2573-0BF8-B909-2290-1049A153C2AB}"/>
              </a:ext>
            </a:extLst>
          </p:cNvPr>
          <p:cNvSpPr>
            <a:spLocks noGrp="1"/>
          </p:cNvSpPr>
          <p:nvPr>
            <p:ph type="sldNum" sz="quarter" idx="12"/>
          </p:nvPr>
        </p:nvSpPr>
        <p:spPr/>
        <p:txBody>
          <a:bodyPr/>
          <a:lstStyle/>
          <a:p>
            <a:fld id="{6AC296E5-8D20-487E-BA9A-A778511E3EBE}" type="slidenum">
              <a:rPr lang="de-AT" smtClean="0"/>
              <a:pPr/>
              <a:t>15</a:t>
            </a:fld>
            <a:endParaRPr lang="de-AT"/>
          </a:p>
        </p:txBody>
      </p:sp>
    </p:spTree>
    <p:extLst>
      <p:ext uri="{BB962C8B-B14F-4D97-AF65-F5344CB8AC3E}">
        <p14:creationId xmlns:p14="http://schemas.microsoft.com/office/powerpoint/2010/main" val="265285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4935C5-FD7D-1C05-BAAF-DE3CB2AE65EE}"/>
              </a:ext>
            </a:extLst>
          </p:cNvPr>
          <p:cNvSpPr>
            <a:spLocks noGrp="1"/>
          </p:cNvSpPr>
          <p:nvPr>
            <p:ph type="title"/>
          </p:nvPr>
        </p:nvSpPr>
        <p:spPr/>
        <p:txBody>
          <a:bodyPr>
            <a:normAutofit/>
          </a:bodyPr>
          <a:lstStyle/>
          <a:p>
            <a:pPr algn="l"/>
            <a:r>
              <a:rPr lang="de-AT" sz="2700" b="1" cap="all" spc="-60" dirty="0">
                <a:latin typeface="Arial (Textkörper)"/>
              </a:rPr>
              <a:t>Urhebervertragsrecht</a:t>
            </a:r>
            <a:br>
              <a:rPr lang="de-AT" sz="2700" b="1" cap="all" spc="-60" dirty="0">
                <a:latin typeface="Arial (Textkörper)"/>
              </a:rPr>
            </a:br>
            <a:r>
              <a:rPr lang="de-AT" sz="1800" b="1" cap="all" spc="-60" dirty="0">
                <a:latin typeface="Arial (Textkörper)"/>
              </a:rPr>
              <a:t>U</a:t>
            </a:r>
            <a:r>
              <a:rPr lang="de-AT" sz="1800" b="1" spc="-60" dirty="0">
                <a:latin typeface="Arial (Textkörper)"/>
              </a:rPr>
              <a:t>nbekannte Verwertungsarten</a:t>
            </a:r>
          </a:p>
        </p:txBody>
      </p:sp>
      <p:sp>
        <p:nvSpPr>
          <p:cNvPr id="3" name="Inhaltsplatzhalter 2">
            <a:extLst>
              <a:ext uri="{FF2B5EF4-FFF2-40B4-BE49-F238E27FC236}">
                <a16:creationId xmlns:a16="http://schemas.microsoft.com/office/drawing/2014/main" id="{EC8B19A2-9F24-9B3C-8847-ABE9D4D9BF47}"/>
              </a:ext>
            </a:extLst>
          </p:cNvPr>
          <p:cNvSpPr>
            <a:spLocks noGrp="1"/>
          </p:cNvSpPr>
          <p:nvPr>
            <p:ph idx="1"/>
          </p:nvPr>
        </p:nvSpPr>
        <p:spPr>
          <a:xfrm>
            <a:off x="457200" y="1484784"/>
            <a:ext cx="8229600" cy="4525963"/>
          </a:xfrm>
        </p:spPr>
        <p:txBody>
          <a:bodyPr>
            <a:normAutofit/>
          </a:bodyPr>
          <a:lstStyle/>
          <a:p>
            <a:pPr marL="57150" indent="0">
              <a:buNone/>
            </a:pPr>
            <a:endParaRPr lang="de-AT" sz="1900" dirty="0">
              <a:solidFill>
                <a:srgbClr val="9D9D9D"/>
              </a:solidFill>
              <a:latin typeface="Arial (Textkörper)"/>
            </a:endParaRPr>
          </a:p>
          <a:p>
            <a:pPr marL="57150" indent="0">
              <a:buNone/>
            </a:pPr>
            <a:r>
              <a:rPr lang="de-AT" sz="1900" dirty="0">
                <a:solidFill>
                  <a:srgbClr val="9D9D9D"/>
                </a:solidFill>
                <a:latin typeface="Arial (Textkörper)"/>
              </a:rPr>
              <a:t>Was gilt, wenn Rechte auch für </a:t>
            </a:r>
            <a:r>
              <a:rPr lang="de-AT" sz="1900" b="1" dirty="0">
                <a:solidFill>
                  <a:srgbClr val="9D9D9D"/>
                </a:solidFill>
                <a:latin typeface="Arial (Textkörper)"/>
              </a:rPr>
              <a:t>zukünftige, noch unbekannte </a:t>
            </a:r>
            <a:r>
              <a:rPr lang="de-AT" sz="1900" dirty="0">
                <a:solidFill>
                  <a:srgbClr val="9D9D9D"/>
                </a:solidFill>
                <a:latin typeface="Arial (Textkörper)"/>
              </a:rPr>
              <a:t>Verwertungsarten abgetreten werden?</a:t>
            </a:r>
          </a:p>
          <a:p>
            <a:pPr marL="57150" indent="0">
              <a:buNone/>
            </a:pPr>
            <a:endParaRPr lang="de-AT" sz="1900" dirty="0">
              <a:solidFill>
                <a:srgbClr val="9D9D9D"/>
              </a:solidFill>
              <a:latin typeface="Arial (Textkörper)"/>
            </a:endParaRPr>
          </a:p>
          <a:p>
            <a:pPr marL="400050"/>
            <a:r>
              <a:rPr lang="de-AT" sz="1900" dirty="0">
                <a:solidFill>
                  <a:srgbClr val="9D9D9D"/>
                </a:solidFill>
                <a:latin typeface="Arial (Textkörper)"/>
              </a:rPr>
              <a:t>Grundsätzlich kann auch über zukünftige, zum Zeitpunkt des Vertragsabschlusses noch nicht bekannte Nutzungs- oder Verwertungsarten ein Vertrag geschlossen werden</a:t>
            </a:r>
          </a:p>
          <a:p>
            <a:pPr marL="400050"/>
            <a:endParaRPr lang="de-AT" sz="1900" dirty="0">
              <a:solidFill>
                <a:srgbClr val="9D9D9D"/>
              </a:solidFill>
              <a:latin typeface="Arial (Textkörper)"/>
            </a:endParaRPr>
          </a:p>
          <a:p>
            <a:pPr marL="400050"/>
            <a:r>
              <a:rPr lang="de-AT" sz="1900" dirty="0">
                <a:solidFill>
                  <a:srgbClr val="9D9D9D"/>
                </a:solidFill>
                <a:latin typeface="Arial (Textkörper)"/>
              </a:rPr>
              <a:t>Seit Novelle 2021 muss ein solcher Vertrag, durch den der Urheber für eine bei dessen Abschluss unbekannter Verwertungsart eine Werknutzungsbewilligung oder ein Werknutzungsrecht einräumt, der </a:t>
            </a:r>
            <a:r>
              <a:rPr lang="de-AT" sz="1900" b="1" dirty="0">
                <a:solidFill>
                  <a:srgbClr val="9D9D9D"/>
                </a:solidFill>
                <a:latin typeface="Arial (Textkörper)"/>
              </a:rPr>
              <a:t>Schriftform</a:t>
            </a:r>
            <a:r>
              <a:rPr lang="de-AT" sz="1900" dirty="0">
                <a:solidFill>
                  <a:srgbClr val="9D9D9D"/>
                </a:solidFill>
                <a:latin typeface="Arial (Textkörper)"/>
              </a:rPr>
              <a:t> entsprechen (§ 24c Abs 2 UrhG)</a:t>
            </a:r>
          </a:p>
          <a:p>
            <a:endParaRPr lang="de-AT" dirty="0"/>
          </a:p>
        </p:txBody>
      </p:sp>
      <p:sp>
        <p:nvSpPr>
          <p:cNvPr id="4" name="Foliennummernplatzhalter 3">
            <a:extLst>
              <a:ext uri="{FF2B5EF4-FFF2-40B4-BE49-F238E27FC236}">
                <a16:creationId xmlns:a16="http://schemas.microsoft.com/office/drawing/2014/main" id="{1A6C2573-0BF8-B909-2290-1049A153C2AB}"/>
              </a:ext>
            </a:extLst>
          </p:cNvPr>
          <p:cNvSpPr>
            <a:spLocks noGrp="1"/>
          </p:cNvSpPr>
          <p:nvPr>
            <p:ph type="sldNum" sz="quarter" idx="12"/>
          </p:nvPr>
        </p:nvSpPr>
        <p:spPr>
          <a:xfrm>
            <a:off x="6553200" y="6241881"/>
            <a:ext cx="2133600" cy="365125"/>
          </a:xfrm>
        </p:spPr>
        <p:txBody>
          <a:bodyPr/>
          <a:lstStyle/>
          <a:p>
            <a:fld id="{6AC296E5-8D20-487E-BA9A-A778511E3EBE}" type="slidenum">
              <a:rPr lang="de-AT" smtClean="0"/>
              <a:pPr/>
              <a:t>16</a:t>
            </a:fld>
            <a:endParaRPr lang="de-AT"/>
          </a:p>
        </p:txBody>
      </p:sp>
    </p:spTree>
    <p:extLst>
      <p:ext uri="{BB962C8B-B14F-4D97-AF65-F5344CB8AC3E}">
        <p14:creationId xmlns:p14="http://schemas.microsoft.com/office/powerpoint/2010/main" val="262664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43178A-4D3A-2580-39F5-55862B71857A}"/>
              </a:ext>
            </a:extLst>
          </p:cNvPr>
          <p:cNvSpPr>
            <a:spLocks noGrp="1"/>
          </p:cNvSpPr>
          <p:nvPr>
            <p:ph type="title"/>
          </p:nvPr>
        </p:nvSpPr>
        <p:spPr/>
        <p:txBody>
          <a:bodyPr>
            <a:noAutofit/>
          </a:bodyPr>
          <a:lstStyle/>
          <a:p>
            <a:pPr algn="l"/>
            <a:r>
              <a:rPr lang="de-AT" sz="2700" b="1" cap="all" spc="-60" dirty="0">
                <a:latin typeface="Arial (Textkörper)"/>
              </a:rPr>
              <a:t>Urhebervertragsrecht</a:t>
            </a:r>
            <a:br>
              <a:rPr lang="de-AT" sz="3200" b="1" cap="all" spc="-60" dirty="0">
                <a:latin typeface="Arial (Textkörper)"/>
              </a:rPr>
            </a:br>
            <a:r>
              <a:rPr lang="de-AT" sz="1800" b="1" cap="all" spc="-60" dirty="0">
                <a:latin typeface="Arial (Textkörper)"/>
              </a:rPr>
              <a:t>U</a:t>
            </a:r>
            <a:r>
              <a:rPr lang="de-AT" sz="1800" b="1" spc="-60" dirty="0">
                <a:latin typeface="Arial (Textkörper)"/>
              </a:rPr>
              <a:t>nbekannte Verwertungsarten</a:t>
            </a:r>
          </a:p>
        </p:txBody>
      </p:sp>
      <p:sp>
        <p:nvSpPr>
          <p:cNvPr id="3" name="Inhaltsplatzhalter 2">
            <a:extLst>
              <a:ext uri="{FF2B5EF4-FFF2-40B4-BE49-F238E27FC236}">
                <a16:creationId xmlns:a16="http://schemas.microsoft.com/office/drawing/2014/main" id="{3112E56F-647E-2C5F-05AC-8B9C9365E135}"/>
              </a:ext>
            </a:extLst>
          </p:cNvPr>
          <p:cNvSpPr>
            <a:spLocks noGrp="1"/>
          </p:cNvSpPr>
          <p:nvPr>
            <p:ph idx="1"/>
          </p:nvPr>
        </p:nvSpPr>
        <p:spPr>
          <a:xfrm>
            <a:off x="457200" y="1417638"/>
            <a:ext cx="8229600" cy="4525963"/>
          </a:xfrm>
        </p:spPr>
        <p:txBody>
          <a:bodyPr>
            <a:normAutofit lnSpcReduction="10000"/>
          </a:bodyPr>
          <a:lstStyle/>
          <a:p>
            <a:r>
              <a:rPr lang="de-AT" sz="2000" dirty="0">
                <a:solidFill>
                  <a:srgbClr val="9D9D9D"/>
                </a:solidFill>
                <a:latin typeface="Arial (Textkörper)"/>
              </a:rPr>
              <a:t>Der die Nutzungsrechte abtretende Urheber kann diese Werknutzungsbewilligung oder das Werknutzungsrecht für zukünftige, unbekannte Verwertungsarten </a:t>
            </a:r>
            <a:r>
              <a:rPr lang="de-AT" sz="2000" b="1" dirty="0">
                <a:solidFill>
                  <a:srgbClr val="9D9D9D"/>
                </a:solidFill>
                <a:latin typeface="Arial (Textkörper)"/>
              </a:rPr>
              <a:t>widerrufen</a:t>
            </a:r>
            <a:endParaRPr lang="de-AT" sz="2000" dirty="0">
              <a:solidFill>
                <a:srgbClr val="9D9D9D"/>
              </a:solidFill>
              <a:latin typeface="Arial (Textkörper)"/>
            </a:endParaRPr>
          </a:p>
          <a:p>
            <a:endParaRPr lang="de-AT" sz="2000" dirty="0">
              <a:solidFill>
                <a:srgbClr val="9D9D9D"/>
              </a:solidFill>
              <a:latin typeface="Arial (Textkörper)"/>
            </a:endParaRPr>
          </a:p>
          <a:p>
            <a:r>
              <a:rPr lang="de-AT" sz="2000" dirty="0">
                <a:solidFill>
                  <a:srgbClr val="9D9D9D"/>
                </a:solidFill>
                <a:latin typeface="Arial (Textkörper)"/>
              </a:rPr>
              <a:t>Frist zum Widerruf: Der Urheber muss binnen 3 Monaten, nachdem der berechtigte Vertragspartner über die beabsichtigte Aufnahme der neuen Art der Verwendung Mitteilung gemacht hat, widerrufen</a:t>
            </a:r>
          </a:p>
          <a:p>
            <a:endParaRPr lang="de-AT" sz="2000" dirty="0">
              <a:solidFill>
                <a:srgbClr val="9D9D9D"/>
              </a:solidFill>
              <a:latin typeface="Arial (Textkörper)"/>
            </a:endParaRPr>
          </a:p>
          <a:p>
            <a:r>
              <a:rPr lang="de-AT" sz="2000" dirty="0">
                <a:solidFill>
                  <a:srgbClr val="9D9D9D"/>
                </a:solidFill>
                <a:latin typeface="Arial (Textkörper)"/>
              </a:rPr>
              <a:t>Widerrufsrecht gilt nicht für Werke, die im Rahmen eines arbeitsrechtlichen Verhältnisses geschaffen wurden (§ 24 Abs 3 S 2 UrhG); Schriftform dennoch erforderlich</a:t>
            </a:r>
          </a:p>
          <a:p>
            <a:endParaRPr lang="de-AT" sz="2000" dirty="0">
              <a:solidFill>
                <a:srgbClr val="9D9D9D"/>
              </a:solidFill>
              <a:latin typeface="Arial (Textkörper)"/>
            </a:endParaRPr>
          </a:p>
          <a:p>
            <a:r>
              <a:rPr lang="de-AT" sz="2000" dirty="0">
                <a:solidFill>
                  <a:srgbClr val="9D9D9D"/>
                </a:solidFill>
                <a:latin typeface="Arial (Textkörper)"/>
              </a:rPr>
              <a:t>Ansonsten kann das Widerrufsrecht vertraglich nicht ausgeschlossen werden (§ 24c Abs 2 letzter Satz)</a:t>
            </a:r>
          </a:p>
          <a:p>
            <a:endParaRPr lang="de-AT" sz="1900" dirty="0">
              <a:solidFill>
                <a:srgbClr val="9D9D9D"/>
              </a:solidFill>
              <a:latin typeface="Arial (Textkörper)"/>
            </a:endParaRPr>
          </a:p>
          <a:p>
            <a:endParaRPr lang="de-AT" dirty="0"/>
          </a:p>
        </p:txBody>
      </p:sp>
      <p:sp>
        <p:nvSpPr>
          <p:cNvPr id="4" name="Foliennummernplatzhalter 3">
            <a:extLst>
              <a:ext uri="{FF2B5EF4-FFF2-40B4-BE49-F238E27FC236}">
                <a16:creationId xmlns:a16="http://schemas.microsoft.com/office/drawing/2014/main" id="{6B57D96F-8D75-00F2-B656-980BBDD95ACF}"/>
              </a:ext>
            </a:extLst>
          </p:cNvPr>
          <p:cNvSpPr>
            <a:spLocks noGrp="1"/>
          </p:cNvSpPr>
          <p:nvPr>
            <p:ph type="sldNum" sz="quarter" idx="12"/>
          </p:nvPr>
        </p:nvSpPr>
        <p:spPr/>
        <p:txBody>
          <a:bodyPr/>
          <a:lstStyle/>
          <a:p>
            <a:fld id="{6AC296E5-8D20-487E-BA9A-A778511E3EBE}" type="slidenum">
              <a:rPr lang="de-AT" smtClean="0"/>
              <a:pPr/>
              <a:t>17</a:t>
            </a:fld>
            <a:endParaRPr lang="de-AT"/>
          </a:p>
        </p:txBody>
      </p:sp>
    </p:spTree>
    <p:extLst>
      <p:ext uri="{BB962C8B-B14F-4D97-AF65-F5344CB8AC3E}">
        <p14:creationId xmlns:p14="http://schemas.microsoft.com/office/powerpoint/2010/main" val="273516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el 1"/>
          <p:cNvSpPr>
            <a:spLocks noGrp="1"/>
          </p:cNvSpPr>
          <p:nvPr>
            <p:ph type="title"/>
          </p:nvPr>
        </p:nvSpPr>
        <p:spPr/>
        <p:txBody>
          <a:bodyPr>
            <a:normAutofit fontScale="90000"/>
          </a:bodyPr>
          <a:lstStyle/>
          <a:p>
            <a:pPr algn="l"/>
            <a:br>
              <a:rPr lang="de-DE" sz="3600" b="1" dirty="0"/>
            </a:br>
            <a:r>
              <a:rPr lang="de-DE" sz="3000" b="1" cap="all" spc="-60" dirty="0">
                <a:latin typeface="Arial (Textkörper)"/>
              </a:rPr>
              <a:t>Vereinbarungen über Nutzungs- und Verwertungsart</a:t>
            </a:r>
            <a:br>
              <a:rPr lang="de-DE" dirty="0"/>
            </a:br>
            <a:endParaRPr lang="de-DE" dirty="0"/>
          </a:p>
        </p:txBody>
      </p:sp>
      <p:sp>
        <p:nvSpPr>
          <p:cNvPr id="69635" name="Inhaltsplatzhalter 2"/>
          <p:cNvSpPr>
            <a:spLocks noGrp="1"/>
          </p:cNvSpPr>
          <p:nvPr>
            <p:ph idx="1"/>
          </p:nvPr>
        </p:nvSpPr>
        <p:spPr>
          <a:xfrm>
            <a:off x="491263" y="1417638"/>
            <a:ext cx="8229600" cy="5214938"/>
          </a:xfrm>
        </p:spPr>
        <p:txBody>
          <a:bodyPr>
            <a:normAutofit/>
          </a:bodyPr>
          <a:lstStyle/>
          <a:p>
            <a:pPr marL="0" indent="0">
              <a:lnSpc>
                <a:spcPct val="80000"/>
              </a:lnSpc>
              <a:buNone/>
              <a:defRPr/>
            </a:pPr>
            <a:r>
              <a:rPr lang="de-DE" sz="1600" dirty="0">
                <a:solidFill>
                  <a:srgbClr val="9D9D9D"/>
                </a:solidFill>
                <a:latin typeface="Arial (Textkörper)"/>
              </a:rPr>
              <a:t>Umfang der Nutzungsart und der Verwertungsrechte sollte vertraglich gestaltet werden</a:t>
            </a:r>
          </a:p>
          <a:p>
            <a:pPr marL="0" indent="0">
              <a:lnSpc>
                <a:spcPct val="80000"/>
              </a:lnSpc>
              <a:buNone/>
              <a:defRPr/>
            </a:pPr>
            <a:endParaRPr lang="de-DE" sz="1600" dirty="0">
              <a:solidFill>
                <a:srgbClr val="9D9D9D"/>
              </a:solidFill>
              <a:latin typeface="Arial (Textkörper)"/>
            </a:endParaRPr>
          </a:p>
          <a:p>
            <a:pPr marL="0" indent="0">
              <a:lnSpc>
                <a:spcPct val="80000"/>
              </a:lnSpc>
              <a:buNone/>
              <a:defRPr/>
            </a:pPr>
            <a:r>
              <a:rPr lang="de-DE" sz="1600" dirty="0">
                <a:solidFill>
                  <a:srgbClr val="9D9D9D"/>
                </a:solidFill>
                <a:latin typeface="Arial (Textkörper)"/>
              </a:rPr>
              <a:t>Spannungsverhältnis: Aus Sicht des AG weit, aus Sicht des AN eng</a:t>
            </a:r>
          </a:p>
          <a:p>
            <a:pPr marL="0" indent="0">
              <a:lnSpc>
                <a:spcPct val="80000"/>
              </a:lnSpc>
              <a:buNone/>
              <a:defRPr/>
            </a:pPr>
            <a:endParaRPr lang="de-DE" sz="1600" dirty="0">
              <a:solidFill>
                <a:srgbClr val="9D9D9D"/>
              </a:solidFill>
              <a:latin typeface="Arial (Textkörper)"/>
            </a:endParaRPr>
          </a:p>
          <a:p>
            <a:pPr marL="0" indent="0">
              <a:lnSpc>
                <a:spcPct val="80000"/>
              </a:lnSpc>
              <a:buNone/>
              <a:defRPr/>
            </a:pPr>
            <a:r>
              <a:rPr lang="de-DE" sz="1600" dirty="0">
                <a:solidFill>
                  <a:srgbClr val="9D9D9D"/>
                </a:solidFill>
                <a:latin typeface="Arial (Textkörper)"/>
              </a:rPr>
              <a:t>Empfohlene Punkte </a:t>
            </a:r>
          </a:p>
          <a:p>
            <a:pPr>
              <a:lnSpc>
                <a:spcPct val="80000"/>
              </a:lnSpc>
              <a:defRPr/>
            </a:pPr>
            <a:endParaRPr lang="de-DE" sz="1600" dirty="0">
              <a:solidFill>
                <a:srgbClr val="9D9D9D"/>
              </a:solidFill>
              <a:latin typeface="Arial (Textkörper)"/>
            </a:endParaRPr>
          </a:p>
          <a:p>
            <a:pPr>
              <a:lnSpc>
                <a:spcPct val="80000"/>
              </a:lnSpc>
              <a:defRPr/>
            </a:pPr>
            <a:r>
              <a:rPr lang="de-DE" sz="1600" dirty="0">
                <a:solidFill>
                  <a:srgbClr val="9D9D9D"/>
                </a:solidFill>
                <a:latin typeface="Arial (Textkörper)"/>
              </a:rPr>
              <a:t>Regelungen über Dauer und geografische Reichweite</a:t>
            </a:r>
          </a:p>
          <a:p>
            <a:pPr>
              <a:lnSpc>
                <a:spcPct val="80000"/>
              </a:lnSpc>
              <a:defRPr/>
            </a:pPr>
            <a:endParaRPr lang="de-DE" sz="1600" dirty="0">
              <a:solidFill>
                <a:srgbClr val="9D9D9D"/>
              </a:solidFill>
              <a:latin typeface="Arial (Textkörper)"/>
            </a:endParaRPr>
          </a:p>
          <a:p>
            <a:pPr>
              <a:lnSpc>
                <a:spcPct val="80000"/>
              </a:lnSpc>
              <a:defRPr/>
            </a:pPr>
            <a:r>
              <a:rPr lang="de-DE" sz="1600" dirty="0">
                <a:solidFill>
                  <a:srgbClr val="9D9D9D"/>
                </a:solidFill>
                <a:latin typeface="Arial (Textkörper)"/>
              </a:rPr>
              <a:t>Art der Verwertungsrechte (unbekannte Verwertungsarten)</a:t>
            </a:r>
          </a:p>
          <a:p>
            <a:pPr>
              <a:lnSpc>
                <a:spcPct val="80000"/>
              </a:lnSpc>
              <a:defRPr/>
            </a:pPr>
            <a:endParaRPr lang="de-DE" sz="1600" dirty="0">
              <a:solidFill>
                <a:srgbClr val="9D9D9D"/>
              </a:solidFill>
              <a:latin typeface="Arial (Textkörper)"/>
            </a:endParaRPr>
          </a:p>
          <a:p>
            <a:pPr>
              <a:lnSpc>
                <a:spcPct val="80000"/>
              </a:lnSpc>
              <a:defRPr/>
            </a:pPr>
            <a:r>
              <a:rPr lang="de-DE" sz="1600" dirty="0">
                <a:solidFill>
                  <a:srgbClr val="9D9D9D"/>
                </a:solidFill>
                <a:latin typeface="Arial (Textkörper)"/>
              </a:rPr>
              <a:t>Frage der Bearbeitung (in der Praxis oft übersehen)</a:t>
            </a:r>
          </a:p>
          <a:p>
            <a:pPr>
              <a:lnSpc>
                <a:spcPct val="80000"/>
              </a:lnSpc>
              <a:defRPr/>
            </a:pPr>
            <a:endParaRPr lang="de-DE" sz="1600" dirty="0">
              <a:solidFill>
                <a:srgbClr val="9D9D9D"/>
              </a:solidFill>
              <a:latin typeface="Arial (Textkörper)"/>
            </a:endParaRPr>
          </a:p>
          <a:p>
            <a:pPr>
              <a:lnSpc>
                <a:spcPct val="80000"/>
              </a:lnSpc>
              <a:defRPr/>
            </a:pPr>
            <a:r>
              <a:rPr lang="de-DE" sz="1600" dirty="0">
                <a:solidFill>
                  <a:srgbClr val="9D9D9D"/>
                </a:solidFill>
                <a:latin typeface="Arial (Textkörper)"/>
              </a:rPr>
              <a:t>Übertragung und Sublizenzen</a:t>
            </a:r>
          </a:p>
          <a:p>
            <a:pPr>
              <a:lnSpc>
                <a:spcPct val="80000"/>
              </a:lnSpc>
              <a:defRPr/>
            </a:pPr>
            <a:endParaRPr lang="de-DE" sz="1600" dirty="0">
              <a:solidFill>
                <a:srgbClr val="9D9D9D"/>
              </a:solidFill>
              <a:latin typeface="Arial (Textkörper)"/>
            </a:endParaRPr>
          </a:p>
          <a:p>
            <a:pPr>
              <a:lnSpc>
                <a:spcPct val="80000"/>
              </a:lnSpc>
              <a:defRPr/>
            </a:pPr>
            <a:r>
              <a:rPr lang="de-DE" sz="1600" dirty="0">
                <a:solidFill>
                  <a:srgbClr val="9D9D9D"/>
                </a:solidFill>
                <a:latin typeface="Arial (Textkörper)"/>
              </a:rPr>
              <a:t>Nennung des Urhebers erforderlich</a:t>
            </a:r>
          </a:p>
          <a:p>
            <a:pPr>
              <a:lnSpc>
                <a:spcPct val="80000"/>
              </a:lnSpc>
              <a:defRPr/>
            </a:pPr>
            <a:endParaRPr lang="de-DE" sz="1600" dirty="0">
              <a:solidFill>
                <a:srgbClr val="9D9D9D"/>
              </a:solidFill>
              <a:latin typeface="Arial (Textkörper)"/>
            </a:endParaRPr>
          </a:p>
          <a:p>
            <a:pPr>
              <a:lnSpc>
                <a:spcPct val="80000"/>
              </a:lnSpc>
              <a:defRPr/>
            </a:pPr>
            <a:r>
              <a:rPr lang="de-DE" sz="1600" dirty="0">
                <a:solidFill>
                  <a:srgbClr val="9D9D9D"/>
                </a:solidFill>
                <a:latin typeface="Arial (Textkörper)"/>
              </a:rPr>
              <a:t>Verzicht auf Werkschutz</a:t>
            </a:r>
          </a:p>
          <a:p>
            <a:pPr>
              <a:lnSpc>
                <a:spcPct val="80000"/>
              </a:lnSpc>
              <a:defRPr/>
            </a:pPr>
            <a:endParaRPr lang="de-DE" sz="2100" dirty="0">
              <a:solidFill>
                <a:srgbClr val="9D9D9D"/>
              </a:solidFill>
              <a:latin typeface="Arial (Textkörper)"/>
            </a:endParaRPr>
          </a:p>
        </p:txBody>
      </p:sp>
      <p:sp>
        <p:nvSpPr>
          <p:cNvPr id="8" name="Foliennummernplatzhalter 7"/>
          <p:cNvSpPr>
            <a:spLocks noGrp="1"/>
          </p:cNvSpPr>
          <p:nvPr>
            <p:ph type="sldNum" sz="quarter" idx="12"/>
          </p:nvPr>
        </p:nvSpPr>
        <p:spPr/>
        <p:txBody>
          <a:bodyPr/>
          <a:lstStyle/>
          <a:p>
            <a:fld id="{6AC296E5-8D20-487E-BA9A-A778511E3EBE}" type="slidenum">
              <a:rPr lang="de-AT" smtClean="0"/>
              <a:pPr/>
              <a:t>18</a:t>
            </a:fld>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fade">
                                      <p:cBhvr>
                                        <p:cTn id="7" dur="10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9635">
                                            <p:txEl>
                                              <p:pRg st="2" end="2"/>
                                            </p:txEl>
                                          </p:spTgt>
                                        </p:tgtEl>
                                        <p:attrNameLst>
                                          <p:attrName>style.visibility</p:attrName>
                                        </p:attrNameLst>
                                      </p:cBhvr>
                                      <p:to>
                                        <p:strVal val="visible"/>
                                      </p:to>
                                    </p:set>
                                    <p:animEffect transition="in" filter="fade">
                                      <p:cBhvr>
                                        <p:cTn id="12" dur="1000"/>
                                        <p:tgtEl>
                                          <p:spTgt spid="696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9635">
                                            <p:txEl>
                                              <p:pRg st="4" end="4"/>
                                            </p:txEl>
                                          </p:spTgt>
                                        </p:tgtEl>
                                        <p:attrNameLst>
                                          <p:attrName>style.visibility</p:attrName>
                                        </p:attrNameLst>
                                      </p:cBhvr>
                                      <p:to>
                                        <p:strVal val="visible"/>
                                      </p:to>
                                    </p:set>
                                    <p:animEffect transition="in" filter="fade">
                                      <p:cBhvr>
                                        <p:cTn id="17" dur="1000"/>
                                        <p:tgtEl>
                                          <p:spTgt spid="6963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9635">
                                            <p:txEl>
                                              <p:pRg st="6" end="6"/>
                                            </p:txEl>
                                          </p:spTgt>
                                        </p:tgtEl>
                                        <p:attrNameLst>
                                          <p:attrName>style.visibility</p:attrName>
                                        </p:attrNameLst>
                                      </p:cBhvr>
                                      <p:to>
                                        <p:strVal val="visible"/>
                                      </p:to>
                                    </p:set>
                                    <p:animEffect transition="in" filter="fade">
                                      <p:cBhvr>
                                        <p:cTn id="22" dur="1000"/>
                                        <p:tgtEl>
                                          <p:spTgt spid="6963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9635">
                                            <p:txEl>
                                              <p:pRg st="8" end="8"/>
                                            </p:txEl>
                                          </p:spTgt>
                                        </p:tgtEl>
                                        <p:attrNameLst>
                                          <p:attrName>style.visibility</p:attrName>
                                        </p:attrNameLst>
                                      </p:cBhvr>
                                      <p:to>
                                        <p:strVal val="visible"/>
                                      </p:to>
                                    </p:set>
                                    <p:animEffect transition="in" filter="fade">
                                      <p:cBhvr>
                                        <p:cTn id="27" dur="1000"/>
                                        <p:tgtEl>
                                          <p:spTgt spid="6963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9635">
                                            <p:txEl>
                                              <p:pRg st="10" end="10"/>
                                            </p:txEl>
                                          </p:spTgt>
                                        </p:tgtEl>
                                        <p:attrNameLst>
                                          <p:attrName>style.visibility</p:attrName>
                                        </p:attrNameLst>
                                      </p:cBhvr>
                                      <p:to>
                                        <p:strVal val="visible"/>
                                      </p:to>
                                    </p:set>
                                    <p:animEffect transition="in" filter="fade">
                                      <p:cBhvr>
                                        <p:cTn id="32" dur="1000"/>
                                        <p:tgtEl>
                                          <p:spTgt spid="69635">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9635">
                                            <p:txEl>
                                              <p:pRg st="12" end="12"/>
                                            </p:txEl>
                                          </p:spTgt>
                                        </p:tgtEl>
                                        <p:attrNameLst>
                                          <p:attrName>style.visibility</p:attrName>
                                        </p:attrNameLst>
                                      </p:cBhvr>
                                      <p:to>
                                        <p:strVal val="visible"/>
                                      </p:to>
                                    </p:set>
                                    <p:animEffect transition="in" filter="fade">
                                      <p:cBhvr>
                                        <p:cTn id="37" dur="1000"/>
                                        <p:tgtEl>
                                          <p:spTgt spid="69635">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9635">
                                            <p:txEl>
                                              <p:pRg st="14" end="14"/>
                                            </p:txEl>
                                          </p:spTgt>
                                        </p:tgtEl>
                                        <p:attrNameLst>
                                          <p:attrName>style.visibility</p:attrName>
                                        </p:attrNameLst>
                                      </p:cBhvr>
                                      <p:to>
                                        <p:strVal val="visible"/>
                                      </p:to>
                                    </p:set>
                                    <p:animEffect transition="in" filter="fade">
                                      <p:cBhvr>
                                        <p:cTn id="42" dur="1000"/>
                                        <p:tgtEl>
                                          <p:spTgt spid="69635">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69635">
                                            <p:txEl>
                                              <p:pRg st="16" end="16"/>
                                            </p:txEl>
                                          </p:spTgt>
                                        </p:tgtEl>
                                        <p:attrNameLst>
                                          <p:attrName>style.visibility</p:attrName>
                                        </p:attrNameLst>
                                      </p:cBhvr>
                                      <p:to>
                                        <p:strVal val="visible"/>
                                      </p:to>
                                    </p:set>
                                    <p:animEffect transition="in" filter="fade">
                                      <p:cBhvr>
                                        <p:cTn id="47" dur="1000"/>
                                        <p:tgtEl>
                                          <p:spTgt spid="6963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E05A37-4C9E-72CC-3FE3-F637F6C2F2B3}"/>
              </a:ext>
            </a:extLst>
          </p:cNvPr>
          <p:cNvSpPr>
            <a:spLocks noGrp="1"/>
          </p:cNvSpPr>
          <p:nvPr>
            <p:ph type="title"/>
          </p:nvPr>
        </p:nvSpPr>
        <p:spPr/>
        <p:txBody>
          <a:bodyPr>
            <a:normAutofit/>
          </a:bodyPr>
          <a:lstStyle/>
          <a:p>
            <a:pPr algn="l"/>
            <a:r>
              <a:rPr lang="de-AT" sz="2700" b="1" cap="all" spc="-60" dirty="0">
                <a:latin typeface="Arial (Textkörper)"/>
              </a:rPr>
              <a:t>Urhebervertragsrecht</a:t>
            </a:r>
            <a:br>
              <a:rPr lang="de-AT" sz="2700" b="1" cap="all" spc="-60" dirty="0">
                <a:latin typeface="Arial (Textkörper)"/>
              </a:rPr>
            </a:br>
            <a:r>
              <a:rPr lang="de-AT" sz="1800" b="1" spc="-60" dirty="0">
                <a:latin typeface="Arial (Textkörper)"/>
              </a:rPr>
              <a:t>Vergütung</a:t>
            </a:r>
          </a:p>
        </p:txBody>
      </p:sp>
      <p:sp>
        <p:nvSpPr>
          <p:cNvPr id="3" name="Inhaltsplatzhalter 2">
            <a:extLst>
              <a:ext uri="{FF2B5EF4-FFF2-40B4-BE49-F238E27FC236}">
                <a16:creationId xmlns:a16="http://schemas.microsoft.com/office/drawing/2014/main" id="{43863710-2974-FB02-AA08-A4E8D512438B}"/>
              </a:ext>
            </a:extLst>
          </p:cNvPr>
          <p:cNvSpPr>
            <a:spLocks noGrp="1"/>
          </p:cNvSpPr>
          <p:nvPr>
            <p:ph idx="1"/>
          </p:nvPr>
        </p:nvSpPr>
        <p:spPr>
          <a:xfrm>
            <a:off x="539552" y="1417638"/>
            <a:ext cx="8229600" cy="4525963"/>
          </a:xfrm>
        </p:spPr>
        <p:txBody>
          <a:bodyPr>
            <a:normAutofit fontScale="92500" lnSpcReduction="10000"/>
          </a:bodyPr>
          <a:lstStyle/>
          <a:p>
            <a:r>
              <a:rPr lang="de-AT" sz="2000" dirty="0">
                <a:solidFill>
                  <a:srgbClr val="9D9D9D"/>
                </a:solidFill>
                <a:latin typeface="Arial (Textkörper)"/>
              </a:rPr>
              <a:t>Vergütung bei vertraglicher Gestaltung berücksichtigen</a:t>
            </a:r>
          </a:p>
          <a:p>
            <a:endParaRPr lang="de-AT" sz="2000" dirty="0">
              <a:solidFill>
                <a:srgbClr val="9D9D9D"/>
              </a:solidFill>
              <a:latin typeface="Arial (Textkörper)"/>
            </a:endParaRPr>
          </a:p>
          <a:p>
            <a:r>
              <a:rPr lang="de-AT" sz="2000" dirty="0">
                <a:solidFill>
                  <a:srgbClr val="9D9D9D"/>
                </a:solidFill>
                <a:latin typeface="Arial (Textkörper)"/>
              </a:rPr>
              <a:t>Dem Urheber soll eine angemessene Vergütung für die Werknutzung durch Dritte gebühren (§ 37b Abs 1 und Abs 2 UrhG)</a:t>
            </a:r>
          </a:p>
          <a:p>
            <a:endParaRPr lang="de-AT" sz="2000" dirty="0">
              <a:solidFill>
                <a:srgbClr val="9D9D9D"/>
              </a:solidFill>
              <a:latin typeface="Arial (Textkörper)"/>
            </a:endParaRPr>
          </a:p>
          <a:p>
            <a:r>
              <a:rPr lang="de-AT" sz="2000" dirty="0">
                <a:solidFill>
                  <a:srgbClr val="9D9D9D"/>
                </a:solidFill>
                <a:latin typeface="Arial (Textkörper)"/>
              </a:rPr>
              <a:t>Die angemessene Vergütung kann auch mittels einer Vereinbarung als einmalige </a:t>
            </a:r>
            <a:r>
              <a:rPr lang="de-AT" sz="2000" b="1" dirty="0">
                <a:solidFill>
                  <a:srgbClr val="9D9D9D"/>
                </a:solidFill>
                <a:latin typeface="Arial (Textkörper)"/>
              </a:rPr>
              <a:t>Pauschalvergütung</a:t>
            </a:r>
            <a:r>
              <a:rPr lang="de-AT" sz="2000" dirty="0">
                <a:solidFill>
                  <a:srgbClr val="9D9D9D"/>
                </a:solidFill>
                <a:latin typeface="Arial (Textkörper)"/>
              </a:rPr>
              <a:t> geregelt werden</a:t>
            </a:r>
          </a:p>
          <a:p>
            <a:endParaRPr lang="de-AT" sz="2000" dirty="0">
              <a:solidFill>
                <a:srgbClr val="9D9D9D"/>
              </a:solidFill>
              <a:latin typeface="Arial (Textkörper)"/>
            </a:endParaRPr>
          </a:p>
          <a:p>
            <a:r>
              <a:rPr lang="de-AT" sz="2000" dirty="0">
                <a:solidFill>
                  <a:srgbClr val="9D9D9D"/>
                </a:solidFill>
                <a:latin typeface="Arial (Textkörper)"/>
              </a:rPr>
              <a:t>Die Vergütungsregelung in den Kollektivverträgen werden laut Gesetz als </a:t>
            </a:r>
            <a:r>
              <a:rPr lang="de-AT" sz="2000" b="1" dirty="0">
                <a:solidFill>
                  <a:srgbClr val="9D9D9D"/>
                </a:solidFill>
                <a:latin typeface="Arial (Textkörper)"/>
              </a:rPr>
              <a:t>angemessen angesehen </a:t>
            </a:r>
            <a:r>
              <a:rPr lang="de-AT" sz="2000" dirty="0">
                <a:solidFill>
                  <a:srgbClr val="9D9D9D"/>
                </a:solidFill>
                <a:latin typeface="Arial (Textkörper)"/>
              </a:rPr>
              <a:t>(§ 37b Abs 4 UrhG)</a:t>
            </a:r>
          </a:p>
          <a:p>
            <a:endParaRPr lang="de-AT" sz="2000" dirty="0">
              <a:solidFill>
                <a:srgbClr val="9D9D9D"/>
              </a:solidFill>
              <a:latin typeface="Arial (Textkörper)"/>
            </a:endParaRPr>
          </a:p>
          <a:p>
            <a:r>
              <a:rPr lang="de-AT" sz="2000" dirty="0">
                <a:solidFill>
                  <a:srgbClr val="9D9D9D"/>
                </a:solidFill>
                <a:latin typeface="Arial (Textkörper)"/>
              </a:rPr>
              <a:t>Vertragsanpassungsmechanismus (§ 37c UrhG – „Bestsellerparagraf“)</a:t>
            </a:r>
          </a:p>
          <a:p>
            <a:endParaRPr lang="de-AT" sz="2000" dirty="0">
              <a:solidFill>
                <a:srgbClr val="9D9D9D"/>
              </a:solidFill>
              <a:latin typeface="Arial (Textkörper)"/>
            </a:endParaRPr>
          </a:p>
          <a:p>
            <a:r>
              <a:rPr lang="de-AT" sz="2000" dirty="0">
                <a:solidFill>
                  <a:srgbClr val="9D9D9D"/>
                </a:solidFill>
                <a:latin typeface="Arial (Textkörper)"/>
              </a:rPr>
              <a:t>Auskunftsanspruch (§ 37d UrhG)</a:t>
            </a:r>
            <a:endParaRPr lang="de-AT" sz="2000" dirty="0"/>
          </a:p>
        </p:txBody>
      </p:sp>
      <p:sp>
        <p:nvSpPr>
          <p:cNvPr id="4" name="Foliennummernplatzhalter 3">
            <a:extLst>
              <a:ext uri="{FF2B5EF4-FFF2-40B4-BE49-F238E27FC236}">
                <a16:creationId xmlns:a16="http://schemas.microsoft.com/office/drawing/2014/main" id="{95FCA33A-8E98-136B-FE90-D1F639C4D219}"/>
              </a:ext>
            </a:extLst>
          </p:cNvPr>
          <p:cNvSpPr>
            <a:spLocks noGrp="1"/>
          </p:cNvSpPr>
          <p:nvPr>
            <p:ph type="sldNum" sz="quarter" idx="12"/>
          </p:nvPr>
        </p:nvSpPr>
        <p:spPr/>
        <p:txBody>
          <a:bodyPr/>
          <a:lstStyle/>
          <a:p>
            <a:fld id="{6AC296E5-8D20-487E-BA9A-A778511E3EBE}" type="slidenum">
              <a:rPr lang="de-AT" smtClean="0"/>
              <a:pPr/>
              <a:t>19</a:t>
            </a:fld>
            <a:endParaRPr lang="de-AT"/>
          </a:p>
        </p:txBody>
      </p:sp>
    </p:spTree>
    <p:extLst>
      <p:ext uri="{BB962C8B-B14F-4D97-AF65-F5344CB8AC3E}">
        <p14:creationId xmlns:p14="http://schemas.microsoft.com/office/powerpoint/2010/main" val="192763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519A5F-01A4-69A3-17E2-9E0CD3AA7838}"/>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0ADAAB9-0659-012A-08AB-9CC43A80F0B7}"/>
              </a:ext>
            </a:extLst>
          </p:cNvPr>
          <p:cNvSpPr>
            <a:spLocks noGrp="1"/>
          </p:cNvSpPr>
          <p:nvPr>
            <p:ph type="title"/>
          </p:nvPr>
        </p:nvSpPr>
        <p:spPr/>
        <p:txBody>
          <a:bodyPr rtlCol="0">
            <a:normAutofit fontScale="90000"/>
          </a:bodyPr>
          <a:lstStyle/>
          <a:p>
            <a:pPr algn="l" eaLnBrk="1" fontAlgn="auto" hangingPunct="1">
              <a:spcAft>
                <a:spcPts val="0"/>
              </a:spcAft>
              <a:defRPr/>
            </a:pPr>
            <a:br>
              <a:rPr lang="de-DE" b="1" dirty="0"/>
            </a:br>
            <a:r>
              <a:rPr lang="de-DE" sz="3000" b="1" cap="all" spc="-60" dirty="0">
                <a:latin typeface="Arial (Textkörper)"/>
              </a:rPr>
              <a:t>Problemstellung</a:t>
            </a:r>
            <a:br>
              <a:rPr lang="de-DE" dirty="0"/>
            </a:br>
            <a:endParaRPr lang="de-DE" dirty="0"/>
          </a:p>
        </p:txBody>
      </p:sp>
      <p:sp>
        <p:nvSpPr>
          <p:cNvPr id="3" name="Inhaltsplatzhalter 2">
            <a:extLst>
              <a:ext uri="{FF2B5EF4-FFF2-40B4-BE49-F238E27FC236}">
                <a16:creationId xmlns:a16="http://schemas.microsoft.com/office/drawing/2014/main" id="{54CCCEBD-43F9-78FB-AD0D-29848C3BD3E6}"/>
              </a:ext>
            </a:extLst>
          </p:cNvPr>
          <p:cNvSpPr>
            <a:spLocks noGrp="1"/>
          </p:cNvSpPr>
          <p:nvPr>
            <p:ph idx="1"/>
          </p:nvPr>
        </p:nvSpPr>
        <p:spPr>
          <a:xfrm>
            <a:off x="457200" y="1196752"/>
            <a:ext cx="8229600" cy="4785395"/>
          </a:xfrm>
        </p:spPr>
        <p:txBody>
          <a:bodyPr rtlCol="0">
            <a:normAutofit fontScale="92500" lnSpcReduction="20000"/>
          </a:bodyPr>
          <a:lstStyle/>
          <a:p>
            <a:pPr marL="0" indent="0" eaLnBrk="1" fontAlgn="auto" hangingPunct="1">
              <a:spcAft>
                <a:spcPts val="0"/>
              </a:spcAft>
              <a:buNone/>
              <a:defRPr/>
            </a:pPr>
            <a:r>
              <a:rPr lang="de-DE" sz="1900" dirty="0">
                <a:solidFill>
                  <a:srgbClr val="9D9D9D"/>
                </a:solidFill>
                <a:latin typeface="Arial (Textkörper)"/>
              </a:rPr>
              <a:t>AN schafft Werk oder anderweitig geschützte Schöpfung gemäß UrhG im Rahmen des Arbeitsverhältnisses</a:t>
            </a: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r>
              <a:rPr lang="de-DE" sz="1900" dirty="0">
                <a:solidFill>
                  <a:srgbClr val="9D9D9D"/>
                </a:solidFill>
                <a:latin typeface="Arial (Textkörper)"/>
              </a:rPr>
              <a:t>Wem kommt das Recht am Werk oder der Schöpfung zu?</a:t>
            </a: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r>
              <a:rPr lang="de-DE" sz="1900" dirty="0">
                <a:solidFill>
                  <a:srgbClr val="9D9D9D"/>
                </a:solidFill>
                <a:latin typeface="Arial (Textkörper)"/>
              </a:rPr>
              <a:t>Ist der Schöpfer zu nennen?</a:t>
            </a: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r>
              <a:rPr lang="de-DE" sz="1900" dirty="0">
                <a:solidFill>
                  <a:srgbClr val="9D9D9D"/>
                </a:solidFill>
                <a:latin typeface="Arial (Textkörper)"/>
              </a:rPr>
              <a:t>Wie weit reichen die Rechte (zeitlich und geografisch)?</a:t>
            </a: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r>
              <a:rPr lang="de-DE" sz="1900" dirty="0">
                <a:solidFill>
                  <a:srgbClr val="9D9D9D"/>
                </a:solidFill>
                <a:latin typeface="Arial (Textkörper)"/>
              </a:rPr>
              <a:t>Welche Art der Benutzung ist erlaubt?</a:t>
            </a: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r>
              <a:rPr lang="de-DE" sz="1900" dirty="0">
                <a:solidFill>
                  <a:srgbClr val="9D9D9D"/>
                </a:solidFill>
                <a:latin typeface="Arial (Textkörper)"/>
              </a:rPr>
              <a:t>Recht zur Übertragung der Rechte (Sublizenzen)?</a:t>
            </a: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r>
              <a:rPr lang="de-DE" sz="1900" dirty="0">
                <a:solidFill>
                  <a:srgbClr val="9D9D9D"/>
                </a:solidFill>
                <a:latin typeface="Arial (Textkörper)"/>
              </a:rPr>
              <a:t>Entlohnung?</a:t>
            </a: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r>
              <a:rPr lang="de-DE" sz="1900" dirty="0">
                <a:solidFill>
                  <a:srgbClr val="9D9D9D"/>
                </a:solidFill>
                <a:latin typeface="Arial (Textkörper)"/>
              </a:rPr>
              <a:t>Sonderproblem Computerprogramme (Quellcode; </a:t>
            </a:r>
            <a:r>
              <a:rPr lang="de-DE" sz="1900" dirty="0" err="1">
                <a:solidFill>
                  <a:srgbClr val="9D9D9D"/>
                </a:solidFill>
                <a:latin typeface="Arial (Textkörper)"/>
              </a:rPr>
              <a:t>Dekompilierung</a:t>
            </a:r>
            <a:r>
              <a:rPr lang="de-DE" sz="1900" dirty="0">
                <a:solidFill>
                  <a:srgbClr val="9D9D9D"/>
                </a:solidFill>
                <a:latin typeface="Arial (Textkörper)"/>
              </a:rPr>
              <a:t>)</a:t>
            </a: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endParaRPr lang="de-DE" sz="1900" dirty="0">
              <a:solidFill>
                <a:srgbClr val="9D9D9D"/>
              </a:solidFill>
              <a:latin typeface="Arial (Textkörper)"/>
            </a:endParaRPr>
          </a:p>
          <a:p>
            <a:pPr eaLnBrk="1" fontAlgn="auto" hangingPunct="1">
              <a:spcAft>
                <a:spcPts val="0"/>
              </a:spcAft>
              <a:buNone/>
              <a:defRPr/>
            </a:pPr>
            <a:endParaRPr lang="de-DE" dirty="0"/>
          </a:p>
        </p:txBody>
      </p:sp>
      <p:sp>
        <p:nvSpPr>
          <p:cNvPr id="8" name="Foliennummernplatzhalter 7">
            <a:extLst>
              <a:ext uri="{FF2B5EF4-FFF2-40B4-BE49-F238E27FC236}">
                <a16:creationId xmlns:a16="http://schemas.microsoft.com/office/drawing/2014/main" id="{593FD521-3631-E826-CDAB-0EA2A9A4F0B4}"/>
              </a:ext>
            </a:extLst>
          </p:cNvPr>
          <p:cNvSpPr>
            <a:spLocks noGrp="1"/>
          </p:cNvSpPr>
          <p:nvPr>
            <p:ph type="sldNum" sz="quarter" idx="12"/>
          </p:nvPr>
        </p:nvSpPr>
        <p:spPr/>
        <p:txBody>
          <a:bodyPr/>
          <a:lstStyle/>
          <a:p>
            <a:fld id="{6AC296E5-8D20-487E-BA9A-A778511E3EBE}" type="slidenum">
              <a:rPr lang="de-AT" smtClean="0"/>
              <a:pPr/>
              <a:t>2</a:t>
            </a:fld>
            <a:endParaRPr lang="de-AT"/>
          </a:p>
        </p:txBody>
      </p:sp>
    </p:spTree>
    <p:extLst>
      <p:ext uri="{BB962C8B-B14F-4D97-AF65-F5344CB8AC3E}">
        <p14:creationId xmlns:p14="http://schemas.microsoft.com/office/powerpoint/2010/main" val="322603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iterate type="wd">
                                    <p:tmPct val="1000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iterate type="wd">
                                    <p:tmPct val="10000"/>
                                  </p:iterate>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grpId="0" nodeType="withEffect">
                                  <p:stCondLst>
                                    <p:cond delay="0"/>
                                  </p:stCondLst>
                                  <p:iterate type="wd">
                                    <p:tmPct val="10000"/>
                                  </p:iterate>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par>
                                <p:cTn id="17" presetID="10" presetClass="entr" presetSubtype="0" fill="hold" grpId="0" nodeType="withEffect">
                                  <p:stCondLst>
                                    <p:cond delay="0"/>
                                  </p:stCondLst>
                                  <p:iterate type="wd">
                                    <p:tmPct val="10000"/>
                                  </p:iterate>
                                  <p:childTnLst>
                                    <p:set>
                                      <p:cBhvr>
                                        <p:cTn id="18" dur="1" fill="hold">
                                          <p:stCondLst>
                                            <p:cond delay="0"/>
                                          </p:stCondLst>
                                        </p:cTn>
                                        <p:tgtEl>
                                          <p:spTgt spid="3">
                                            <p:txEl>
                                              <p:pRg st="8" end="8"/>
                                            </p:txEl>
                                          </p:spTgt>
                                        </p:tgtEl>
                                        <p:attrNameLst>
                                          <p:attrName>style.visibility</p:attrName>
                                        </p:attrNameLst>
                                      </p:cBhvr>
                                      <p:to>
                                        <p:strVal val="visible"/>
                                      </p:to>
                                    </p:set>
                                    <p:animEffect transition="in" filter="fade">
                                      <p:cBhvr>
                                        <p:cTn id="19" dur="500"/>
                                        <p:tgtEl>
                                          <p:spTgt spid="3">
                                            <p:txEl>
                                              <p:pRg st="8" end="8"/>
                                            </p:txEl>
                                          </p:spTgt>
                                        </p:tgtEl>
                                      </p:cBhvr>
                                    </p:animEffect>
                                  </p:childTnLst>
                                </p:cTn>
                              </p:par>
                              <p:par>
                                <p:cTn id="20" presetID="10" presetClass="entr" presetSubtype="0" fill="hold" grpId="0" nodeType="withEffect">
                                  <p:stCondLst>
                                    <p:cond delay="0"/>
                                  </p:stCondLst>
                                  <p:iterate type="wd">
                                    <p:tmPct val="10000"/>
                                  </p:iterate>
                                  <p:childTnLst>
                                    <p:set>
                                      <p:cBhvr>
                                        <p:cTn id="21" dur="1" fill="hold">
                                          <p:stCondLst>
                                            <p:cond delay="0"/>
                                          </p:stCondLst>
                                        </p:cTn>
                                        <p:tgtEl>
                                          <p:spTgt spid="3">
                                            <p:txEl>
                                              <p:pRg st="10" end="10"/>
                                            </p:txEl>
                                          </p:spTgt>
                                        </p:tgtEl>
                                        <p:attrNameLst>
                                          <p:attrName>style.visibility</p:attrName>
                                        </p:attrNameLst>
                                      </p:cBhvr>
                                      <p:to>
                                        <p:strVal val="visible"/>
                                      </p:to>
                                    </p:set>
                                    <p:animEffect transition="in" filter="fade">
                                      <p:cBhvr>
                                        <p:cTn id="22" dur="500"/>
                                        <p:tgtEl>
                                          <p:spTgt spid="3">
                                            <p:txEl>
                                              <p:pRg st="10" end="10"/>
                                            </p:txEl>
                                          </p:spTgt>
                                        </p:tgtEl>
                                      </p:cBhvr>
                                    </p:animEffect>
                                  </p:childTnLst>
                                </p:cTn>
                              </p:par>
                              <p:par>
                                <p:cTn id="23" presetID="10" presetClass="entr" presetSubtype="0" fill="hold" grpId="0" nodeType="withEffect">
                                  <p:stCondLst>
                                    <p:cond delay="0"/>
                                  </p:stCondLst>
                                  <p:iterate type="wd">
                                    <p:tmPct val="10000"/>
                                  </p:iterate>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fade">
                                      <p:cBhvr>
                                        <p:cTn id="25" dur="500"/>
                                        <p:tgtEl>
                                          <p:spTgt spid="3">
                                            <p:txEl>
                                              <p:pRg st="12" end="12"/>
                                            </p:txEl>
                                          </p:spTgt>
                                        </p:tgtEl>
                                      </p:cBhvr>
                                    </p:animEffect>
                                  </p:childTnLst>
                                </p:cTn>
                              </p:par>
                              <p:par>
                                <p:cTn id="26" presetID="10" presetClass="entr" presetSubtype="0" fill="hold" grpId="0" nodeType="withEffect">
                                  <p:stCondLst>
                                    <p:cond delay="0"/>
                                  </p:stCondLst>
                                  <p:iterate type="wd">
                                    <p:tmPct val="10000"/>
                                  </p:iterate>
                                  <p:childTnLst>
                                    <p:set>
                                      <p:cBhvr>
                                        <p:cTn id="27" dur="1" fill="hold">
                                          <p:stCondLst>
                                            <p:cond delay="0"/>
                                          </p:stCondLst>
                                        </p:cTn>
                                        <p:tgtEl>
                                          <p:spTgt spid="3">
                                            <p:txEl>
                                              <p:pRg st="14" end="14"/>
                                            </p:txEl>
                                          </p:spTgt>
                                        </p:tgtEl>
                                        <p:attrNameLst>
                                          <p:attrName>style.visibility</p:attrName>
                                        </p:attrNameLst>
                                      </p:cBhvr>
                                      <p:to>
                                        <p:strVal val="visible"/>
                                      </p:to>
                                    </p:set>
                                    <p:animEffect transition="in" filter="fade">
                                      <p:cBhvr>
                                        <p:cTn id="28"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3300" b="1" cap="all" spc="-60" dirty="0">
                <a:latin typeface="Arial Black (Überschriften)"/>
              </a:rPr>
              <a:t>Vielen Dank für Ihre Aufmerksamkeit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el 1"/>
          <p:cNvSpPr>
            <a:spLocks noGrp="1"/>
          </p:cNvSpPr>
          <p:nvPr>
            <p:ph type="title"/>
          </p:nvPr>
        </p:nvSpPr>
        <p:spPr>
          <a:xfrm>
            <a:off x="428625" y="214313"/>
            <a:ext cx="8229600" cy="1143000"/>
          </a:xfrm>
        </p:spPr>
        <p:txBody>
          <a:bodyPr>
            <a:noAutofit/>
          </a:bodyPr>
          <a:lstStyle/>
          <a:p>
            <a:pPr algn="l" eaLnBrk="1" hangingPunct="1"/>
            <a:r>
              <a:rPr lang="de-DE" sz="2700" b="1" cap="all" spc="-60" dirty="0">
                <a:latin typeface="Arial (Textkörper)"/>
              </a:rPr>
              <a:t>Schutzgegenstand des Urheberrechtes / </a:t>
            </a:r>
            <a:br>
              <a:rPr lang="de-DE" sz="2700" b="1" cap="all" spc="-60" dirty="0">
                <a:latin typeface="Arial (Textkörper)"/>
              </a:rPr>
            </a:br>
            <a:r>
              <a:rPr lang="de-DE" sz="2700" b="1" cap="all" spc="-60" dirty="0">
                <a:latin typeface="Arial (Textkörper)"/>
              </a:rPr>
              <a:t>Werke und sonstige Leistungen</a:t>
            </a:r>
          </a:p>
        </p:txBody>
      </p:sp>
      <p:sp>
        <p:nvSpPr>
          <p:cNvPr id="3" name="Inhaltsplatzhalter 2"/>
          <p:cNvSpPr>
            <a:spLocks noGrp="1"/>
          </p:cNvSpPr>
          <p:nvPr>
            <p:ph idx="1"/>
          </p:nvPr>
        </p:nvSpPr>
        <p:spPr>
          <a:xfrm>
            <a:off x="457200" y="1268760"/>
            <a:ext cx="8229600" cy="5072062"/>
          </a:xfrm>
        </p:spPr>
        <p:txBody>
          <a:bodyPr rtlCol="0">
            <a:noAutofit/>
          </a:bodyPr>
          <a:lstStyle/>
          <a:p>
            <a:pPr eaLnBrk="1" fontAlgn="auto" hangingPunct="1">
              <a:spcAft>
                <a:spcPts val="0"/>
              </a:spcAft>
              <a:buFont typeface="Arial" pitchFamily="34" charset="0"/>
              <a:buNone/>
              <a:defRPr/>
            </a:pPr>
            <a:r>
              <a:rPr lang="de-DE" sz="1900" b="1" dirty="0">
                <a:solidFill>
                  <a:srgbClr val="9D9D9D"/>
                </a:solidFill>
                <a:latin typeface="Arial (Textkörper)"/>
              </a:rPr>
              <a:t>Werk (§ 1 ff UrhG)</a:t>
            </a:r>
          </a:p>
          <a:p>
            <a:pPr marL="0" indent="0" eaLnBrk="1" fontAlgn="auto" hangingPunct="1">
              <a:spcAft>
                <a:spcPts val="0"/>
              </a:spcAft>
              <a:buNone/>
              <a:defRPr/>
            </a:pPr>
            <a:r>
              <a:rPr lang="de-DE" sz="1900" dirty="0">
                <a:solidFill>
                  <a:srgbClr val="9D9D9D"/>
                </a:solidFill>
                <a:latin typeface="Arial (Textkörper)"/>
              </a:rPr>
              <a:t>Werkbegriff: Eigentümliche geistige Schöpfungen auf den Gebieten der</a:t>
            </a:r>
          </a:p>
          <a:p>
            <a:pPr eaLnBrk="1" fontAlgn="auto" hangingPunct="1">
              <a:spcAft>
                <a:spcPts val="0"/>
              </a:spcAft>
              <a:buFont typeface="Arial" pitchFamily="34" charset="0"/>
              <a:buNone/>
              <a:defRPr/>
            </a:pPr>
            <a:endParaRPr lang="de-DE" sz="500" dirty="0">
              <a:solidFill>
                <a:srgbClr val="9D9D9D"/>
              </a:solidFill>
              <a:latin typeface="Arial (Textkörper)"/>
            </a:endParaRPr>
          </a:p>
          <a:p>
            <a:pPr lvl="1" eaLnBrk="1" fontAlgn="auto" hangingPunct="1">
              <a:spcAft>
                <a:spcPts val="0"/>
              </a:spcAft>
              <a:buFont typeface="Arial" pitchFamily="34" charset="0"/>
              <a:buChar char="–"/>
              <a:defRPr/>
            </a:pPr>
            <a:r>
              <a:rPr lang="de-DE" sz="1900" dirty="0">
                <a:solidFill>
                  <a:srgbClr val="9D9D9D"/>
                </a:solidFill>
                <a:latin typeface="Arial (Textkörper)"/>
              </a:rPr>
              <a:t>Literatur (§ 2 UrhG)</a:t>
            </a:r>
          </a:p>
          <a:p>
            <a:pPr lvl="2" eaLnBrk="1" fontAlgn="auto" hangingPunct="1">
              <a:spcAft>
                <a:spcPts val="0"/>
              </a:spcAft>
              <a:buFont typeface="Arial" pitchFamily="34" charset="0"/>
              <a:buChar char="•"/>
              <a:defRPr/>
            </a:pPr>
            <a:r>
              <a:rPr lang="de-DE" sz="1900" dirty="0">
                <a:solidFill>
                  <a:srgbClr val="9D9D9D"/>
                </a:solidFill>
                <a:latin typeface="Arial (Textkörper)"/>
              </a:rPr>
              <a:t>Sprachwerke einschließlich Computerprogramme</a:t>
            </a:r>
          </a:p>
          <a:p>
            <a:pPr lvl="2" eaLnBrk="1" fontAlgn="auto" hangingPunct="1">
              <a:spcAft>
                <a:spcPts val="0"/>
              </a:spcAft>
              <a:buFont typeface="Arial" pitchFamily="34" charset="0"/>
              <a:buChar char="•"/>
              <a:defRPr/>
            </a:pPr>
            <a:r>
              <a:rPr lang="de-DE" sz="1900" dirty="0">
                <a:solidFill>
                  <a:srgbClr val="9D9D9D"/>
                </a:solidFill>
                <a:latin typeface="Arial (Textkörper)"/>
              </a:rPr>
              <a:t>Datenbanken</a:t>
            </a:r>
          </a:p>
          <a:p>
            <a:pPr lvl="2" eaLnBrk="1" fontAlgn="auto" hangingPunct="1">
              <a:spcAft>
                <a:spcPts val="0"/>
              </a:spcAft>
              <a:buFont typeface="Arial" pitchFamily="34" charset="0"/>
              <a:buChar char="•"/>
              <a:defRPr/>
            </a:pPr>
            <a:r>
              <a:rPr lang="de-DE" sz="1900" dirty="0">
                <a:solidFill>
                  <a:srgbClr val="9D9D9D"/>
                </a:solidFill>
                <a:latin typeface="Arial (Textkörper)"/>
              </a:rPr>
              <a:t>Bühnenwerke</a:t>
            </a:r>
          </a:p>
          <a:p>
            <a:pPr lvl="2" eaLnBrk="1" fontAlgn="auto" hangingPunct="1">
              <a:spcAft>
                <a:spcPts val="0"/>
              </a:spcAft>
              <a:buFont typeface="Arial" pitchFamily="34" charset="0"/>
              <a:buChar char="•"/>
              <a:defRPr/>
            </a:pPr>
            <a:r>
              <a:rPr lang="de-DE" sz="1900" dirty="0">
                <a:solidFill>
                  <a:srgbClr val="9D9D9D"/>
                </a:solidFill>
                <a:latin typeface="Arial (Textkörper)"/>
              </a:rPr>
              <a:t>Werke wissenschaftlicher oder belehrender Art</a:t>
            </a:r>
          </a:p>
          <a:p>
            <a:pPr lvl="2" eaLnBrk="1" fontAlgn="auto" hangingPunct="1">
              <a:spcAft>
                <a:spcPts val="0"/>
              </a:spcAft>
              <a:buFont typeface="Arial" pitchFamily="34" charset="0"/>
              <a:buNone/>
              <a:defRPr/>
            </a:pPr>
            <a:endParaRPr lang="de-DE" sz="500" dirty="0">
              <a:solidFill>
                <a:srgbClr val="9D9D9D"/>
              </a:solidFill>
              <a:latin typeface="Arial (Textkörper)"/>
            </a:endParaRPr>
          </a:p>
          <a:p>
            <a:pPr lvl="1" eaLnBrk="1" fontAlgn="auto" hangingPunct="1">
              <a:spcAft>
                <a:spcPts val="0"/>
              </a:spcAft>
              <a:buFont typeface="Arial" pitchFamily="34" charset="0"/>
              <a:buChar char="–"/>
              <a:defRPr/>
            </a:pPr>
            <a:r>
              <a:rPr lang="de-DE" sz="1900" dirty="0">
                <a:solidFill>
                  <a:srgbClr val="9D9D9D"/>
                </a:solidFill>
                <a:latin typeface="Arial (Textkörper)"/>
              </a:rPr>
              <a:t>Werke der bildenden Kunst (§ 3 UrhG)</a:t>
            </a:r>
          </a:p>
          <a:p>
            <a:pPr lvl="2" eaLnBrk="1" fontAlgn="auto" hangingPunct="1">
              <a:spcAft>
                <a:spcPts val="0"/>
              </a:spcAft>
              <a:buFont typeface="Arial" pitchFamily="34" charset="0"/>
              <a:buChar char="•"/>
              <a:defRPr/>
            </a:pPr>
            <a:r>
              <a:rPr lang="de-DE" sz="1900" dirty="0">
                <a:solidFill>
                  <a:srgbClr val="9D9D9D"/>
                </a:solidFill>
                <a:latin typeface="Arial (Textkörper)"/>
              </a:rPr>
              <a:t>Lichtbildkunst / Lichtbildwerke</a:t>
            </a:r>
          </a:p>
          <a:p>
            <a:pPr lvl="2" eaLnBrk="1" fontAlgn="auto" hangingPunct="1">
              <a:spcAft>
                <a:spcPts val="0"/>
              </a:spcAft>
              <a:buFont typeface="Arial" pitchFamily="34" charset="0"/>
              <a:buChar char="•"/>
              <a:defRPr/>
            </a:pPr>
            <a:r>
              <a:rPr lang="de-DE" sz="1900" dirty="0">
                <a:solidFill>
                  <a:srgbClr val="9D9D9D"/>
                </a:solidFill>
                <a:latin typeface="Arial (Textkörper)"/>
              </a:rPr>
              <a:t>Baukunst</a:t>
            </a:r>
          </a:p>
          <a:p>
            <a:pPr lvl="2" eaLnBrk="1" fontAlgn="auto" hangingPunct="1">
              <a:spcAft>
                <a:spcPts val="0"/>
              </a:spcAft>
              <a:buFont typeface="Arial" pitchFamily="34" charset="0"/>
              <a:buChar char="•"/>
              <a:defRPr/>
            </a:pPr>
            <a:r>
              <a:rPr lang="de-DE" sz="1900" dirty="0">
                <a:solidFill>
                  <a:srgbClr val="9D9D9D"/>
                </a:solidFill>
                <a:latin typeface="Arial (Textkörper)"/>
              </a:rPr>
              <a:t>angewandte Kunst / Kunstgewerbe</a:t>
            </a:r>
          </a:p>
          <a:p>
            <a:pPr lvl="2" eaLnBrk="1" fontAlgn="auto" hangingPunct="1">
              <a:spcAft>
                <a:spcPts val="0"/>
              </a:spcAft>
              <a:buFont typeface="Arial" pitchFamily="34" charset="0"/>
              <a:buNone/>
              <a:defRPr/>
            </a:pPr>
            <a:endParaRPr lang="de-DE" sz="500" dirty="0">
              <a:solidFill>
                <a:srgbClr val="9D9D9D"/>
              </a:solidFill>
              <a:latin typeface="Arial (Textkörper)"/>
            </a:endParaRPr>
          </a:p>
          <a:p>
            <a:pPr marL="857250" lvl="1" indent="-342900" eaLnBrk="1" fontAlgn="auto" hangingPunct="1">
              <a:spcAft>
                <a:spcPts val="0"/>
              </a:spcAft>
              <a:buFont typeface="Arial" pitchFamily="34" charset="0"/>
              <a:buChar char="–"/>
              <a:defRPr/>
            </a:pPr>
            <a:r>
              <a:rPr lang="de-DE" sz="1900" dirty="0">
                <a:solidFill>
                  <a:srgbClr val="9D9D9D"/>
                </a:solidFill>
                <a:latin typeface="Arial (Textkörper)"/>
              </a:rPr>
              <a:t>Werke der Filmkunst (§ 4 UrhG) </a:t>
            </a:r>
          </a:p>
          <a:p>
            <a:pPr lvl="1" eaLnBrk="1" fontAlgn="auto" hangingPunct="1">
              <a:spcAft>
                <a:spcPts val="0"/>
              </a:spcAft>
              <a:buFont typeface="Arial" pitchFamily="34" charset="0"/>
              <a:buChar char="–"/>
              <a:defRPr/>
            </a:pPr>
            <a:endParaRPr lang="de-DE" sz="1800" dirty="0"/>
          </a:p>
          <a:p>
            <a:pPr lvl="2" eaLnBrk="1" fontAlgn="auto" hangingPunct="1">
              <a:spcAft>
                <a:spcPts val="0"/>
              </a:spcAft>
              <a:buFont typeface="Arial" pitchFamily="34" charset="0"/>
              <a:buNone/>
              <a:defRPr/>
            </a:pPr>
            <a:endParaRPr lang="de-DE" sz="1600" dirty="0"/>
          </a:p>
          <a:p>
            <a:pPr eaLnBrk="1" fontAlgn="auto" hangingPunct="1">
              <a:spcAft>
                <a:spcPts val="0"/>
              </a:spcAft>
              <a:buFont typeface="Arial" pitchFamily="34" charset="0"/>
              <a:buNone/>
              <a:defRPr/>
            </a:pPr>
            <a:endParaRPr lang="de-DE" dirty="0"/>
          </a:p>
        </p:txBody>
      </p:sp>
      <p:sp>
        <p:nvSpPr>
          <p:cNvPr id="8" name="Foliennummernplatzhalter 7"/>
          <p:cNvSpPr>
            <a:spLocks noGrp="1"/>
          </p:cNvSpPr>
          <p:nvPr>
            <p:ph type="sldNum" sz="quarter" idx="12"/>
          </p:nvPr>
        </p:nvSpPr>
        <p:spPr/>
        <p:txBody>
          <a:bodyPr/>
          <a:lstStyle/>
          <a:p>
            <a:fld id="{6AC296E5-8D20-487E-BA9A-A778511E3EBE}" type="slidenum">
              <a:rPr lang="de-AT" smtClean="0"/>
              <a:pPr/>
              <a:t>3</a:t>
            </a:fld>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fade">
                                      <p:cBhvr>
                                        <p:cTn id="6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br>
              <a:rPr lang="de-DE" sz="3100" b="1" cap="all" spc="-60" dirty="0">
                <a:solidFill>
                  <a:schemeClr val="bg2">
                    <a:lumMod val="50000"/>
                  </a:schemeClr>
                </a:solidFill>
                <a:latin typeface="Arial Black (Überschriften)"/>
              </a:rPr>
            </a:br>
            <a:r>
              <a:rPr lang="de-DE" sz="3000" b="1" cap="all" spc="-60" dirty="0">
                <a:latin typeface="Arial (Textkörper)"/>
              </a:rPr>
              <a:t>Sonstige Leistungen / verwandte Schutzrechte</a:t>
            </a:r>
            <a:br>
              <a:rPr lang="de-DE" b="1" cap="all" spc="-60" dirty="0">
                <a:solidFill>
                  <a:schemeClr val="bg2">
                    <a:lumMod val="50000"/>
                  </a:schemeClr>
                </a:solidFill>
                <a:latin typeface="Arial Black (Überschriften)"/>
              </a:rPr>
            </a:br>
            <a:endParaRPr lang="de-AT" dirty="0"/>
          </a:p>
        </p:txBody>
      </p:sp>
      <p:sp>
        <p:nvSpPr>
          <p:cNvPr id="3" name="Inhaltsplatzhalter 2"/>
          <p:cNvSpPr>
            <a:spLocks noGrp="1"/>
          </p:cNvSpPr>
          <p:nvPr>
            <p:ph idx="1"/>
          </p:nvPr>
        </p:nvSpPr>
        <p:spPr>
          <a:xfrm>
            <a:off x="457200" y="1417638"/>
            <a:ext cx="8229600" cy="4525963"/>
          </a:xfrm>
        </p:spPr>
        <p:txBody>
          <a:bodyPr>
            <a:noAutofit/>
          </a:bodyPr>
          <a:lstStyle/>
          <a:p>
            <a:pPr>
              <a:defRPr/>
            </a:pPr>
            <a:r>
              <a:rPr lang="de-DE" sz="1800" dirty="0">
                <a:solidFill>
                  <a:srgbClr val="9D9D9D"/>
                </a:solidFill>
                <a:latin typeface="Arial (Textkörper)"/>
              </a:rPr>
              <a:t>Leistungen des ausübenden Künstlers (§ 66 ff UrhG)</a:t>
            </a:r>
          </a:p>
          <a:p>
            <a:pPr>
              <a:defRPr/>
            </a:pPr>
            <a:endParaRPr lang="de-DE" sz="1800" dirty="0">
              <a:solidFill>
                <a:srgbClr val="9D9D9D"/>
              </a:solidFill>
              <a:latin typeface="Arial (Textkörper)"/>
            </a:endParaRPr>
          </a:p>
          <a:p>
            <a:pPr>
              <a:defRPr/>
            </a:pPr>
            <a:r>
              <a:rPr lang="de-DE" sz="1800" dirty="0">
                <a:solidFill>
                  <a:srgbClr val="9D9D9D"/>
                </a:solidFill>
                <a:latin typeface="Arial (Textkörper)"/>
              </a:rPr>
              <a:t>Sänger, Musiker, Interpreten, Tänzer</a:t>
            </a:r>
          </a:p>
          <a:p>
            <a:pPr>
              <a:defRPr/>
            </a:pPr>
            <a:endParaRPr lang="de-DE" sz="1800" dirty="0">
              <a:solidFill>
                <a:srgbClr val="9D9D9D"/>
              </a:solidFill>
              <a:latin typeface="Arial (Textkörper)"/>
            </a:endParaRPr>
          </a:p>
          <a:p>
            <a:pPr>
              <a:defRPr/>
            </a:pPr>
            <a:r>
              <a:rPr lang="de-DE" sz="1800" dirty="0">
                <a:solidFill>
                  <a:srgbClr val="9D9D9D"/>
                </a:solidFill>
                <a:latin typeface="Arial (Textkörper)"/>
              </a:rPr>
              <a:t>Rechte der Sendeunternehmen</a:t>
            </a:r>
          </a:p>
          <a:p>
            <a:pPr>
              <a:defRPr/>
            </a:pPr>
            <a:endParaRPr lang="de-DE" sz="1800" dirty="0">
              <a:solidFill>
                <a:srgbClr val="9D9D9D"/>
              </a:solidFill>
              <a:latin typeface="Arial (Textkörper)"/>
            </a:endParaRPr>
          </a:p>
          <a:p>
            <a:pPr>
              <a:defRPr/>
            </a:pPr>
            <a:r>
              <a:rPr lang="de-DE" sz="1800" dirty="0">
                <a:solidFill>
                  <a:srgbClr val="9D9D9D"/>
                </a:solidFill>
                <a:latin typeface="Arial (Textkörper)"/>
              </a:rPr>
              <a:t>Schutz von einfachen Lichtbildern</a:t>
            </a:r>
          </a:p>
          <a:p>
            <a:pPr>
              <a:defRPr/>
            </a:pPr>
            <a:endParaRPr lang="de-DE" sz="1800" dirty="0">
              <a:solidFill>
                <a:srgbClr val="9D9D9D"/>
              </a:solidFill>
              <a:latin typeface="Arial (Textkörper)"/>
            </a:endParaRPr>
          </a:p>
          <a:p>
            <a:pPr>
              <a:defRPr/>
            </a:pPr>
            <a:r>
              <a:rPr lang="de-DE" sz="1800" dirty="0">
                <a:solidFill>
                  <a:srgbClr val="9D9D9D"/>
                </a:solidFill>
                <a:latin typeface="Arial (Textkörper)"/>
              </a:rPr>
              <a:t>Schutz von Schallträgern</a:t>
            </a:r>
          </a:p>
          <a:p>
            <a:pPr>
              <a:defRPr/>
            </a:pPr>
            <a:endParaRPr lang="de-DE" sz="1800" dirty="0">
              <a:solidFill>
                <a:srgbClr val="9D9D9D"/>
              </a:solidFill>
              <a:latin typeface="Arial (Textkörper)"/>
            </a:endParaRPr>
          </a:p>
          <a:p>
            <a:pPr>
              <a:defRPr/>
            </a:pPr>
            <a:r>
              <a:rPr lang="de-DE" sz="1800" dirty="0">
                <a:solidFill>
                  <a:srgbClr val="9D9D9D"/>
                </a:solidFill>
                <a:latin typeface="Arial (Textkörper)"/>
              </a:rPr>
              <a:t>Schutz von Produzenten</a:t>
            </a:r>
          </a:p>
          <a:p>
            <a:pPr>
              <a:defRPr/>
            </a:pPr>
            <a:endParaRPr lang="de-DE" sz="1800" dirty="0">
              <a:solidFill>
                <a:srgbClr val="9D9D9D"/>
              </a:solidFill>
              <a:latin typeface="Arial (Textkörper)"/>
            </a:endParaRPr>
          </a:p>
          <a:p>
            <a:pPr>
              <a:defRPr/>
            </a:pPr>
            <a:r>
              <a:rPr lang="de-DE" sz="1800" dirty="0">
                <a:solidFill>
                  <a:srgbClr val="9D9D9D"/>
                </a:solidFill>
                <a:latin typeface="Arial (Textkörper)"/>
              </a:rPr>
              <a:t>Schutz von einfachen Datenbanken</a:t>
            </a:r>
          </a:p>
        </p:txBody>
      </p:sp>
      <p:sp>
        <p:nvSpPr>
          <p:cNvPr id="7" name="Foliennummernplatzhalter 6"/>
          <p:cNvSpPr>
            <a:spLocks noGrp="1"/>
          </p:cNvSpPr>
          <p:nvPr>
            <p:ph type="sldNum" sz="quarter" idx="12"/>
          </p:nvPr>
        </p:nvSpPr>
        <p:spPr/>
        <p:txBody>
          <a:bodyPr/>
          <a:lstStyle/>
          <a:p>
            <a:fld id="{6AC296E5-8D20-487E-BA9A-A778511E3EBE}" type="slidenum">
              <a:rPr lang="de-AT" smtClean="0"/>
              <a:pPr/>
              <a:t>4</a:t>
            </a:fld>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1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10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algn="l" eaLnBrk="1" fontAlgn="auto" hangingPunct="1">
              <a:spcAft>
                <a:spcPts val="0"/>
              </a:spcAft>
              <a:defRPr/>
            </a:pPr>
            <a:br>
              <a:rPr lang="de-DE" b="1" dirty="0"/>
            </a:br>
            <a:r>
              <a:rPr lang="de-DE" sz="3000" b="1" cap="all" spc="-60" dirty="0">
                <a:latin typeface="Arial (Textkörper)"/>
              </a:rPr>
              <a:t>Werkbegriff laut OGH</a:t>
            </a:r>
            <a:br>
              <a:rPr lang="de-DE" dirty="0"/>
            </a:br>
            <a:endParaRPr lang="de-DE" dirty="0"/>
          </a:p>
        </p:txBody>
      </p:sp>
      <p:sp>
        <p:nvSpPr>
          <p:cNvPr id="3" name="Inhaltsplatzhalter 2"/>
          <p:cNvSpPr>
            <a:spLocks noGrp="1"/>
          </p:cNvSpPr>
          <p:nvPr>
            <p:ph idx="1"/>
          </p:nvPr>
        </p:nvSpPr>
        <p:spPr>
          <a:xfrm>
            <a:off x="457200" y="1423317"/>
            <a:ext cx="8229600" cy="4525963"/>
          </a:xfrm>
        </p:spPr>
        <p:txBody>
          <a:bodyPr rtlCol="0">
            <a:normAutofit lnSpcReduction="10000"/>
          </a:bodyPr>
          <a:lstStyle/>
          <a:p>
            <a:pPr marL="0" indent="0" eaLnBrk="1" fontAlgn="auto" hangingPunct="1">
              <a:spcAft>
                <a:spcPts val="0"/>
              </a:spcAft>
              <a:buNone/>
              <a:defRPr/>
            </a:pPr>
            <a:r>
              <a:rPr lang="de-DE" sz="2100" u="sng" dirty="0">
                <a:solidFill>
                  <a:srgbClr val="9D9D9D"/>
                </a:solidFill>
                <a:latin typeface="Arial (Textkörper)"/>
              </a:rPr>
              <a:t>Geschützt ist</a:t>
            </a:r>
          </a:p>
          <a:p>
            <a:pPr marL="361950" indent="0" eaLnBrk="1" fontAlgn="auto" hangingPunct="1">
              <a:spcAft>
                <a:spcPts val="0"/>
              </a:spcAft>
              <a:buNone/>
              <a:defRPr/>
            </a:pPr>
            <a:endParaRPr lang="de-DE" sz="1800" dirty="0">
              <a:solidFill>
                <a:srgbClr val="9D9D9D"/>
              </a:solidFill>
              <a:latin typeface="Arial (Textkörper)"/>
            </a:endParaRPr>
          </a:p>
          <a:p>
            <a:pPr eaLnBrk="1" fontAlgn="auto" hangingPunct="1">
              <a:spcAft>
                <a:spcPts val="0"/>
              </a:spcAft>
              <a:buFont typeface="Arial" pitchFamily="34" charset="0"/>
              <a:buChar char="•"/>
              <a:defRPr/>
            </a:pPr>
            <a:r>
              <a:rPr lang="de-DE" sz="2100" dirty="0">
                <a:solidFill>
                  <a:srgbClr val="9D9D9D"/>
                </a:solidFill>
                <a:latin typeface="Arial (Textkörper)"/>
              </a:rPr>
              <a:t>Eigentümliche geistige Schöpfung (§ 1 Abs 1 UrhG)</a:t>
            </a:r>
          </a:p>
          <a:p>
            <a:pPr eaLnBrk="1" fontAlgn="auto" hangingPunct="1">
              <a:spcAft>
                <a:spcPts val="0"/>
              </a:spcAft>
              <a:buFont typeface="Arial" pitchFamily="34" charset="0"/>
              <a:buNone/>
              <a:defRPr/>
            </a:pPr>
            <a:endParaRPr lang="de-DE" sz="2100" dirty="0">
              <a:solidFill>
                <a:srgbClr val="9D9D9D"/>
              </a:solidFill>
              <a:latin typeface="Arial (Textkörper)"/>
            </a:endParaRPr>
          </a:p>
          <a:p>
            <a:pPr eaLnBrk="1" fontAlgn="auto" hangingPunct="1">
              <a:spcAft>
                <a:spcPts val="0"/>
              </a:spcAft>
              <a:buFont typeface="Arial" pitchFamily="34" charset="0"/>
              <a:buChar char="•"/>
              <a:defRPr/>
            </a:pPr>
            <a:r>
              <a:rPr lang="de-DE" sz="2100" dirty="0">
                <a:solidFill>
                  <a:srgbClr val="9D9D9D"/>
                </a:solidFill>
                <a:latin typeface="Arial (Textkörper)"/>
              </a:rPr>
              <a:t>Eigentümlich, wenn es seine Eigenheit, die es von anderen Werken unterscheidet, aus der Persönlichkeit seines Schöpfers empfangen hat</a:t>
            </a:r>
          </a:p>
          <a:p>
            <a:pPr eaLnBrk="1" fontAlgn="auto" hangingPunct="1">
              <a:spcAft>
                <a:spcPts val="0"/>
              </a:spcAft>
              <a:buFont typeface="Arial" pitchFamily="34" charset="0"/>
              <a:buNone/>
              <a:defRPr/>
            </a:pPr>
            <a:endParaRPr lang="de-DE" sz="2100" dirty="0">
              <a:solidFill>
                <a:srgbClr val="9D9D9D"/>
              </a:solidFill>
              <a:latin typeface="Arial (Textkörper)"/>
            </a:endParaRPr>
          </a:p>
          <a:p>
            <a:pPr eaLnBrk="1" fontAlgn="auto" hangingPunct="1">
              <a:spcAft>
                <a:spcPts val="0"/>
              </a:spcAft>
              <a:buFont typeface="Arial" pitchFamily="34" charset="0"/>
              <a:buChar char="•"/>
              <a:defRPr/>
            </a:pPr>
            <a:r>
              <a:rPr lang="de-DE" sz="2100" dirty="0">
                <a:solidFill>
                  <a:srgbClr val="9D9D9D"/>
                </a:solidFill>
                <a:latin typeface="Arial (Textkörper)"/>
              </a:rPr>
              <a:t>Jedes Werk unterscheidet sich von schutzlosen Gebilden durch die Individualität, die ihm inne wohnt</a:t>
            </a:r>
          </a:p>
          <a:p>
            <a:pPr eaLnBrk="1" fontAlgn="auto" hangingPunct="1">
              <a:spcAft>
                <a:spcPts val="0"/>
              </a:spcAft>
              <a:buFont typeface="Arial" pitchFamily="34" charset="0"/>
              <a:buNone/>
              <a:defRPr/>
            </a:pPr>
            <a:endParaRPr lang="de-DE" sz="2100" dirty="0">
              <a:solidFill>
                <a:srgbClr val="9D9D9D"/>
              </a:solidFill>
              <a:latin typeface="Arial (Textkörper)"/>
            </a:endParaRPr>
          </a:p>
          <a:p>
            <a:pPr eaLnBrk="1" fontAlgn="auto" hangingPunct="1">
              <a:spcAft>
                <a:spcPts val="0"/>
              </a:spcAft>
              <a:buFont typeface="Arial" pitchFamily="34" charset="0"/>
              <a:buChar char="•"/>
              <a:defRPr/>
            </a:pPr>
            <a:r>
              <a:rPr lang="de-DE" sz="2100" dirty="0">
                <a:solidFill>
                  <a:srgbClr val="9D9D9D"/>
                </a:solidFill>
                <a:latin typeface="Arial (Textkörper)"/>
              </a:rPr>
              <a:t>Maßgebend ist eine persönliche, unverwechselbare Note, die sie von anderen Erzeugnissen abhebt</a:t>
            </a:r>
          </a:p>
          <a:p>
            <a:pPr marL="0" indent="0" eaLnBrk="1" fontAlgn="auto" hangingPunct="1">
              <a:spcAft>
                <a:spcPts val="0"/>
              </a:spcAft>
              <a:buNone/>
              <a:defRPr/>
            </a:pPr>
            <a:endParaRPr lang="de-DE" sz="2000" dirty="0"/>
          </a:p>
        </p:txBody>
      </p:sp>
      <p:sp>
        <p:nvSpPr>
          <p:cNvPr id="8" name="Foliennummernplatzhalter 7"/>
          <p:cNvSpPr>
            <a:spLocks noGrp="1"/>
          </p:cNvSpPr>
          <p:nvPr>
            <p:ph type="sldNum" sz="quarter" idx="12"/>
          </p:nvPr>
        </p:nvSpPr>
        <p:spPr/>
        <p:txBody>
          <a:bodyPr/>
          <a:lstStyle/>
          <a:p>
            <a:fld id="{6AC296E5-8D20-487E-BA9A-A778511E3EBE}" type="slidenum">
              <a:rPr lang="de-AT" smtClean="0"/>
              <a:pPr/>
              <a:t>5</a:t>
            </a:fld>
            <a:endParaRPr lang="de-AT"/>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iterate type="wd">
                                    <p:tmPct val="10000"/>
                                  </p:iterate>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iterate type="wd">
                                    <p:tmPct val="10000"/>
                                  </p:iterate>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iterate type="wd">
                                    <p:tmPct val="10000"/>
                                  </p:iterate>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iterate type="wd">
                                    <p:tmPct val="10000"/>
                                  </p:iterate>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algn="l" eaLnBrk="1" fontAlgn="auto" hangingPunct="1">
              <a:spcAft>
                <a:spcPts val="0"/>
              </a:spcAft>
              <a:defRPr/>
            </a:pPr>
            <a:br>
              <a:rPr lang="de-DE" b="1" dirty="0"/>
            </a:br>
            <a:r>
              <a:rPr lang="de-DE" sz="3000" b="1" cap="all" spc="-60" dirty="0">
                <a:latin typeface="Arial (Textkörper)"/>
              </a:rPr>
              <a:t>Nicht schutzfähig nach UrhG</a:t>
            </a:r>
            <a:br>
              <a:rPr lang="de-DE" dirty="0"/>
            </a:br>
            <a:endParaRPr lang="de-DE" dirty="0"/>
          </a:p>
        </p:txBody>
      </p:sp>
      <p:sp>
        <p:nvSpPr>
          <p:cNvPr id="3" name="Inhaltsplatzhalter 2"/>
          <p:cNvSpPr>
            <a:spLocks noGrp="1"/>
          </p:cNvSpPr>
          <p:nvPr>
            <p:ph idx="1"/>
          </p:nvPr>
        </p:nvSpPr>
        <p:spPr>
          <a:xfrm>
            <a:off x="457200" y="1196752"/>
            <a:ext cx="8229600" cy="4785395"/>
          </a:xfrm>
        </p:spPr>
        <p:txBody>
          <a:bodyPr rtlCol="0">
            <a:normAutofit fontScale="92500" lnSpcReduction="20000"/>
          </a:bodyPr>
          <a:lstStyle/>
          <a:p>
            <a:pPr marL="0" indent="0" eaLnBrk="1" fontAlgn="auto" hangingPunct="1">
              <a:spcAft>
                <a:spcPts val="0"/>
              </a:spcAft>
              <a:buNone/>
              <a:defRPr/>
            </a:pPr>
            <a:r>
              <a:rPr lang="de-DE" sz="1900" u="sng" dirty="0">
                <a:solidFill>
                  <a:srgbClr val="9D9D9D"/>
                </a:solidFill>
                <a:latin typeface="Arial (Textkörper)"/>
              </a:rPr>
              <a:t>Nicht schutzfähig sind</a:t>
            </a:r>
          </a:p>
          <a:p>
            <a:pPr eaLnBrk="1" fontAlgn="auto" hangingPunct="1">
              <a:spcAft>
                <a:spcPts val="0"/>
              </a:spcAft>
              <a:buNone/>
              <a:defRPr/>
            </a:pPr>
            <a:endParaRPr lang="de-DE" sz="1500" dirty="0">
              <a:solidFill>
                <a:srgbClr val="9D9D9D"/>
              </a:solidFill>
              <a:latin typeface="Arial (Textkörper)"/>
            </a:endParaRPr>
          </a:p>
          <a:p>
            <a:pPr marL="622300" eaLnBrk="1" fontAlgn="auto" hangingPunct="1">
              <a:spcAft>
                <a:spcPts val="0"/>
              </a:spcAft>
              <a:buFont typeface="Arial" pitchFamily="34" charset="0"/>
              <a:buChar char="•"/>
              <a:defRPr/>
            </a:pPr>
            <a:r>
              <a:rPr lang="de-DE" sz="1900" dirty="0">
                <a:solidFill>
                  <a:srgbClr val="9D9D9D"/>
                </a:solidFill>
                <a:latin typeface="Arial (Textkörper)"/>
              </a:rPr>
              <a:t>die künstlerische Form,</a:t>
            </a:r>
          </a:p>
          <a:p>
            <a:pPr marL="622300" eaLnBrk="1" fontAlgn="auto" hangingPunct="1">
              <a:spcAft>
                <a:spcPts val="0"/>
              </a:spcAft>
              <a:buFont typeface="Arial" pitchFamily="34" charset="0"/>
              <a:buChar char="•"/>
              <a:defRPr/>
            </a:pPr>
            <a:r>
              <a:rPr lang="de-DE" sz="1900" dirty="0">
                <a:solidFill>
                  <a:srgbClr val="9D9D9D"/>
                </a:solidFill>
                <a:latin typeface="Arial (Textkörper)"/>
              </a:rPr>
              <a:t>der Stil, die Manier oder die Technik,</a:t>
            </a:r>
          </a:p>
          <a:p>
            <a:pPr marL="622300" eaLnBrk="1" fontAlgn="auto" hangingPunct="1">
              <a:spcAft>
                <a:spcPts val="0"/>
              </a:spcAft>
              <a:buFont typeface="Arial" pitchFamily="34" charset="0"/>
              <a:buChar char="•"/>
              <a:defRPr/>
            </a:pPr>
            <a:r>
              <a:rPr lang="de-DE" sz="1900" dirty="0">
                <a:solidFill>
                  <a:srgbClr val="9D9D9D"/>
                </a:solidFill>
                <a:latin typeface="Arial (Textkörper)"/>
              </a:rPr>
              <a:t>die Methode des Schaffens,</a:t>
            </a:r>
          </a:p>
          <a:p>
            <a:pPr marL="622300" eaLnBrk="1" fontAlgn="auto" hangingPunct="1">
              <a:spcAft>
                <a:spcPts val="0"/>
              </a:spcAft>
              <a:buFont typeface="Arial" pitchFamily="34" charset="0"/>
              <a:buChar char="•"/>
              <a:defRPr/>
            </a:pPr>
            <a:r>
              <a:rPr lang="de-DE" sz="1900" dirty="0">
                <a:solidFill>
                  <a:srgbClr val="9D9D9D"/>
                </a:solidFill>
                <a:latin typeface="Arial (Textkörper)"/>
              </a:rPr>
              <a:t>neue Typen des Schaffens,</a:t>
            </a:r>
          </a:p>
          <a:p>
            <a:pPr marL="622300" eaLnBrk="1" fontAlgn="auto" hangingPunct="1">
              <a:spcAft>
                <a:spcPts val="0"/>
              </a:spcAft>
              <a:buFont typeface="Arial" pitchFamily="34" charset="0"/>
              <a:buChar char="•"/>
              <a:defRPr/>
            </a:pPr>
            <a:r>
              <a:rPr lang="de-DE" sz="1900" dirty="0">
                <a:solidFill>
                  <a:srgbClr val="9D9D9D"/>
                </a:solidFill>
                <a:latin typeface="Arial (Textkörper)"/>
              </a:rPr>
              <a:t>die Kunstrichtung,</a:t>
            </a:r>
          </a:p>
          <a:p>
            <a:pPr marL="622300" eaLnBrk="1" fontAlgn="auto" hangingPunct="1">
              <a:spcAft>
                <a:spcPts val="0"/>
              </a:spcAft>
              <a:buFont typeface="Arial" pitchFamily="34" charset="0"/>
              <a:buChar char="•"/>
              <a:defRPr/>
            </a:pPr>
            <a:r>
              <a:rPr lang="de-DE" sz="1900" dirty="0">
                <a:solidFill>
                  <a:srgbClr val="9D9D9D"/>
                </a:solidFill>
                <a:latin typeface="Arial (Textkörper)"/>
              </a:rPr>
              <a:t>Erfindungen, Lehren und Systeme,</a:t>
            </a:r>
          </a:p>
          <a:p>
            <a:pPr marL="622300" eaLnBrk="1" fontAlgn="auto" hangingPunct="1">
              <a:spcAft>
                <a:spcPts val="0"/>
              </a:spcAft>
              <a:buFont typeface="Arial" pitchFamily="34" charset="0"/>
              <a:buChar char="•"/>
              <a:defRPr/>
            </a:pPr>
            <a:r>
              <a:rPr lang="de-DE" sz="1900" dirty="0">
                <a:solidFill>
                  <a:srgbClr val="9D9D9D"/>
                </a:solidFill>
                <a:latin typeface="Arial (Textkörper)"/>
              </a:rPr>
              <a:t>der Gedanke an sich,</a:t>
            </a:r>
          </a:p>
          <a:p>
            <a:pPr marL="622300" eaLnBrk="1" fontAlgn="auto" hangingPunct="1">
              <a:spcAft>
                <a:spcPts val="0"/>
              </a:spcAft>
              <a:buFont typeface="Arial" pitchFamily="34" charset="0"/>
              <a:buChar char="•"/>
              <a:defRPr/>
            </a:pPr>
            <a:r>
              <a:rPr lang="de-DE" sz="1900" dirty="0">
                <a:solidFill>
                  <a:srgbClr val="9D9D9D"/>
                </a:solidFill>
                <a:latin typeface="Arial (Textkörper)"/>
              </a:rPr>
              <a:t>Sportveranstaltungen, …</a:t>
            </a:r>
          </a:p>
          <a:p>
            <a:pPr eaLnBrk="1" fontAlgn="auto" hangingPunct="1">
              <a:spcAft>
                <a:spcPts val="0"/>
              </a:spcAft>
              <a:buNone/>
              <a:defRPr/>
            </a:pPr>
            <a:endParaRPr lang="de-DE" sz="1900" dirty="0">
              <a:solidFill>
                <a:srgbClr val="9D9D9D"/>
              </a:solidFill>
              <a:latin typeface="Arial (Textkörper)"/>
            </a:endParaRPr>
          </a:p>
          <a:p>
            <a:pPr marL="0" indent="0" eaLnBrk="1" fontAlgn="auto" hangingPunct="1">
              <a:spcAft>
                <a:spcPts val="0"/>
              </a:spcAft>
              <a:buNone/>
              <a:defRPr/>
            </a:pPr>
            <a:r>
              <a:rPr lang="de-DE" sz="1900" dirty="0">
                <a:solidFill>
                  <a:srgbClr val="9D9D9D"/>
                </a:solidFill>
                <a:latin typeface="Arial (Textkörper)"/>
              </a:rPr>
              <a:t>OGH entscheidet, ob ein Werk vorliegt oder nicht: Keine bestimmte </a:t>
            </a:r>
            <a:r>
              <a:rPr lang="de-DE" sz="1900" dirty="0" err="1">
                <a:solidFill>
                  <a:srgbClr val="9D9D9D"/>
                </a:solidFill>
                <a:latin typeface="Arial (Textkörper)"/>
              </a:rPr>
              <a:t>Werkhöhe</a:t>
            </a:r>
            <a:r>
              <a:rPr lang="de-DE" sz="1900" dirty="0">
                <a:solidFill>
                  <a:srgbClr val="9D9D9D"/>
                </a:solidFill>
                <a:latin typeface="Arial (Textkörper)"/>
              </a:rPr>
              <a:t> erforderlich, Maßstab sehr niedrig</a:t>
            </a:r>
          </a:p>
          <a:p>
            <a:pPr algn="ctr" eaLnBrk="1" fontAlgn="auto" hangingPunct="1">
              <a:spcAft>
                <a:spcPts val="0"/>
              </a:spcAft>
              <a:buFont typeface="Arial" charset="0"/>
              <a:buNone/>
              <a:defRPr/>
            </a:pPr>
            <a:endParaRPr lang="de-DE" sz="1900" dirty="0">
              <a:solidFill>
                <a:srgbClr val="9D9D9D"/>
              </a:solidFill>
              <a:latin typeface="Arial (Textkörper)"/>
            </a:endParaRPr>
          </a:p>
          <a:p>
            <a:pPr eaLnBrk="1" fontAlgn="auto" hangingPunct="1">
              <a:spcAft>
                <a:spcPts val="0"/>
              </a:spcAft>
              <a:buFont typeface="Arial" charset="0"/>
              <a:buNone/>
              <a:defRPr/>
            </a:pPr>
            <a:r>
              <a:rPr lang="de-DE" sz="1900" dirty="0">
                <a:solidFill>
                  <a:srgbClr val="9D9D9D"/>
                </a:solidFill>
                <a:latin typeface="Arial (Textkörper)"/>
              </a:rPr>
              <a:t>Copyright-Vermerk © führt nicht zum Urheberschutz</a:t>
            </a:r>
          </a:p>
          <a:p>
            <a:pPr eaLnBrk="1" fontAlgn="auto" hangingPunct="1">
              <a:spcAft>
                <a:spcPts val="0"/>
              </a:spcAft>
              <a:buFont typeface="Arial" charset="0"/>
              <a:buNone/>
              <a:defRPr/>
            </a:pPr>
            <a:endParaRPr lang="de-DE" sz="1900" dirty="0">
              <a:solidFill>
                <a:srgbClr val="9D9D9D"/>
              </a:solidFill>
              <a:latin typeface="Arial (Textkörper)"/>
            </a:endParaRPr>
          </a:p>
          <a:p>
            <a:pPr marL="0" indent="0" eaLnBrk="1" fontAlgn="auto" hangingPunct="1">
              <a:spcBef>
                <a:spcPts val="0"/>
              </a:spcBef>
              <a:spcAft>
                <a:spcPts val="0"/>
              </a:spcAft>
              <a:buFont typeface="Arial" charset="0"/>
              <a:buNone/>
              <a:defRPr/>
            </a:pPr>
            <a:r>
              <a:rPr lang="de-DE" sz="1900" dirty="0">
                <a:solidFill>
                  <a:srgbClr val="9D9D9D"/>
                </a:solidFill>
                <a:latin typeface="Arial (Textkörper)"/>
              </a:rPr>
              <a:t>Im Gegensatz </a:t>
            </a:r>
            <a:r>
              <a:rPr lang="de-DE" sz="1900" dirty="0" err="1">
                <a:solidFill>
                  <a:srgbClr val="9D9D9D"/>
                </a:solidFill>
                <a:latin typeface="Arial (Textkörper)"/>
              </a:rPr>
              <a:t>zB</a:t>
            </a:r>
            <a:r>
              <a:rPr lang="de-DE" sz="1900" dirty="0">
                <a:solidFill>
                  <a:srgbClr val="9D9D9D"/>
                </a:solidFill>
                <a:latin typeface="Arial (Textkörper)"/>
              </a:rPr>
              <a:t> zum Patentschutz kein Register; Schutz durch Schöpfung</a:t>
            </a:r>
            <a:endParaRPr lang="de-DE" dirty="0"/>
          </a:p>
        </p:txBody>
      </p:sp>
      <p:sp>
        <p:nvSpPr>
          <p:cNvPr id="8" name="Foliennummernplatzhalter 7"/>
          <p:cNvSpPr>
            <a:spLocks noGrp="1"/>
          </p:cNvSpPr>
          <p:nvPr>
            <p:ph type="sldNum" sz="quarter" idx="12"/>
          </p:nvPr>
        </p:nvSpPr>
        <p:spPr/>
        <p:txBody>
          <a:bodyPr/>
          <a:lstStyle/>
          <a:p>
            <a:fld id="{6AC296E5-8D20-487E-BA9A-A778511E3EBE}" type="slidenum">
              <a:rPr lang="de-AT" smtClean="0"/>
              <a:pPr/>
              <a:t>6</a:t>
            </a:fld>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10000"/>
                                  </p:iterate>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wd">
                                    <p:tmPct val="10000"/>
                                  </p:iterate>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wd">
                                    <p:tmPct val="10000"/>
                                  </p:iterate>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wd">
                                    <p:tmPct val="10000"/>
                                  </p:iterate>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iterate type="wd">
                                    <p:tmPct val="10000"/>
                                  </p:iterate>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iterate type="wd">
                                    <p:tmPct val="10000"/>
                                  </p:iterate>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iterate type="wd">
                                    <p:tmPct val="10000"/>
                                  </p:iterate>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par>
                                <p:cTn id="43" presetID="10" presetClass="entr" presetSubtype="0" fill="hold" grpId="0" nodeType="withEffect">
                                  <p:stCondLst>
                                    <p:cond delay="0"/>
                                  </p:stCondLst>
                                  <p:iterate type="wd">
                                    <p:tmPct val="10000"/>
                                  </p:iterate>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iterate type="wd">
                                    <p:tmPct val="10000"/>
                                  </p:iterate>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500"/>
                                        <p:tgtEl>
                                          <p:spTgt spid="3">
                                            <p:txEl>
                                              <p:pRg st="11" end="11"/>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iterate type="wd">
                                    <p:tmPct val="10000"/>
                                  </p:iterate>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fade">
                                      <p:cBhvr>
                                        <p:cTn id="55" dur="500"/>
                                        <p:tgtEl>
                                          <p:spTgt spid="3">
                                            <p:txEl>
                                              <p:pRg st="13" end="1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iterate type="wd">
                                    <p:tmPct val="10000"/>
                                  </p:iterate>
                                  <p:childTnLst>
                                    <p:set>
                                      <p:cBhvr>
                                        <p:cTn id="59" dur="1" fill="hold">
                                          <p:stCondLst>
                                            <p:cond delay="0"/>
                                          </p:stCondLst>
                                        </p:cTn>
                                        <p:tgtEl>
                                          <p:spTgt spid="3">
                                            <p:txEl>
                                              <p:pRg st="15" end="15"/>
                                            </p:txEl>
                                          </p:spTgt>
                                        </p:tgtEl>
                                        <p:attrNameLst>
                                          <p:attrName>style.visibility</p:attrName>
                                        </p:attrNameLst>
                                      </p:cBhvr>
                                      <p:to>
                                        <p:strVal val="visible"/>
                                      </p:to>
                                    </p:set>
                                    <p:animEffect transition="in" filter="fade">
                                      <p:cBhvr>
                                        <p:cTn id="60"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500063" y="285750"/>
            <a:ext cx="8229600" cy="1143000"/>
          </a:xfrm>
        </p:spPr>
        <p:txBody>
          <a:bodyPr rtlCol="0">
            <a:normAutofit fontScale="90000"/>
          </a:bodyPr>
          <a:lstStyle/>
          <a:p>
            <a:pPr algn="l" eaLnBrk="1" fontAlgn="auto" hangingPunct="1">
              <a:spcAft>
                <a:spcPts val="0"/>
              </a:spcAft>
              <a:defRPr/>
            </a:pPr>
            <a:br>
              <a:rPr lang="de-DE" sz="3200" b="1" dirty="0"/>
            </a:br>
            <a:r>
              <a:rPr lang="de-DE" sz="3000" b="1" cap="all" spc="-60" dirty="0">
                <a:latin typeface="Arial (Textkörper)"/>
              </a:rPr>
              <a:t>VERWERTUNGSRECHTE und BEARBEITUNG</a:t>
            </a:r>
            <a:br>
              <a:rPr lang="de-DE" sz="3200" dirty="0"/>
            </a:br>
            <a:endParaRPr lang="de-DE" sz="3200" dirty="0"/>
          </a:p>
        </p:txBody>
      </p:sp>
      <p:sp>
        <p:nvSpPr>
          <p:cNvPr id="3" name="Inhaltsplatzhalter 2"/>
          <p:cNvSpPr>
            <a:spLocks noGrp="1"/>
          </p:cNvSpPr>
          <p:nvPr>
            <p:ph idx="1"/>
          </p:nvPr>
        </p:nvSpPr>
        <p:spPr>
          <a:xfrm>
            <a:off x="500063" y="1428750"/>
            <a:ext cx="8229600" cy="4525963"/>
          </a:xfrm>
        </p:spPr>
        <p:txBody>
          <a:bodyPr rtlCol="0">
            <a:normAutofit fontScale="92500" lnSpcReduction="10000"/>
          </a:bodyPr>
          <a:lstStyle/>
          <a:p>
            <a:pPr marL="0" indent="0" eaLnBrk="1" fontAlgn="auto" hangingPunct="1">
              <a:spcAft>
                <a:spcPts val="0"/>
              </a:spcAft>
              <a:buNone/>
              <a:defRPr/>
            </a:pPr>
            <a:r>
              <a:rPr lang="de-DE" sz="2600" dirty="0">
                <a:solidFill>
                  <a:srgbClr val="9D9D9D"/>
                </a:solidFill>
                <a:latin typeface="Arial (Textkörper)"/>
              </a:rPr>
              <a:t>Verwertungsrechte (Urheberrecht ist nicht übertragbar)</a:t>
            </a:r>
          </a:p>
          <a:p>
            <a:pPr marL="0" indent="0" eaLnBrk="1" fontAlgn="auto" hangingPunct="1">
              <a:spcAft>
                <a:spcPts val="0"/>
              </a:spcAft>
              <a:buNone/>
              <a:defRPr/>
            </a:pPr>
            <a:endParaRPr lang="de-DE" sz="2600" dirty="0">
              <a:solidFill>
                <a:srgbClr val="9D9D9D"/>
              </a:solidFill>
              <a:latin typeface="Arial (Textkörper)"/>
            </a:endParaRPr>
          </a:p>
          <a:p>
            <a:pPr marL="719138" indent="-446088" eaLnBrk="1" fontAlgn="auto" hangingPunct="1">
              <a:spcAft>
                <a:spcPts val="0"/>
              </a:spcAft>
              <a:buFont typeface="Arial" pitchFamily="34" charset="0"/>
              <a:buChar char="•"/>
              <a:defRPr/>
            </a:pPr>
            <a:r>
              <a:rPr lang="de-DE" sz="2600" dirty="0">
                <a:solidFill>
                  <a:srgbClr val="9D9D9D"/>
                </a:solidFill>
                <a:latin typeface="Arial (Textkörper)"/>
              </a:rPr>
              <a:t>Vervielfältigungsrecht (§ 15 UrhG)</a:t>
            </a:r>
          </a:p>
          <a:p>
            <a:pPr marL="719138" indent="-446088" eaLnBrk="1" fontAlgn="auto" hangingPunct="1">
              <a:spcAft>
                <a:spcPts val="0"/>
              </a:spcAft>
              <a:buFont typeface="Arial" pitchFamily="34" charset="0"/>
              <a:buChar char="•"/>
              <a:defRPr/>
            </a:pPr>
            <a:r>
              <a:rPr lang="de-DE" sz="2600" dirty="0">
                <a:solidFill>
                  <a:srgbClr val="9D9D9D"/>
                </a:solidFill>
                <a:latin typeface="Arial (Textkörper)"/>
              </a:rPr>
              <a:t>Verbreitungsrecht (§ 16 UrhG)</a:t>
            </a:r>
          </a:p>
          <a:p>
            <a:pPr marL="719138" indent="-446088" eaLnBrk="1" fontAlgn="auto" hangingPunct="1">
              <a:spcAft>
                <a:spcPts val="0"/>
              </a:spcAft>
              <a:buFont typeface="Arial" pitchFamily="34" charset="0"/>
              <a:buChar char="•"/>
              <a:defRPr/>
            </a:pPr>
            <a:r>
              <a:rPr lang="de-DE" sz="2600" dirty="0">
                <a:solidFill>
                  <a:srgbClr val="9D9D9D"/>
                </a:solidFill>
                <a:latin typeface="Arial (Textkörper)"/>
              </a:rPr>
              <a:t>Senderecht (§ 17 UrhG)</a:t>
            </a:r>
          </a:p>
          <a:p>
            <a:pPr marL="719138" indent="-446088" eaLnBrk="1" fontAlgn="auto" hangingPunct="1">
              <a:spcAft>
                <a:spcPts val="0"/>
              </a:spcAft>
              <a:buFont typeface="Arial" pitchFamily="34" charset="0"/>
              <a:buChar char="•"/>
              <a:defRPr/>
            </a:pPr>
            <a:r>
              <a:rPr lang="de-DE" sz="2600" dirty="0">
                <a:solidFill>
                  <a:srgbClr val="9D9D9D"/>
                </a:solidFill>
                <a:latin typeface="Arial (Textkörper)"/>
              </a:rPr>
              <a:t>Vortrags-, Aufführungs- und Vorführungsrecht (§ 18 UrhG)</a:t>
            </a:r>
          </a:p>
          <a:p>
            <a:pPr marL="719138" indent="-446088" eaLnBrk="1" fontAlgn="auto" hangingPunct="1">
              <a:spcAft>
                <a:spcPts val="0"/>
              </a:spcAft>
              <a:buFont typeface="Arial" pitchFamily="34" charset="0"/>
              <a:buChar char="•"/>
              <a:defRPr/>
            </a:pPr>
            <a:r>
              <a:rPr lang="de-DE" sz="2600" dirty="0">
                <a:solidFill>
                  <a:srgbClr val="9D9D9D"/>
                </a:solidFill>
                <a:latin typeface="Arial (Textkörper)"/>
              </a:rPr>
              <a:t>Zurverfügungstellungsrecht (§18a UrhG)</a:t>
            </a:r>
          </a:p>
          <a:p>
            <a:pPr marL="0" indent="0" eaLnBrk="1" fontAlgn="auto" hangingPunct="1">
              <a:spcAft>
                <a:spcPts val="0"/>
              </a:spcAft>
              <a:buNone/>
              <a:defRPr/>
            </a:pPr>
            <a:endParaRPr lang="de-DE" sz="2600" dirty="0">
              <a:solidFill>
                <a:srgbClr val="9D9D9D"/>
              </a:solidFill>
              <a:latin typeface="Arial (Textkörper)"/>
            </a:endParaRPr>
          </a:p>
          <a:p>
            <a:pPr marL="0" indent="0" eaLnBrk="1" fontAlgn="auto" hangingPunct="1">
              <a:spcAft>
                <a:spcPts val="0"/>
              </a:spcAft>
              <a:buNone/>
              <a:defRPr/>
            </a:pPr>
            <a:r>
              <a:rPr lang="de-DE" sz="2600" dirty="0">
                <a:solidFill>
                  <a:srgbClr val="9D9D9D"/>
                </a:solidFill>
                <a:latin typeface="Arial (Textkörper)"/>
              </a:rPr>
              <a:t>Sonderfall: Bearbeitung einschließlich Übersetzung keine Art der Verwertung</a:t>
            </a:r>
            <a:endParaRPr lang="de-DE" sz="2700" dirty="0">
              <a:solidFill>
                <a:srgbClr val="9D9D9D"/>
              </a:solidFill>
              <a:latin typeface="Arial (Textkörper)"/>
            </a:endParaRPr>
          </a:p>
          <a:p>
            <a:pPr eaLnBrk="1" fontAlgn="auto" hangingPunct="1">
              <a:spcAft>
                <a:spcPts val="0"/>
              </a:spcAft>
              <a:buFont typeface="Arial" charset="0"/>
              <a:buNone/>
              <a:defRPr/>
            </a:pPr>
            <a:endParaRPr lang="de-DE" sz="2700" dirty="0">
              <a:solidFill>
                <a:srgbClr val="9D9D9D"/>
              </a:solidFill>
              <a:latin typeface="Arial (Textkörper)"/>
            </a:endParaRPr>
          </a:p>
          <a:p>
            <a:pPr eaLnBrk="1" fontAlgn="auto" hangingPunct="1">
              <a:spcAft>
                <a:spcPts val="0"/>
              </a:spcAft>
              <a:buFont typeface="Arial" pitchFamily="34" charset="0"/>
              <a:buChar char="•"/>
              <a:defRPr/>
            </a:pPr>
            <a:endParaRPr lang="de-DE" dirty="0"/>
          </a:p>
        </p:txBody>
      </p:sp>
      <p:sp>
        <p:nvSpPr>
          <p:cNvPr id="8" name="Foliennummernplatzhalter 7"/>
          <p:cNvSpPr>
            <a:spLocks noGrp="1"/>
          </p:cNvSpPr>
          <p:nvPr>
            <p:ph type="sldNum" sz="quarter" idx="12"/>
          </p:nvPr>
        </p:nvSpPr>
        <p:spPr/>
        <p:txBody>
          <a:bodyPr/>
          <a:lstStyle/>
          <a:p>
            <a:fld id="{6AC296E5-8D20-487E-BA9A-A778511E3EBE}" type="slidenum">
              <a:rPr lang="de-AT" smtClean="0"/>
              <a:pPr/>
              <a:t>7</a:t>
            </a:fld>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normAutofit fontScale="90000"/>
          </a:bodyPr>
          <a:lstStyle/>
          <a:p>
            <a:pPr algn="l" eaLnBrk="1" fontAlgn="auto" hangingPunct="1">
              <a:spcAft>
                <a:spcPts val="0"/>
              </a:spcAft>
              <a:defRPr/>
            </a:pPr>
            <a:br>
              <a:rPr lang="de-DE" sz="3000" b="1" cap="all" spc="-60" dirty="0">
                <a:latin typeface="Arial (Textkörper)"/>
              </a:rPr>
            </a:br>
            <a:r>
              <a:rPr lang="de-DE" sz="3000" b="1" cap="all" spc="-60" dirty="0">
                <a:latin typeface="Arial (Textkörper)"/>
              </a:rPr>
              <a:t>Werknutzungsbewilligung oder Werknutzungsrecht?</a:t>
            </a:r>
            <a:br>
              <a:rPr lang="de-DE" dirty="0"/>
            </a:br>
            <a:endParaRPr lang="de-DE" dirty="0"/>
          </a:p>
        </p:txBody>
      </p:sp>
      <p:sp>
        <p:nvSpPr>
          <p:cNvPr id="3" name="Inhaltsplatzhalter 2"/>
          <p:cNvSpPr>
            <a:spLocks noGrp="1"/>
          </p:cNvSpPr>
          <p:nvPr>
            <p:ph idx="1"/>
          </p:nvPr>
        </p:nvSpPr>
        <p:spPr>
          <a:xfrm>
            <a:off x="477738" y="1441374"/>
            <a:ext cx="8229600" cy="4525963"/>
          </a:xfrm>
        </p:spPr>
        <p:txBody>
          <a:bodyPr>
            <a:normAutofit lnSpcReduction="10000"/>
          </a:bodyPr>
          <a:lstStyle/>
          <a:p>
            <a:pPr marL="0" indent="0" eaLnBrk="1" hangingPunct="1">
              <a:buNone/>
            </a:pPr>
            <a:r>
              <a:rPr lang="de-DE" sz="2100" b="1" dirty="0">
                <a:solidFill>
                  <a:srgbClr val="9D9D9D"/>
                </a:solidFill>
                <a:latin typeface="Arial (Textkörper)"/>
              </a:rPr>
              <a:t>Werknutzungsbewilligung </a:t>
            </a:r>
          </a:p>
          <a:p>
            <a:pPr lvl="1" eaLnBrk="1" hangingPunct="1"/>
            <a:r>
              <a:rPr lang="de-DE" sz="2100" dirty="0">
                <a:solidFill>
                  <a:srgbClr val="9D9D9D"/>
                </a:solidFill>
                <a:latin typeface="Arial (Textkörper)"/>
              </a:rPr>
              <a:t>Durch Vereinbarung kann der Urheber einer anderen Person gestatten, das Werk auf eine bestimmte Verwertungsart zu benutzen; er selbst kann weitere Bewilligungen vergeben oder es selbst nutzen</a:t>
            </a:r>
          </a:p>
          <a:p>
            <a:pPr lvl="1" eaLnBrk="1" hangingPunct="1">
              <a:buFont typeface="Arial" charset="0"/>
              <a:buNone/>
            </a:pPr>
            <a:endParaRPr lang="de-DE" sz="2100" dirty="0">
              <a:solidFill>
                <a:srgbClr val="9D9D9D"/>
              </a:solidFill>
              <a:latin typeface="Arial (Textkörper)"/>
            </a:endParaRPr>
          </a:p>
          <a:p>
            <a:pPr marL="0" indent="0" eaLnBrk="1" hangingPunct="1">
              <a:buNone/>
            </a:pPr>
            <a:r>
              <a:rPr lang="de-DE" sz="2100" b="1" dirty="0">
                <a:solidFill>
                  <a:srgbClr val="9D9D9D"/>
                </a:solidFill>
                <a:latin typeface="Arial (Textkörper)"/>
              </a:rPr>
              <a:t>Werknutzungsrecht</a:t>
            </a:r>
          </a:p>
          <a:p>
            <a:pPr lvl="1" eaLnBrk="1" hangingPunct="1"/>
            <a:r>
              <a:rPr lang="de-DE" sz="2100" dirty="0">
                <a:solidFill>
                  <a:srgbClr val="9D9D9D"/>
                </a:solidFill>
                <a:latin typeface="Arial (Textkörper)"/>
              </a:rPr>
              <a:t>Auch kann er einem anderen das ausschließliche Recht dazu einräumen; Urheber kann selbst nicht mehr nutzen oder weitere Nutzungsrechte erteilen</a:t>
            </a:r>
          </a:p>
          <a:p>
            <a:pPr marL="457200" lvl="1" indent="0" eaLnBrk="1" hangingPunct="1">
              <a:buNone/>
            </a:pPr>
            <a:endParaRPr lang="de-DE" sz="2100" dirty="0">
              <a:solidFill>
                <a:srgbClr val="9D9D9D"/>
              </a:solidFill>
              <a:latin typeface="Arial (Textkörper)"/>
            </a:endParaRPr>
          </a:p>
          <a:p>
            <a:pPr marL="0" lvl="1" indent="0" eaLnBrk="1" hangingPunct="1">
              <a:buNone/>
            </a:pPr>
            <a:r>
              <a:rPr lang="de-DE" sz="2100" dirty="0">
                <a:solidFill>
                  <a:srgbClr val="9D9D9D"/>
                </a:solidFill>
                <a:latin typeface="Arial (Textkörper)"/>
              </a:rPr>
              <a:t>Rechteeinräumung für erst zu schaffende Werke möglich (§ 31 Abs 1 UrhG)</a:t>
            </a:r>
          </a:p>
          <a:p>
            <a:pPr eaLnBrk="1" hangingPunct="1">
              <a:buFont typeface="Arial" charset="0"/>
              <a:buNone/>
            </a:pPr>
            <a:endParaRPr lang="de-DE" sz="2000" dirty="0"/>
          </a:p>
        </p:txBody>
      </p:sp>
      <p:sp>
        <p:nvSpPr>
          <p:cNvPr id="8" name="Foliennummernplatzhalter 7"/>
          <p:cNvSpPr>
            <a:spLocks noGrp="1"/>
          </p:cNvSpPr>
          <p:nvPr>
            <p:ph type="sldNum" sz="quarter" idx="12"/>
          </p:nvPr>
        </p:nvSpPr>
        <p:spPr/>
        <p:txBody>
          <a:bodyPr/>
          <a:lstStyle/>
          <a:p>
            <a:fld id="{6AC296E5-8D20-487E-BA9A-A778511E3EBE}" type="slidenum">
              <a:rPr lang="de-AT" smtClean="0"/>
              <a:pPr/>
              <a:t>8</a:t>
            </a:fld>
            <a:endParaRPr lang="de-A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wd">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wd">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wd">
                                    <p:tmPct val="10000"/>
                                  </p:iterate>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wd">
                                    <p:tmPct val="10000"/>
                                  </p:iterate>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wd">
                                    <p:tmPct val="10000"/>
                                  </p:iterate>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0D828-EDE0-ABEF-D462-D3212E6A9C20}"/>
            </a:ext>
          </a:extLst>
        </p:cNvPr>
        <p:cNvGrpSpPr/>
        <p:nvPr/>
      </p:nvGrpSpPr>
      <p:grpSpPr>
        <a:xfrm>
          <a:off x="0" y="0"/>
          <a:ext cx="0" cy="0"/>
          <a:chOff x="0" y="0"/>
          <a:chExt cx="0" cy="0"/>
        </a:xfrm>
      </p:grpSpPr>
      <p:sp>
        <p:nvSpPr>
          <p:cNvPr id="5122" name="Titel 1">
            <a:extLst>
              <a:ext uri="{FF2B5EF4-FFF2-40B4-BE49-F238E27FC236}">
                <a16:creationId xmlns:a16="http://schemas.microsoft.com/office/drawing/2014/main" id="{6B3105EB-8323-94CB-3092-1083108F9710}"/>
              </a:ext>
            </a:extLst>
          </p:cNvPr>
          <p:cNvSpPr>
            <a:spLocks noGrp="1"/>
          </p:cNvSpPr>
          <p:nvPr>
            <p:ph type="title"/>
          </p:nvPr>
        </p:nvSpPr>
        <p:spPr>
          <a:xfrm>
            <a:off x="500063" y="285750"/>
            <a:ext cx="8229600" cy="1143000"/>
          </a:xfrm>
        </p:spPr>
        <p:txBody>
          <a:bodyPr rtlCol="0">
            <a:normAutofit fontScale="90000"/>
          </a:bodyPr>
          <a:lstStyle/>
          <a:p>
            <a:pPr algn="l" eaLnBrk="1" fontAlgn="auto" hangingPunct="1">
              <a:spcAft>
                <a:spcPts val="0"/>
              </a:spcAft>
              <a:tabLst>
                <a:tab pos="87313" algn="l"/>
              </a:tabLst>
              <a:defRPr/>
            </a:pPr>
            <a:br>
              <a:rPr lang="de-DE" sz="3200" b="1" dirty="0"/>
            </a:br>
            <a:r>
              <a:rPr lang="de-DE" sz="3000" b="1" cap="all" spc="-60" dirty="0">
                <a:latin typeface="Arial (Textkörper)"/>
              </a:rPr>
              <a:t>Persönlichkeitsrechte des Urhebers / </a:t>
            </a:r>
            <a:br>
              <a:rPr lang="de-DE" sz="3000" b="1" cap="all" spc="-60" dirty="0">
                <a:latin typeface="Arial (Textkörper)"/>
              </a:rPr>
            </a:br>
            <a:r>
              <a:rPr lang="de-DE" sz="3000" b="1" cap="all" spc="-60" dirty="0">
                <a:latin typeface="Arial (Textkörper)"/>
              </a:rPr>
              <a:t>Schutz geistiger Interessen</a:t>
            </a:r>
            <a:br>
              <a:rPr lang="de-DE" sz="3200" dirty="0"/>
            </a:br>
            <a:endParaRPr lang="de-DE" sz="3200" dirty="0"/>
          </a:p>
        </p:txBody>
      </p:sp>
      <p:sp>
        <p:nvSpPr>
          <p:cNvPr id="3" name="Inhaltsplatzhalter 2">
            <a:extLst>
              <a:ext uri="{FF2B5EF4-FFF2-40B4-BE49-F238E27FC236}">
                <a16:creationId xmlns:a16="http://schemas.microsoft.com/office/drawing/2014/main" id="{EB3E1F52-6AFB-C986-AEE1-32F3330515F9}"/>
              </a:ext>
            </a:extLst>
          </p:cNvPr>
          <p:cNvSpPr>
            <a:spLocks noGrp="1"/>
          </p:cNvSpPr>
          <p:nvPr>
            <p:ph idx="1"/>
          </p:nvPr>
        </p:nvSpPr>
        <p:spPr>
          <a:xfrm>
            <a:off x="552654" y="1456634"/>
            <a:ext cx="8229600" cy="4525963"/>
          </a:xfrm>
        </p:spPr>
        <p:txBody>
          <a:bodyPr rtlCol="0">
            <a:normAutofit fontScale="77500" lnSpcReduction="20000"/>
          </a:bodyPr>
          <a:lstStyle/>
          <a:p>
            <a:pPr eaLnBrk="1" fontAlgn="auto" hangingPunct="1">
              <a:spcAft>
                <a:spcPts val="0"/>
              </a:spcAft>
              <a:buFont typeface="Arial" pitchFamily="34" charset="0"/>
              <a:buChar char="•"/>
              <a:defRPr/>
            </a:pPr>
            <a:endParaRPr lang="de-DE" dirty="0"/>
          </a:p>
          <a:p>
            <a:pPr eaLnBrk="1" fontAlgn="auto" hangingPunct="1">
              <a:spcAft>
                <a:spcPts val="0"/>
              </a:spcAft>
              <a:buFont typeface="Arial" pitchFamily="34" charset="0"/>
              <a:buChar char="•"/>
              <a:defRPr/>
            </a:pPr>
            <a:r>
              <a:rPr lang="de-DE" sz="2700" dirty="0">
                <a:solidFill>
                  <a:srgbClr val="9D9D9D"/>
                </a:solidFill>
                <a:latin typeface="Arial (Textkörper)"/>
              </a:rPr>
              <a:t>Schutz der Urheberschaft (§ 19 UrhG)</a:t>
            </a:r>
          </a:p>
          <a:p>
            <a:pPr lvl="1" eaLnBrk="1" fontAlgn="auto" hangingPunct="1">
              <a:spcAft>
                <a:spcPts val="0"/>
              </a:spcAft>
              <a:buFont typeface="Arial" pitchFamily="34" charset="0"/>
              <a:buChar char="–"/>
              <a:defRPr/>
            </a:pPr>
            <a:r>
              <a:rPr lang="de-DE" sz="2500" dirty="0">
                <a:solidFill>
                  <a:srgbClr val="9D9D9D"/>
                </a:solidFill>
                <a:latin typeface="Arial (Textkörper)"/>
              </a:rPr>
              <a:t>Anderer als Urheber behauptet Urheberschaft für sich</a:t>
            </a:r>
          </a:p>
          <a:p>
            <a:pPr lvl="1" eaLnBrk="1" fontAlgn="auto" hangingPunct="1">
              <a:spcAft>
                <a:spcPts val="0"/>
              </a:spcAft>
              <a:buFont typeface="Arial" pitchFamily="34" charset="0"/>
              <a:buChar char="–"/>
              <a:defRPr/>
            </a:pPr>
            <a:r>
              <a:rPr lang="de-DE" sz="2500" dirty="0">
                <a:solidFill>
                  <a:srgbClr val="9D9D9D"/>
                </a:solidFill>
                <a:latin typeface="Arial (Textkörper)"/>
              </a:rPr>
              <a:t>Verzicht auf Recht ist unwirksam </a:t>
            </a:r>
          </a:p>
          <a:p>
            <a:pPr lvl="1" eaLnBrk="1" fontAlgn="auto" hangingPunct="1">
              <a:spcAft>
                <a:spcPts val="0"/>
              </a:spcAft>
              <a:buFont typeface="Arial" pitchFamily="34" charset="0"/>
              <a:buNone/>
              <a:defRPr/>
            </a:pPr>
            <a:endParaRPr lang="de-DE" sz="2700" dirty="0">
              <a:solidFill>
                <a:srgbClr val="9D9D9D"/>
              </a:solidFill>
              <a:latin typeface="Arial (Textkörper)"/>
            </a:endParaRPr>
          </a:p>
          <a:p>
            <a:pPr eaLnBrk="1" fontAlgn="auto" hangingPunct="1">
              <a:spcAft>
                <a:spcPts val="0"/>
              </a:spcAft>
              <a:buFont typeface="Arial" pitchFamily="34" charset="0"/>
              <a:buChar char="•"/>
              <a:defRPr/>
            </a:pPr>
            <a:r>
              <a:rPr lang="de-DE" sz="2700" dirty="0">
                <a:solidFill>
                  <a:srgbClr val="9D9D9D"/>
                </a:solidFill>
                <a:latin typeface="Arial (Textkörper)"/>
              </a:rPr>
              <a:t>Recht auf Urheberbezeichnung (§ 20 UrhG)</a:t>
            </a:r>
          </a:p>
          <a:p>
            <a:pPr lvl="1" eaLnBrk="1" fontAlgn="auto" hangingPunct="1">
              <a:spcAft>
                <a:spcPts val="0"/>
              </a:spcAft>
              <a:buFont typeface="Arial" pitchFamily="34" charset="0"/>
              <a:buChar char="–"/>
              <a:defRPr/>
            </a:pPr>
            <a:r>
              <a:rPr lang="de-DE" sz="2500" dirty="0">
                <a:solidFill>
                  <a:srgbClr val="9D9D9D"/>
                </a:solidFill>
                <a:latin typeface="Arial (Textkörper)"/>
              </a:rPr>
              <a:t>Urheber bestimmt, ob und mit welcher Bezeichnung das Werk versehen wird</a:t>
            </a:r>
          </a:p>
          <a:p>
            <a:pPr lvl="1" eaLnBrk="1" fontAlgn="auto" hangingPunct="1">
              <a:spcAft>
                <a:spcPts val="0"/>
              </a:spcAft>
              <a:buFont typeface="Arial" pitchFamily="34" charset="0"/>
              <a:buChar char="–"/>
              <a:defRPr/>
            </a:pPr>
            <a:r>
              <a:rPr lang="de-DE" sz="2500" dirty="0">
                <a:solidFill>
                  <a:srgbClr val="9D9D9D"/>
                </a:solidFill>
                <a:latin typeface="Arial (Textkörper)"/>
              </a:rPr>
              <a:t>Verzicht möglich / Vertrag </a:t>
            </a:r>
          </a:p>
          <a:p>
            <a:pPr eaLnBrk="1" fontAlgn="auto" hangingPunct="1">
              <a:spcAft>
                <a:spcPts val="0"/>
              </a:spcAft>
              <a:buFont typeface="Arial" charset="0"/>
              <a:buNone/>
              <a:defRPr/>
            </a:pPr>
            <a:endParaRPr lang="de-DE" sz="2700" dirty="0">
              <a:solidFill>
                <a:srgbClr val="9D9D9D"/>
              </a:solidFill>
              <a:latin typeface="Arial (Textkörper)"/>
            </a:endParaRPr>
          </a:p>
          <a:p>
            <a:pPr eaLnBrk="1" fontAlgn="auto" hangingPunct="1">
              <a:spcAft>
                <a:spcPts val="0"/>
              </a:spcAft>
              <a:buFont typeface="Arial" pitchFamily="34" charset="0"/>
              <a:buChar char="•"/>
              <a:defRPr/>
            </a:pPr>
            <a:r>
              <a:rPr lang="de-DE" sz="2700" dirty="0">
                <a:solidFill>
                  <a:srgbClr val="9D9D9D"/>
                </a:solidFill>
                <a:latin typeface="Arial (Textkörper)"/>
              </a:rPr>
              <a:t>Werkschutz (§ 21 UrhG)</a:t>
            </a:r>
          </a:p>
          <a:p>
            <a:pPr lvl="1" eaLnBrk="1" fontAlgn="auto" hangingPunct="1">
              <a:spcAft>
                <a:spcPts val="0"/>
              </a:spcAft>
              <a:buFont typeface="Arial" pitchFamily="34" charset="0"/>
              <a:buChar char="–"/>
              <a:defRPr/>
            </a:pPr>
            <a:r>
              <a:rPr lang="de-DE" sz="2500" dirty="0">
                <a:solidFill>
                  <a:srgbClr val="9D9D9D"/>
                </a:solidFill>
                <a:latin typeface="Arial (Textkörper)"/>
              </a:rPr>
              <a:t>verbietet Kürzungen, Zusätze, unübliche Änderungen am Werk, dessen Titel oder Urheberbezeichnung</a:t>
            </a:r>
          </a:p>
          <a:p>
            <a:pPr lvl="1" eaLnBrk="1" fontAlgn="auto" hangingPunct="1">
              <a:spcAft>
                <a:spcPts val="0"/>
              </a:spcAft>
              <a:buFont typeface="Arial" pitchFamily="34" charset="0"/>
              <a:buChar char="–"/>
              <a:defRPr/>
            </a:pPr>
            <a:r>
              <a:rPr lang="de-DE" sz="2500" dirty="0">
                <a:solidFill>
                  <a:srgbClr val="9D9D9D"/>
                </a:solidFill>
                <a:latin typeface="Arial (Textkörper)"/>
              </a:rPr>
              <a:t>Zustimmung des Urhebers möglich / Vertrag</a:t>
            </a:r>
          </a:p>
          <a:p>
            <a:pPr eaLnBrk="1" fontAlgn="auto" hangingPunct="1">
              <a:spcAft>
                <a:spcPts val="0"/>
              </a:spcAft>
              <a:buFont typeface="Arial" pitchFamily="34" charset="0"/>
              <a:buChar char="•"/>
              <a:defRPr/>
            </a:pPr>
            <a:endParaRPr lang="de-DE" dirty="0"/>
          </a:p>
        </p:txBody>
      </p:sp>
      <p:sp>
        <p:nvSpPr>
          <p:cNvPr id="8" name="Foliennummernplatzhalter 7">
            <a:extLst>
              <a:ext uri="{FF2B5EF4-FFF2-40B4-BE49-F238E27FC236}">
                <a16:creationId xmlns:a16="http://schemas.microsoft.com/office/drawing/2014/main" id="{33B4D62E-0842-56E1-B692-9919AE68266B}"/>
              </a:ext>
            </a:extLst>
          </p:cNvPr>
          <p:cNvSpPr>
            <a:spLocks noGrp="1"/>
          </p:cNvSpPr>
          <p:nvPr>
            <p:ph type="sldNum" sz="quarter" idx="12"/>
          </p:nvPr>
        </p:nvSpPr>
        <p:spPr/>
        <p:txBody>
          <a:bodyPr/>
          <a:lstStyle/>
          <a:p>
            <a:fld id="{6AC296E5-8D20-487E-BA9A-A778511E3EBE}" type="slidenum">
              <a:rPr lang="de-AT" smtClean="0"/>
              <a:pPr/>
              <a:t>9</a:t>
            </a:fld>
            <a:endParaRPr lang="de-AT"/>
          </a:p>
        </p:txBody>
      </p:sp>
    </p:spTree>
    <p:extLst>
      <p:ext uri="{BB962C8B-B14F-4D97-AF65-F5344CB8AC3E}">
        <p14:creationId xmlns:p14="http://schemas.microsoft.com/office/powerpoint/2010/main" val="2663827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0</TotalTime>
  <Words>1432</Words>
  <Application>Microsoft Office PowerPoint</Application>
  <PresentationFormat>Bildschirmpräsentation (4:3)</PresentationFormat>
  <Paragraphs>262</Paragraphs>
  <Slides>20</Slides>
  <Notes>20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20</vt:i4>
      </vt:variant>
    </vt:vector>
  </HeadingPairs>
  <TitlesOfParts>
    <vt:vector size="26" baseType="lpstr">
      <vt:lpstr>Arial</vt:lpstr>
      <vt:lpstr>Arial (Textkörper)</vt:lpstr>
      <vt:lpstr>Arial Black (Überschriften)</vt:lpstr>
      <vt:lpstr>Calibri</vt:lpstr>
      <vt:lpstr>Symbol</vt:lpstr>
      <vt:lpstr>Larissa-Design</vt:lpstr>
      <vt:lpstr> Kreative Schöpfung im Arbeitsrecht – Rechteinhaberschaft,  Übertragung von Rechten, Gestaltungsmöglichkeiten</vt:lpstr>
      <vt:lpstr> Problemstellung </vt:lpstr>
      <vt:lpstr>Schutzgegenstand des Urheberrechtes /  Werke und sonstige Leistungen</vt:lpstr>
      <vt:lpstr> Sonstige Leistungen / verwandte Schutzrechte </vt:lpstr>
      <vt:lpstr> Werkbegriff laut OGH </vt:lpstr>
      <vt:lpstr> Nicht schutzfähig nach UrhG </vt:lpstr>
      <vt:lpstr> VERWERTUNGSRECHTE und BEARBEITUNG </vt:lpstr>
      <vt:lpstr> Werknutzungsbewilligung oder Werknutzungsrecht? </vt:lpstr>
      <vt:lpstr> Persönlichkeitsrechte des Urhebers /  Schutz geistiger Interessen </vt:lpstr>
      <vt:lpstr>Urhebervertragsrecht Nutzungsrecht im Arbeitsverhältnis</vt:lpstr>
      <vt:lpstr>Urhebervertragsrecht Nutzungsrecht im Arbeitsverhältnis</vt:lpstr>
      <vt:lpstr>Urhebervertragsrecht Zweckübertragungsgrundsatz</vt:lpstr>
      <vt:lpstr>Urhebervertragsrecht Zweckübertragungsgrundsatz</vt:lpstr>
      <vt:lpstr>Urhebervertragsrecht Zweckübertragungsgrundsatz</vt:lpstr>
      <vt:lpstr>Urhebervertragsrecht Zweckübertragungsgrundsatz</vt:lpstr>
      <vt:lpstr>Urhebervertragsrecht Unbekannte Verwertungsarten</vt:lpstr>
      <vt:lpstr>Urhebervertragsrecht Unbekannte Verwertungsarten</vt:lpstr>
      <vt:lpstr> Vereinbarungen über Nutzungs- und Verwertungsart </vt:lpstr>
      <vt:lpstr>Urhebervertragsrecht Vergütung</vt:lpstr>
      <vt:lpstr>Vielen Dank für Ihre Aufmerksamkeit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Urheberrecht</dc:title>
  <dc:creator>office3</dc:creator>
  <cp:lastModifiedBy>Kanzlei PMSP</cp:lastModifiedBy>
  <cp:revision>130</cp:revision>
  <cp:lastPrinted>2024-03-05T12:54:13Z</cp:lastPrinted>
  <dcterms:created xsi:type="dcterms:W3CDTF">2016-11-17T10:51:23Z</dcterms:created>
  <dcterms:modified xsi:type="dcterms:W3CDTF">2024-03-05T13:03:23Z</dcterms:modified>
</cp:coreProperties>
</file>