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14"/>
  </p:notesMasterIdLst>
  <p:handoutMasterIdLst>
    <p:handoutMasterId r:id="rId15"/>
  </p:handoutMasterIdLst>
  <p:sldIdLst>
    <p:sldId id="648" r:id="rId2"/>
    <p:sldId id="764" r:id="rId3"/>
    <p:sldId id="767" r:id="rId4"/>
    <p:sldId id="765" r:id="rId5"/>
    <p:sldId id="775" r:id="rId6"/>
    <p:sldId id="753" r:id="rId7"/>
    <p:sldId id="754" r:id="rId8"/>
    <p:sldId id="757" r:id="rId9"/>
    <p:sldId id="770" r:id="rId10"/>
    <p:sldId id="771" r:id="rId11"/>
    <p:sldId id="760" r:id="rId12"/>
    <p:sldId id="773" r:id="rId13"/>
  </p:sldIdLst>
  <p:sldSz cx="10656888" cy="7561263"/>
  <p:notesSz cx="9872663" cy="6742113"/>
  <p:defaultTextStyle>
    <a:defPPr>
      <a:defRPr lang="de-AT"/>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360">
          <p15:clr>
            <a:srgbClr val="A4A3A4"/>
          </p15:clr>
        </p15:guide>
      </p15:sldGuideLst>
    </p:ext>
    <p:ext uri="{2D200454-40CA-4A62-9FC3-DE9A4176ACB9}">
      <p15:notesGuideLst xmlns:p15="http://schemas.microsoft.com/office/powerpoint/2012/main">
        <p15:guide id="1" orient="horz" pos="2122">
          <p15:clr>
            <a:srgbClr val="A4A3A4"/>
          </p15:clr>
        </p15:guide>
        <p15:guide id="2" pos="3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CC99"/>
    <a:srgbClr val="DDDDDD"/>
    <a:srgbClr val="CC6600"/>
    <a:srgbClr val="FF0066"/>
    <a:srgbClr val="FDE639"/>
    <a:srgbClr val="F2D144"/>
    <a:srgbClr val="FBE43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82743" autoAdjust="0"/>
  </p:normalViewPr>
  <p:slideViewPr>
    <p:cSldViewPr snapToObjects="1">
      <p:cViewPr varScale="1">
        <p:scale>
          <a:sx n="86" d="100"/>
          <a:sy n="86" d="100"/>
        </p:scale>
        <p:origin x="2118" y="78"/>
      </p:cViewPr>
      <p:guideLst>
        <p:guide orient="horz" pos="1920"/>
        <p:guide pos="336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3312" y="-90"/>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5"/>
          <p:cNvSpPr>
            <a:spLocks noGrp="1" noChangeArrowheads="1"/>
          </p:cNvSpPr>
          <p:nvPr>
            <p:ph type="sldNum" sz="quarter" idx="3"/>
          </p:nvPr>
        </p:nvSpPr>
        <p:spPr bwMode="auto">
          <a:xfrm>
            <a:off x="5593435" y="6405709"/>
            <a:ext cx="4279230" cy="336405"/>
          </a:xfrm>
          <a:prstGeom prst="rect">
            <a:avLst/>
          </a:prstGeom>
          <a:noFill/>
          <a:ln w="9525">
            <a:noFill/>
            <a:miter lim="800000"/>
            <a:headEnd/>
            <a:tailEnd/>
          </a:ln>
        </p:spPr>
        <p:txBody>
          <a:bodyPr vert="horz" wrap="square" lIns="92355" tIns="46178" rIns="92355" bIns="46178" numCol="1" anchor="b" anchorCtr="0" compatLnSpc="1">
            <a:prstTxWarp prst="textNoShape">
              <a:avLst/>
            </a:prstTxWarp>
          </a:bodyPr>
          <a:lstStyle>
            <a:lvl1pPr algn="r" defTabSz="923925">
              <a:defRPr sz="1200">
                <a:latin typeface="Arial" charset="0"/>
              </a:defRPr>
            </a:lvl1pPr>
          </a:lstStyle>
          <a:p>
            <a:pPr>
              <a:defRPr/>
            </a:pPr>
            <a:fld id="{7ED38BBE-2805-4FC1-8C55-4A3BE9E56549}" type="slidenum">
              <a:rPr lang="de-AT"/>
              <a:pPr>
                <a:defRPr/>
              </a:pPr>
              <a:t>‹Nr.›</a:t>
            </a:fld>
            <a:endParaRPr lang="de-AT"/>
          </a:p>
        </p:txBody>
      </p:sp>
    </p:spTree>
    <p:extLst>
      <p:ext uri="{BB962C8B-B14F-4D97-AF65-F5344CB8AC3E}">
        <p14:creationId xmlns:p14="http://schemas.microsoft.com/office/powerpoint/2010/main" val="354406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4279230" cy="336405"/>
          </a:xfrm>
          <a:prstGeom prst="rect">
            <a:avLst/>
          </a:prstGeom>
          <a:noFill/>
          <a:ln w="9525">
            <a:noFill/>
            <a:miter lim="800000"/>
            <a:headEnd/>
            <a:tailEnd/>
          </a:ln>
        </p:spPr>
        <p:txBody>
          <a:bodyPr vert="horz" wrap="square" lIns="92355" tIns="46178" rIns="92355" bIns="46178" numCol="1" anchor="t" anchorCtr="0" compatLnSpc="1">
            <a:prstTxWarp prst="textNoShape">
              <a:avLst/>
            </a:prstTxWarp>
          </a:bodyPr>
          <a:lstStyle>
            <a:lvl1pPr defTabSz="923925">
              <a:defRPr sz="1200">
                <a:latin typeface="Arial" charset="0"/>
              </a:defRPr>
            </a:lvl1pPr>
          </a:lstStyle>
          <a:p>
            <a:pPr>
              <a:defRPr/>
            </a:pPr>
            <a:endParaRPr lang="de-DE"/>
          </a:p>
        </p:txBody>
      </p:sp>
      <p:sp>
        <p:nvSpPr>
          <p:cNvPr id="10243" name="Rectangle 3"/>
          <p:cNvSpPr>
            <a:spLocks noGrp="1" noChangeArrowheads="1"/>
          </p:cNvSpPr>
          <p:nvPr>
            <p:ph type="dt" idx="1"/>
          </p:nvPr>
        </p:nvSpPr>
        <p:spPr bwMode="auto">
          <a:xfrm>
            <a:off x="5593435" y="0"/>
            <a:ext cx="4279230" cy="336405"/>
          </a:xfrm>
          <a:prstGeom prst="rect">
            <a:avLst/>
          </a:prstGeom>
          <a:noFill/>
          <a:ln w="9525">
            <a:noFill/>
            <a:miter lim="800000"/>
            <a:headEnd/>
            <a:tailEnd/>
          </a:ln>
        </p:spPr>
        <p:txBody>
          <a:bodyPr vert="horz" wrap="square" lIns="92355" tIns="46178" rIns="92355" bIns="46178" numCol="1" anchor="t" anchorCtr="0" compatLnSpc="1">
            <a:prstTxWarp prst="textNoShape">
              <a:avLst/>
            </a:prstTxWarp>
          </a:bodyPr>
          <a:lstStyle>
            <a:lvl1pPr algn="r" defTabSz="923925">
              <a:defRPr sz="1200">
                <a:latin typeface="Arial" charset="0"/>
              </a:defRPr>
            </a:lvl1pPr>
          </a:lstStyle>
          <a:p>
            <a:pPr>
              <a:defRPr/>
            </a:pPr>
            <a:fld id="{C09CF10F-7E1F-43CF-B026-E5FBD2ADFA4A}" type="datetime1">
              <a:rPr lang="de-DE"/>
              <a:pPr>
                <a:defRPr/>
              </a:pPr>
              <a:t>18.11.2020</a:t>
            </a:fld>
            <a:endParaRPr lang="de-DE"/>
          </a:p>
        </p:txBody>
      </p:sp>
      <p:sp>
        <p:nvSpPr>
          <p:cNvPr id="34820" name="Rectangle 4"/>
          <p:cNvSpPr>
            <a:spLocks noGrp="1" noRot="1" noChangeAspect="1" noChangeArrowheads="1" noTextEdit="1"/>
          </p:cNvSpPr>
          <p:nvPr>
            <p:ph type="sldImg" idx="2"/>
          </p:nvPr>
        </p:nvSpPr>
        <p:spPr bwMode="auto">
          <a:xfrm>
            <a:off x="3152775" y="503238"/>
            <a:ext cx="3567113" cy="2532062"/>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316509" y="3201239"/>
            <a:ext cx="7239646" cy="3037347"/>
          </a:xfrm>
          <a:prstGeom prst="rect">
            <a:avLst/>
          </a:prstGeom>
          <a:noFill/>
          <a:ln w="9525">
            <a:noFill/>
            <a:miter lim="800000"/>
            <a:headEnd/>
            <a:tailEnd/>
          </a:ln>
        </p:spPr>
        <p:txBody>
          <a:bodyPr vert="horz" wrap="square" lIns="92355" tIns="46178" rIns="92355" bIns="46178" numCol="1" anchor="t" anchorCtr="0" compatLnSpc="1">
            <a:prstTxWarp prst="textNoShape">
              <a:avLst/>
            </a:prstTxWarp>
          </a:bodyPr>
          <a:lstStyle/>
          <a:p>
            <a:pPr lvl="0"/>
            <a:r>
              <a:rPr lang="de-AT" noProof="0"/>
              <a:t>Klicken Sie, um die Formate des Vorlagentextes zu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10246" name="Rectangle 6"/>
          <p:cNvSpPr>
            <a:spLocks noGrp="1" noChangeArrowheads="1"/>
          </p:cNvSpPr>
          <p:nvPr>
            <p:ph type="ftr" sz="quarter" idx="4"/>
          </p:nvPr>
        </p:nvSpPr>
        <p:spPr bwMode="auto">
          <a:xfrm>
            <a:off x="1" y="6405709"/>
            <a:ext cx="4279230" cy="336405"/>
          </a:xfrm>
          <a:prstGeom prst="rect">
            <a:avLst/>
          </a:prstGeom>
          <a:noFill/>
          <a:ln w="9525">
            <a:noFill/>
            <a:miter lim="800000"/>
            <a:headEnd/>
            <a:tailEnd/>
          </a:ln>
        </p:spPr>
        <p:txBody>
          <a:bodyPr vert="horz" wrap="square" lIns="92355" tIns="46178" rIns="92355" bIns="46178" numCol="1" anchor="b" anchorCtr="0" compatLnSpc="1">
            <a:prstTxWarp prst="textNoShape">
              <a:avLst/>
            </a:prstTxWarp>
          </a:bodyPr>
          <a:lstStyle>
            <a:lvl1pPr defTabSz="923925">
              <a:defRPr sz="1200">
                <a:latin typeface="Arial" charset="0"/>
              </a:defRPr>
            </a:lvl1pPr>
          </a:lstStyle>
          <a:p>
            <a:pPr>
              <a:defRPr/>
            </a:pPr>
            <a:r>
              <a:rPr lang="de-DE"/>
              <a:t>Neukonzeption Schulpraktikum, Mai 2010</a:t>
            </a:r>
          </a:p>
        </p:txBody>
      </p:sp>
      <p:sp>
        <p:nvSpPr>
          <p:cNvPr id="10247" name="Rectangle 7"/>
          <p:cNvSpPr>
            <a:spLocks noGrp="1" noChangeArrowheads="1"/>
          </p:cNvSpPr>
          <p:nvPr>
            <p:ph type="sldNum" sz="quarter" idx="5"/>
          </p:nvPr>
        </p:nvSpPr>
        <p:spPr bwMode="auto">
          <a:xfrm>
            <a:off x="5593435" y="6405709"/>
            <a:ext cx="4279230" cy="336405"/>
          </a:xfrm>
          <a:prstGeom prst="rect">
            <a:avLst/>
          </a:prstGeom>
          <a:noFill/>
          <a:ln w="9525">
            <a:noFill/>
            <a:miter lim="800000"/>
            <a:headEnd/>
            <a:tailEnd/>
          </a:ln>
        </p:spPr>
        <p:txBody>
          <a:bodyPr vert="horz" wrap="square" lIns="92355" tIns="46178" rIns="92355" bIns="46178" numCol="1" anchor="b" anchorCtr="0" compatLnSpc="1">
            <a:prstTxWarp prst="textNoShape">
              <a:avLst/>
            </a:prstTxWarp>
          </a:bodyPr>
          <a:lstStyle>
            <a:lvl1pPr algn="r" defTabSz="923925">
              <a:defRPr sz="1200">
                <a:latin typeface="Arial" charset="0"/>
              </a:defRPr>
            </a:lvl1pPr>
          </a:lstStyle>
          <a:p>
            <a:pPr>
              <a:defRPr/>
            </a:pPr>
            <a:fld id="{0D418D3D-6CB4-438F-AED0-8FF630172759}" type="slidenum">
              <a:rPr lang="de-AT"/>
              <a:pPr>
                <a:defRPr/>
              </a:pPr>
              <a:t>‹Nr.›</a:t>
            </a:fld>
            <a:endParaRPr lang="de-AT"/>
          </a:p>
        </p:txBody>
      </p:sp>
    </p:spTree>
    <p:extLst>
      <p:ext uri="{BB962C8B-B14F-4D97-AF65-F5344CB8AC3E}">
        <p14:creationId xmlns:p14="http://schemas.microsoft.com/office/powerpoint/2010/main" val="99959532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800">
                <a:solidFill>
                  <a:schemeClr val="tx1"/>
                </a:solidFill>
                <a:latin typeface="Arial" charset="0"/>
                <a:cs typeface="Arial" charset="0"/>
              </a:defRPr>
            </a:lvl1pPr>
            <a:lvl2pPr marL="742950" indent="-285750" defTabSz="923925">
              <a:defRPr sz="2800">
                <a:solidFill>
                  <a:schemeClr val="tx1"/>
                </a:solidFill>
                <a:latin typeface="Arial" charset="0"/>
                <a:cs typeface="Arial" charset="0"/>
              </a:defRPr>
            </a:lvl2pPr>
            <a:lvl3pPr marL="1143000" indent="-228600" defTabSz="923925">
              <a:defRPr sz="2800">
                <a:solidFill>
                  <a:schemeClr val="tx1"/>
                </a:solidFill>
                <a:latin typeface="Arial" charset="0"/>
                <a:cs typeface="Arial" charset="0"/>
              </a:defRPr>
            </a:lvl3pPr>
            <a:lvl4pPr marL="1600200" indent="-228600" defTabSz="923925">
              <a:defRPr sz="2800">
                <a:solidFill>
                  <a:schemeClr val="tx1"/>
                </a:solidFill>
                <a:latin typeface="Arial" charset="0"/>
                <a:cs typeface="Arial" charset="0"/>
              </a:defRPr>
            </a:lvl4pPr>
            <a:lvl5pPr marL="2057400" indent="-228600" defTabSz="923925">
              <a:defRPr sz="2800">
                <a:solidFill>
                  <a:schemeClr val="tx1"/>
                </a:solidFill>
                <a:latin typeface="Arial" charset="0"/>
                <a:cs typeface="Arial" charset="0"/>
              </a:defRPr>
            </a:lvl5pPr>
            <a:lvl6pPr marL="2514600" indent="-228600" defTabSz="923925" fontAlgn="base">
              <a:spcBef>
                <a:spcPct val="0"/>
              </a:spcBef>
              <a:spcAft>
                <a:spcPct val="0"/>
              </a:spcAft>
              <a:defRPr sz="2800">
                <a:solidFill>
                  <a:schemeClr val="tx1"/>
                </a:solidFill>
                <a:latin typeface="Arial" charset="0"/>
                <a:cs typeface="Arial" charset="0"/>
              </a:defRPr>
            </a:lvl6pPr>
            <a:lvl7pPr marL="2971800" indent="-228600" defTabSz="923925" fontAlgn="base">
              <a:spcBef>
                <a:spcPct val="0"/>
              </a:spcBef>
              <a:spcAft>
                <a:spcPct val="0"/>
              </a:spcAft>
              <a:defRPr sz="2800">
                <a:solidFill>
                  <a:schemeClr val="tx1"/>
                </a:solidFill>
                <a:latin typeface="Arial" charset="0"/>
                <a:cs typeface="Arial" charset="0"/>
              </a:defRPr>
            </a:lvl7pPr>
            <a:lvl8pPr marL="3429000" indent="-228600" defTabSz="923925" fontAlgn="base">
              <a:spcBef>
                <a:spcPct val="0"/>
              </a:spcBef>
              <a:spcAft>
                <a:spcPct val="0"/>
              </a:spcAft>
              <a:defRPr sz="2800">
                <a:solidFill>
                  <a:schemeClr val="tx1"/>
                </a:solidFill>
                <a:latin typeface="Arial" charset="0"/>
                <a:cs typeface="Arial" charset="0"/>
              </a:defRPr>
            </a:lvl8pPr>
            <a:lvl9pPr marL="3886200" indent="-228600" defTabSz="923925" fontAlgn="base">
              <a:spcBef>
                <a:spcPct val="0"/>
              </a:spcBef>
              <a:spcAft>
                <a:spcPct val="0"/>
              </a:spcAft>
              <a:defRPr sz="2800">
                <a:solidFill>
                  <a:schemeClr val="tx1"/>
                </a:solidFill>
                <a:latin typeface="Arial" charset="0"/>
                <a:cs typeface="Arial" charset="0"/>
              </a:defRPr>
            </a:lvl9pPr>
          </a:lstStyle>
          <a:p>
            <a:fld id="{52AF9644-11D0-4DAF-AD20-94F121938FB9}" type="slidenum">
              <a:rPr lang="de-AT" sz="1200" smtClean="0"/>
              <a:pPr/>
              <a:t>1</a:t>
            </a:fld>
            <a:endParaRPr lang="de-AT" sz="1200" dirty="0"/>
          </a:p>
        </p:txBody>
      </p:sp>
      <p:sp>
        <p:nvSpPr>
          <p:cNvPr id="6146" name="Rectangle 7"/>
          <p:cNvSpPr txBox="1">
            <a:spLocks noGrp="1" noChangeArrowheads="1"/>
          </p:cNvSpPr>
          <p:nvPr/>
        </p:nvSpPr>
        <p:spPr bwMode="auto">
          <a:xfrm>
            <a:off x="5593435" y="6406092"/>
            <a:ext cx="4279230" cy="33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5" tIns="46178" rIns="92355" bIns="46178" anchor="b"/>
          <a:lstStyle>
            <a:lvl1pPr defTabSz="923925">
              <a:defRPr sz="2800">
                <a:solidFill>
                  <a:schemeClr val="tx1"/>
                </a:solidFill>
                <a:latin typeface="Arial" charset="0"/>
                <a:cs typeface="Arial" charset="0"/>
              </a:defRPr>
            </a:lvl1pPr>
            <a:lvl2pPr marL="742950" indent="-285750" defTabSz="923925">
              <a:defRPr sz="2800">
                <a:solidFill>
                  <a:schemeClr val="tx1"/>
                </a:solidFill>
                <a:latin typeface="Arial" charset="0"/>
                <a:cs typeface="Arial" charset="0"/>
              </a:defRPr>
            </a:lvl2pPr>
            <a:lvl3pPr marL="1143000" indent="-228600" defTabSz="923925">
              <a:defRPr sz="2800">
                <a:solidFill>
                  <a:schemeClr val="tx1"/>
                </a:solidFill>
                <a:latin typeface="Arial" charset="0"/>
                <a:cs typeface="Arial" charset="0"/>
              </a:defRPr>
            </a:lvl3pPr>
            <a:lvl4pPr marL="1600200" indent="-228600" defTabSz="923925">
              <a:defRPr sz="2800">
                <a:solidFill>
                  <a:schemeClr val="tx1"/>
                </a:solidFill>
                <a:latin typeface="Arial" charset="0"/>
                <a:cs typeface="Arial" charset="0"/>
              </a:defRPr>
            </a:lvl4pPr>
            <a:lvl5pPr marL="2057400" indent="-228600" defTabSz="923925">
              <a:defRPr sz="2800">
                <a:solidFill>
                  <a:schemeClr val="tx1"/>
                </a:solidFill>
                <a:latin typeface="Arial" charset="0"/>
                <a:cs typeface="Arial" charset="0"/>
              </a:defRPr>
            </a:lvl5pPr>
            <a:lvl6pPr marL="2514600" indent="-228600" defTabSz="923925" fontAlgn="base">
              <a:spcBef>
                <a:spcPct val="0"/>
              </a:spcBef>
              <a:spcAft>
                <a:spcPct val="0"/>
              </a:spcAft>
              <a:defRPr sz="2800">
                <a:solidFill>
                  <a:schemeClr val="tx1"/>
                </a:solidFill>
                <a:latin typeface="Arial" charset="0"/>
                <a:cs typeface="Arial" charset="0"/>
              </a:defRPr>
            </a:lvl6pPr>
            <a:lvl7pPr marL="2971800" indent="-228600" defTabSz="923925" fontAlgn="base">
              <a:spcBef>
                <a:spcPct val="0"/>
              </a:spcBef>
              <a:spcAft>
                <a:spcPct val="0"/>
              </a:spcAft>
              <a:defRPr sz="2800">
                <a:solidFill>
                  <a:schemeClr val="tx1"/>
                </a:solidFill>
                <a:latin typeface="Arial" charset="0"/>
                <a:cs typeface="Arial" charset="0"/>
              </a:defRPr>
            </a:lvl7pPr>
            <a:lvl8pPr marL="3429000" indent="-228600" defTabSz="923925" fontAlgn="base">
              <a:spcBef>
                <a:spcPct val="0"/>
              </a:spcBef>
              <a:spcAft>
                <a:spcPct val="0"/>
              </a:spcAft>
              <a:defRPr sz="2800">
                <a:solidFill>
                  <a:schemeClr val="tx1"/>
                </a:solidFill>
                <a:latin typeface="Arial" charset="0"/>
                <a:cs typeface="Arial" charset="0"/>
              </a:defRPr>
            </a:lvl8pPr>
            <a:lvl9pPr marL="3886200" indent="-228600" defTabSz="923925" fontAlgn="base">
              <a:spcBef>
                <a:spcPct val="0"/>
              </a:spcBef>
              <a:spcAft>
                <a:spcPct val="0"/>
              </a:spcAft>
              <a:defRPr sz="2800">
                <a:solidFill>
                  <a:schemeClr val="tx1"/>
                </a:solidFill>
                <a:latin typeface="Arial" charset="0"/>
                <a:cs typeface="Arial" charset="0"/>
              </a:defRPr>
            </a:lvl9pPr>
          </a:lstStyle>
          <a:p>
            <a:pPr algn="r"/>
            <a:fld id="{6EB008FE-8B03-42D2-999F-773B211E769D}" type="slidenum">
              <a:rPr lang="de-AT" sz="1200"/>
              <a:pPr algn="r"/>
              <a:t>1</a:t>
            </a:fld>
            <a:endParaRPr lang="de-AT"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Keine Kombinationspflicht</a:t>
            </a:r>
          </a:p>
        </p:txBody>
      </p:sp>
      <p:sp>
        <p:nvSpPr>
          <p:cNvPr id="5" name="Foliennummernplatzhalter 4"/>
          <p:cNvSpPr>
            <a:spLocks noGrp="1"/>
          </p:cNvSpPr>
          <p:nvPr>
            <p:ph type="sldNum" sz="quarter" idx="11"/>
          </p:nvPr>
        </p:nvSpPr>
        <p:spPr/>
        <p:txBody>
          <a:bodyPr/>
          <a:lstStyle/>
          <a:p>
            <a:pPr>
              <a:defRPr/>
            </a:pPr>
            <a:fld id="{0D418D3D-6CB4-438F-AED0-8FF630172759}" type="slidenum">
              <a:rPr lang="de-AT" smtClean="0"/>
              <a:pPr>
                <a:defRPr/>
              </a:pPr>
              <a:t>2</a:t>
            </a:fld>
            <a:endParaRPr lang="de-AT"/>
          </a:p>
        </p:txBody>
      </p:sp>
    </p:spTree>
    <p:extLst>
      <p:ext uri="{BB962C8B-B14F-4D97-AF65-F5344CB8AC3E}">
        <p14:creationId xmlns:p14="http://schemas.microsoft.com/office/powerpoint/2010/main" val="244720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Arial" charset="0"/>
              </a:defRPr>
            </a:lvl1pPr>
            <a:lvl2pPr marL="747713" indent="-287338" algn="l" defTabSz="927100" eaLnBrk="0" hangingPunct="0">
              <a:spcBef>
                <a:spcPct val="30000"/>
              </a:spcBef>
              <a:defRPr sz="1200">
                <a:solidFill>
                  <a:schemeClr val="tx1"/>
                </a:solidFill>
                <a:latin typeface="Arial" charset="0"/>
              </a:defRPr>
            </a:lvl2pPr>
            <a:lvl3pPr marL="1149350" indent="-228600" algn="l" defTabSz="927100" eaLnBrk="0" hangingPunct="0">
              <a:spcBef>
                <a:spcPct val="30000"/>
              </a:spcBef>
              <a:defRPr sz="1200">
                <a:solidFill>
                  <a:schemeClr val="tx1"/>
                </a:solidFill>
                <a:latin typeface="Arial" charset="0"/>
              </a:defRPr>
            </a:lvl3pPr>
            <a:lvl4pPr marL="1609725" indent="-228600" algn="l" defTabSz="927100" eaLnBrk="0" hangingPunct="0">
              <a:spcBef>
                <a:spcPct val="30000"/>
              </a:spcBef>
              <a:defRPr sz="1200">
                <a:solidFill>
                  <a:schemeClr val="tx1"/>
                </a:solidFill>
                <a:latin typeface="Arial" charset="0"/>
              </a:defRPr>
            </a:lvl4pPr>
            <a:lvl5pPr marL="2070100" indent="-228600" algn="l" defTabSz="927100" eaLnBrk="0" hangingPunct="0">
              <a:spcBef>
                <a:spcPct val="30000"/>
              </a:spcBef>
              <a:defRPr sz="1200">
                <a:solidFill>
                  <a:schemeClr val="tx1"/>
                </a:solidFill>
                <a:latin typeface="Arial" charset="0"/>
              </a:defRPr>
            </a:lvl5pPr>
            <a:lvl6pPr marL="2527300" indent="-228600" defTabSz="927100" eaLnBrk="0" fontAlgn="base" hangingPunct="0">
              <a:spcBef>
                <a:spcPct val="30000"/>
              </a:spcBef>
              <a:spcAft>
                <a:spcPct val="0"/>
              </a:spcAft>
              <a:defRPr sz="1200">
                <a:solidFill>
                  <a:schemeClr val="tx1"/>
                </a:solidFill>
                <a:latin typeface="Arial" charset="0"/>
              </a:defRPr>
            </a:lvl6pPr>
            <a:lvl7pPr marL="2984500" indent="-228600" defTabSz="927100" eaLnBrk="0" fontAlgn="base" hangingPunct="0">
              <a:spcBef>
                <a:spcPct val="30000"/>
              </a:spcBef>
              <a:spcAft>
                <a:spcPct val="0"/>
              </a:spcAft>
              <a:defRPr sz="1200">
                <a:solidFill>
                  <a:schemeClr val="tx1"/>
                </a:solidFill>
                <a:latin typeface="Arial" charset="0"/>
              </a:defRPr>
            </a:lvl7pPr>
            <a:lvl8pPr marL="3441700" indent="-228600" defTabSz="927100" eaLnBrk="0" fontAlgn="base" hangingPunct="0">
              <a:spcBef>
                <a:spcPct val="30000"/>
              </a:spcBef>
              <a:spcAft>
                <a:spcPct val="0"/>
              </a:spcAft>
              <a:defRPr sz="1200">
                <a:solidFill>
                  <a:schemeClr val="tx1"/>
                </a:solidFill>
                <a:latin typeface="Arial" charset="0"/>
              </a:defRPr>
            </a:lvl8pPr>
            <a:lvl9pPr marL="3898900" indent="-228600" defTabSz="9271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59DAC1-CE2E-40C1-A8EF-0477D45A871D}" type="slidenum">
              <a:rPr lang="de-AT" altLang="de-DE">
                <a:solidFill>
                  <a:prstClr val="black"/>
                </a:solidFill>
              </a:rPr>
              <a:pPr algn="r" eaLnBrk="1" hangingPunct="1">
                <a:spcBef>
                  <a:spcPct val="0"/>
                </a:spcBef>
              </a:pPr>
              <a:t>3</a:t>
            </a:fld>
            <a:endParaRPr lang="de-AT" altLang="de-DE">
              <a:solidFill>
                <a:prstClr val="black"/>
              </a:solidFill>
            </a:endParaRPr>
          </a:p>
        </p:txBody>
      </p:sp>
      <p:sp>
        <p:nvSpPr>
          <p:cNvPr id="15363" name="Rectangle 2"/>
          <p:cNvSpPr>
            <a:spLocks noGrp="1" noRot="1" noChangeAspect="1" noChangeArrowheads="1" noTextEdit="1"/>
          </p:cNvSpPr>
          <p:nvPr>
            <p:ph type="sldImg"/>
          </p:nvPr>
        </p:nvSpPr>
        <p:spPr>
          <a:xfrm>
            <a:off x="3273425" y="587375"/>
            <a:ext cx="3327400" cy="2362200"/>
          </a:xfrm>
          <a:ln w="12700" cap="flat">
            <a:solidFill>
              <a:schemeClr val="tx1"/>
            </a:solidFill>
          </a:ln>
        </p:spPr>
      </p:sp>
      <p:sp>
        <p:nvSpPr>
          <p:cNvPr id="15364" name="Rectangle 3"/>
          <p:cNvSpPr>
            <a:spLocks noGrp="1" noChangeArrowheads="1"/>
          </p:cNvSpPr>
          <p:nvPr>
            <p:ph type="body" idx="1"/>
          </p:nvPr>
        </p:nvSpPr>
        <p:spPr>
          <a:xfrm>
            <a:off x="1313696" y="3202316"/>
            <a:ext cx="7242929" cy="2840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9" tIns="47690" rIns="95379" bIns="47690"/>
          <a:lstStyle/>
          <a:p>
            <a:pPr algn="l"/>
            <a:endParaRPr lang="de-A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Arial" charset="0"/>
              </a:defRPr>
            </a:lvl1pPr>
            <a:lvl2pPr marL="747713" indent="-287338" algn="l" defTabSz="927100" eaLnBrk="0" hangingPunct="0">
              <a:spcBef>
                <a:spcPct val="30000"/>
              </a:spcBef>
              <a:defRPr sz="1200">
                <a:solidFill>
                  <a:schemeClr val="tx1"/>
                </a:solidFill>
                <a:latin typeface="Arial" charset="0"/>
              </a:defRPr>
            </a:lvl2pPr>
            <a:lvl3pPr marL="1149350" indent="-228600" algn="l" defTabSz="927100" eaLnBrk="0" hangingPunct="0">
              <a:spcBef>
                <a:spcPct val="30000"/>
              </a:spcBef>
              <a:defRPr sz="1200">
                <a:solidFill>
                  <a:schemeClr val="tx1"/>
                </a:solidFill>
                <a:latin typeface="Arial" charset="0"/>
              </a:defRPr>
            </a:lvl3pPr>
            <a:lvl4pPr marL="1609725" indent="-228600" algn="l" defTabSz="927100" eaLnBrk="0" hangingPunct="0">
              <a:spcBef>
                <a:spcPct val="30000"/>
              </a:spcBef>
              <a:defRPr sz="1200">
                <a:solidFill>
                  <a:schemeClr val="tx1"/>
                </a:solidFill>
                <a:latin typeface="Arial" charset="0"/>
              </a:defRPr>
            </a:lvl4pPr>
            <a:lvl5pPr marL="2070100" indent="-228600" algn="l" defTabSz="927100" eaLnBrk="0" hangingPunct="0">
              <a:spcBef>
                <a:spcPct val="30000"/>
              </a:spcBef>
              <a:defRPr sz="1200">
                <a:solidFill>
                  <a:schemeClr val="tx1"/>
                </a:solidFill>
                <a:latin typeface="Arial" charset="0"/>
              </a:defRPr>
            </a:lvl5pPr>
            <a:lvl6pPr marL="2527300" indent="-228600" defTabSz="927100" eaLnBrk="0" fontAlgn="base" hangingPunct="0">
              <a:spcBef>
                <a:spcPct val="30000"/>
              </a:spcBef>
              <a:spcAft>
                <a:spcPct val="0"/>
              </a:spcAft>
              <a:defRPr sz="1200">
                <a:solidFill>
                  <a:schemeClr val="tx1"/>
                </a:solidFill>
                <a:latin typeface="Arial" charset="0"/>
              </a:defRPr>
            </a:lvl6pPr>
            <a:lvl7pPr marL="2984500" indent="-228600" defTabSz="927100" eaLnBrk="0" fontAlgn="base" hangingPunct="0">
              <a:spcBef>
                <a:spcPct val="30000"/>
              </a:spcBef>
              <a:spcAft>
                <a:spcPct val="0"/>
              </a:spcAft>
              <a:defRPr sz="1200">
                <a:solidFill>
                  <a:schemeClr val="tx1"/>
                </a:solidFill>
                <a:latin typeface="Arial" charset="0"/>
              </a:defRPr>
            </a:lvl7pPr>
            <a:lvl8pPr marL="3441700" indent="-228600" defTabSz="927100" eaLnBrk="0" fontAlgn="base" hangingPunct="0">
              <a:spcBef>
                <a:spcPct val="30000"/>
              </a:spcBef>
              <a:spcAft>
                <a:spcPct val="0"/>
              </a:spcAft>
              <a:defRPr sz="1200">
                <a:solidFill>
                  <a:schemeClr val="tx1"/>
                </a:solidFill>
                <a:latin typeface="Arial" charset="0"/>
              </a:defRPr>
            </a:lvl8pPr>
            <a:lvl9pPr marL="3898900" indent="-228600" defTabSz="9271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59DAC1-CE2E-40C1-A8EF-0477D45A871D}" type="slidenum">
              <a:rPr lang="de-AT" altLang="de-DE">
                <a:solidFill>
                  <a:prstClr val="black"/>
                </a:solidFill>
              </a:rPr>
              <a:pPr algn="r" eaLnBrk="1" hangingPunct="1">
                <a:spcBef>
                  <a:spcPct val="0"/>
                </a:spcBef>
              </a:pPr>
              <a:t>4</a:t>
            </a:fld>
            <a:endParaRPr lang="de-AT" altLang="de-DE">
              <a:solidFill>
                <a:prstClr val="black"/>
              </a:solidFill>
            </a:endParaRPr>
          </a:p>
        </p:txBody>
      </p:sp>
      <p:sp>
        <p:nvSpPr>
          <p:cNvPr id="15363" name="Rectangle 2"/>
          <p:cNvSpPr>
            <a:spLocks noGrp="1" noRot="1" noChangeAspect="1" noChangeArrowheads="1" noTextEdit="1"/>
          </p:cNvSpPr>
          <p:nvPr>
            <p:ph type="sldImg"/>
          </p:nvPr>
        </p:nvSpPr>
        <p:spPr>
          <a:xfrm>
            <a:off x="3273425" y="587375"/>
            <a:ext cx="3327400" cy="2362200"/>
          </a:xfrm>
          <a:ln w="12700" cap="flat">
            <a:solidFill>
              <a:schemeClr val="tx1"/>
            </a:solidFill>
          </a:ln>
        </p:spPr>
      </p:sp>
      <p:sp>
        <p:nvSpPr>
          <p:cNvPr id="15364" name="Rectangle 3"/>
          <p:cNvSpPr>
            <a:spLocks noGrp="1" noChangeArrowheads="1"/>
          </p:cNvSpPr>
          <p:nvPr>
            <p:ph type="body" idx="1"/>
          </p:nvPr>
        </p:nvSpPr>
        <p:spPr>
          <a:xfrm>
            <a:off x="1313696" y="3202316"/>
            <a:ext cx="7242929" cy="2840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9" tIns="47690" rIns="95379" bIns="47690"/>
          <a:lstStyle/>
          <a:p>
            <a:pPr algn="l"/>
            <a:r>
              <a:rPr lang="de-AT" dirty="0"/>
              <a:t>Pflichtlehrveranstaltung</a:t>
            </a:r>
          </a:p>
          <a:p>
            <a:pPr algn="l"/>
            <a:r>
              <a:rPr lang="de-AT" dirty="0"/>
              <a:t>5tes Semester Masterstudium Wirtschaftspädagogik</a:t>
            </a:r>
          </a:p>
          <a:p>
            <a:pPr algn="l"/>
            <a:r>
              <a:rPr lang="de-AT" dirty="0"/>
              <a:t>4 Studierendengruppen mit 4 bis 5 Personen</a:t>
            </a:r>
          </a:p>
          <a:p>
            <a:pPr algn="l"/>
            <a:r>
              <a:rPr lang="de-AT" dirty="0"/>
              <a:t>Start mit allen Organisationen</a:t>
            </a:r>
            <a:r>
              <a:rPr lang="de-AT" baseline="0" dirty="0"/>
              <a:t> </a:t>
            </a:r>
            <a:r>
              <a:rPr lang="de-AT" dirty="0"/>
              <a:t>und Sektempfang</a:t>
            </a:r>
            <a:br>
              <a:rPr lang="de-AT" dirty="0"/>
            </a:br>
            <a:r>
              <a:rPr lang="de-AT" dirty="0"/>
              <a:t>(Wahl der Organisation)</a:t>
            </a:r>
          </a:p>
          <a:p>
            <a:pPr algn="l"/>
            <a:r>
              <a:rPr lang="de-AT" dirty="0"/>
              <a:t>Öffentliche Abschlusspräsentation mit </a:t>
            </a:r>
            <a:r>
              <a:rPr lang="de-AT" dirty="0" err="1"/>
              <a:t>Buffett</a:t>
            </a:r>
            <a:endParaRPr lang="de-AT" dirty="0"/>
          </a:p>
          <a:p>
            <a:pPr algn="l"/>
            <a:r>
              <a:rPr lang="de-AT" dirty="0"/>
              <a:t>4 bis 5 Blocktermine während des Semesters</a:t>
            </a:r>
          </a:p>
          <a:p>
            <a:pPr algn="l"/>
            <a:r>
              <a:rPr lang="de-AT" dirty="0"/>
              <a:t>Reflexion und kritische Anregung</a:t>
            </a:r>
          </a:p>
          <a:p>
            <a:pPr algn="l"/>
            <a:r>
              <a:rPr lang="de-AT" sz="1200" dirty="0"/>
              <a:t>Inhalte des Studiums (Kompetenzentwicklung); Soziale Probleme der Kommune (Verständnis für soziale Belange); Reflexion der</a:t>
            </a:r>
            <a:r>
              <a:rPr lang="de-AT" sz="1200" baseline="0" dirty="0"/>
              <a:t> </a:t>
            </a:r>
            <a:r>
              <a:rPr lang="de-AT" sz="1200" dirty="0"/>
              <a:t>Erfahrung (Persönlichkeitsentwicklung)</a:t>
            </a: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dirty="0"/>
              <a:t>Inhalte des Studiums (Kompetenzentwicklung)</a:t>
            </a:r>
          </a:p>
          <a:p>
            <a:pPr marL="0" marR="0" indent="0" algn="l" defTabSz="914400" rtl="0" eaLnBrk="0" fontAlgn="base" latinLnBrk="0" hangingPunct="0">
              <a:lnSpc>
                <a:spcPct val="100000"/>
              </a:lnSpc>
              <a:spcBef>
                <a:spcPct val="30000"/>
              </a:spcBef>
              <a:spcAft>
                <a:spcPct val="0"/>
              </a:spcAft>
              <a:buClrTx/>
              <a:buSzTx/>
              <a:buFontTx/>
              <a:buNone/>
              <a:tabLst/>
              <a:defRPr/>
            </a:pPr>
            <a:r>
              <a:rPr lang="de-AT" sz="1200" dirty="0"/>
              <a:t>Soziale Probleme der Kommune (Verständnis für soziale Belange)</a:t>
            </a:r>
          </a:p>
          <a:p>
            <a:pPr algn="r"/>
            <a:r>
              <a:rPr lang="de-AT" sz="1200" dirty="0"/>
              <a:t>Reflexion der</a:t>
            </a:r>
          </a:p>
          <a:p>
            <a:pPr algn="r"/>
            <a:r>
              <a:rPr lang="de-AT" sz="1200" dirty="0"/>
              <a:t>Erfahrung (Persönlich-</a:t>
            </a:r>
            <a:r>
              <a:rPr lang="de-AT" sz="1200" dirty="0" err="1"/>
              <a:t>keitsentwicklung</a:t>
            </a:r>
            <a:r>
              <a:rPr lang="de-AT" sz="1200" dirty="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e-AT" sz="1200" dirty="0"/>
          </a:p>
          <a:p>
            <a:pPr algn="l"/>
            <a:endParaRPr lang="de-AT" dirty="0"/>
          </a:p>
          <a:p>
            <a:pPr eaLnBrk="1" hangingPunct="1"/>
            <a:endParaRPr lang="de-DE" alt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Arial" charset="0"/>
              </a:defRPr>
            </a:lvl1pPr>
            <a:lvl2pPr marL="747713" indent="-287338" algn="l" defTabSz="927100" eaLnBrk="0" hangingPunct="0">
              <a:spcBef>
                <a:spcPct val="30000"/>
              </a:spcBef>
              <a:defRPr sz="1200">
                <a:solidFill>
                  <a:schemeClr val="tx1"/>
                </a:solidFill>
                <a:latin typeface="Arial" charset="0"/>
              </a:defRPr>
            </a:lvl2pPr>
            <a:lvl3pPr marL="1149350" indent="-228600" algn="l" defTabSz="927100" eaLnBrk="0" hangingPunct="0">
              <a:spcBef>
                <a:spcPct val="30000"/>
              </a:spcBef>
              <a:defRPr sz="1200">
                <a:solidFill>
                  <a:schemeClr val="tx1"/>
                </a:solidFill>
                <a:latin typeface="Arial" charset="0"/>
              </a:defRPr>
            </a:lvl3pPr>
            <a:lvl4pPr marL="1609725" indent="-228600" algn="l" defTabSz="927100" eaLnBrk="0" hangingPunct="0">
              <a:spcBef>
                <a:spcPct val="30000"/>
              </a:spcBef>
              <a:defRPr sz="1200">
                <a:solidFill>
                  <a:schemeClr val="tx1"/>
                </a:solidFill>
                <a:latin typeface="Arial" charset="0"/>
              </a:defRPr>
            </a:lvl4pPr>
            <a:lvl5pPr marL="2070100" indent="-228600" algn="l" defTabSz="927100" eaLnBrk="0" hangingPunct="0">
              <a:spcBef>
                <a:spcPct val="30000"/>
              </a:spcBef>
              <a:defRPr sz="1200">
                <a:solidFill>
                  <a:schemeClr val="tx1"/>
                </a:solidFill>
                <a:latin typeface="Arial" charset="0"/>
              </a:defRPr>
            </a:lvl5pPr>
            <a:lvl6pPr marL="2527300" indent="-228600" defTabSz="927100" eaLnBrk="0" fontAlgn="base" hangingPunct="0">
              <a:spcBef>
                <a:spcPct val="30000"/>
              </a:spcBef>
              <a:spcAft>
                <a:spcPct val="0"/>
              </a:spcAft>
              <a:defRPr sz="1200">
                <a:solidFill>
                  <a:schemeClr val="tx1"/>
                </a:solidFill>
                <a:latin typeface="Arial" charset="0"/>
              </a:defRPr>
            </a:lvl6pPr>
            <a:lvl7pPr marL="2984500" indent="-228600" defTabSz="927100" eaLnBrk="0" fontAlgn="base" hangingPunct="0">
              <a:spcBef>
                <a:spcPct val="30000"/>
              </a:spcBef>
              <a:spcAft>
                <a:spcPct val="0"/>
              </a:spcAft>
              <a:defRPr sz="1200">
                <a:solidFill>
                  <a:schemeClr val="tx1"/>
                </a:solidFill>
                <a:latin typeface="Arial" charset="0"/>
              </a:defRPr>
            </a:lvl7pPr>
            <a:lvl8pPr marL="3441700" indent="-228600" defTabSz="927100" eaLnBrk="0" fontAlgn="base" hangingPunct="0">
              <a:spcBef>
                <a:spcPct val="30000"/>
              </a:spcBef>
              <a:spcAft>
                <a:spcPct val="0"/>
              </a:spcAft>
              <a:defRPr sz="1200">
                <a:solidFill>
                  <a:schemeClr val="tx1"/>
                </a:solidFill>
                <a:latin typeface="Arial" charset="0"/>
              </a:defRPr>
            </a:lvl8pPr>
            <a:lvl9pPr marL="3898900" indent="-228600" defTabSz="9271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59DAC1-CE2E-40C1-A8EF-0477D45A871D}" type="slidenum">
              <a:rPr lang="de-AT" altLang="de-DE">
                <a:solidFill>
                  <a:prstClr val="black"/>
                </a:solidFill>
              </a:rPr>
              <a:pPr algn="r" eaLnBrk="1" hangingPunct="1">
                <a:spcBef>
                  <a:spcPct val="0"/>
                </a:spcBef>
              </a:pPr>
              <a:t>5</a:t>
            </a:fld>
            <a:endParaRPr lang="de-AT" altLang="de-DE">
              <a:solidFill>
                <a:prstClr val="black"/>
              </a:solidFill>
            </a:endParaRPr>
          </a:p>
        </p:txBody>
      </p:sp>
      <p:sp>
        <p:nvSpPr>
          <p:cNvPr id="15363" name="Rectangle 2"/>
          <p:cNvSpPr>
            <a:spLocks noGrp="1" noRot="1" noChangeAspect="1" noChangeArrowheads="1" noTextEdit="1"/>
          </p:cNvSpPr>
          <p:nvPr>
            <p:ph type="sldImg"/>
          </p:nvPr>
        </p:nvSpPr>
        <p:spPr>
          <a:xfrm>
            <a:off x="3273425" y="587375"/>
            <a:ext cx="3327400" cy="2362200"/>
          </a:xfrm>
          <a:ln w="12700" cap="flat">
            <a:solidFill>
              <a:schemeClr val="tx1"/>
            </a:solidFill>
          </a:ln>
        </p:spPr>
      </p:sp>
      <p:sp>
        <p:nvSpPr>
          <p:cNvPr id="15364" name="Rectangle 3"/>
          <p:cNvSpPr>
            <a:spLocks noGrp="1" noChangeArrowheads="1"/>
          </p:cNvSpPr>
          <p:nvPr>
            <p:ph type="body" idx="1"/>
          </p:nvPr>
        </p:nvSpPr>
        <p:spPr>
          <a:xfrm>
            <a:off x="1313693" y="3202315"/>
            <a:ext cx="7242929" cy="2840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9" tIns="47690" rIns="95379" bIns="47690"/>
          <a:lstStyle/>
          <a:p>
            <a:pPr eaLnBrk="1" hangingPunct="1"/>
            <a:r>
              <a:rPr lang="de-DE" altLang="de-DE" dirty="0"/>
              <a:t>5tes Semester</a:t>
            </a:r>
          </a:p>
          <a:p>
            <a:pPr eaLnBrk="1" hangingPunct="1"/>
            <a:r>
              <a:rPr lang="de-DE" altLang="de-DE" dirty="0"/>
              <a:t>Pflichtlehrveranstaltung</a:t>
            </a:r>
          </a:p>
          <a:p>
            <a:pPr eaLnBrk="1" hangingPunct="1"/>
            <a:endParaRPr lang="de-DE" alt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27100" eaLnBrk="0" hangingPunct="0">
              <a:spcBef>
                <a:spcPct val="30000"/>
              </a:spcBef>
              <a:defRPr sz="1200">
                <a:solidFill>
                  <a:schemeClr val="tx1"/>
                </a:solidFill>
                <a:latin typeface="Arial" charset="0"/>
              </a:defRPr>
            </a:lvl1pPr>
            <a:lvl2pPr marL="747713" indent="-287338" algn="l" defTabSz="927100" eaLnBrk="0" hangingPunct="0">
              <a:spcBef>
                <a:spcPct val="30000"/>
              </a:spcBef>
              <a:defRPr sz="1200">
                <a:solidFill>
                  <a:schemeClr val="tx1"/>
                </a:solidFill>
                <a:latin typeface="Arial" charset="0"/>
              </a:defRPr>
            </a:lvl2pPr>
            <a:lvl3pPr marL="1149350" indent="-228600" algn="l" defTabSz="927100" eaLnBrk="0" hangingPunct="0">
              <a:spcBef>
                <a:spcPct val="30000"/>
              </a:spcBef>
              <a:defRPr sz="1200">
                <a:solidFill>
                  <a:schemeClr val="tx1"/>
                </a:solidFill>
                <a:latin typeface="Arial" charset="0"/>
              </a:defRPr>
            </a:lvl3pPr>
            <a:lvl4pPr marL="1609725" indent="-228600" algn="l" defTabSz="927100" eaLnBrk="0" hangingPunct="0">
              <a:spcBef>
                <a:spcPct val="30000"/>
              </a:spcBef>
              <a:defRPr sz="1200">
                <a:solidFill>
                  <a:schemeClr val="tx1"/>
                </a:solidFill>
                <a:latin typeface="Arial" charset="0"/>
              </a:defRPr>
            </a:lvl4pPr>
            <a:lvl5pPr marL="2070100" indent="-228600" algn="l" defTabSz="927100" eaLnBrk="0" hangingPunct="0">
              <a:spcBef>
                <a:spcPct val="30000"/>
              </a:spcBef>
              <a:defRPr sz="1200">
                <a:solidFill>
                  <a:schemeClr val="tx1"/>
                </a:solidFill>
                <a:latin typeface="Arial" charset="0"/>
              </a:defRPr>
            </a:lvl5pPr>
            <a:lvl6pPr marL="2527300" indent="-228600" defTabSz="927100" eaLnBrk="0" fontAlgn="base" hangingPunct="0">
              <a:spcBef>
                <a:spcPct val="30000"/>
              </a:spcBef>
              <a:spcAft>
                <a:spcPct val="0"/>
              </a:spcAft>
              <a:defRPr sz="1200">
                <a:solidFill>
                  <a:schemeClr val="tx1"/>
                </a:solidFill>
                <a:latin typeface="Arial" charset="0"/>
              </a:defRPr>
            </a:lvl6pPr>
            <a:lvl7pPr marL="2984500" indent="-228600" defTabSz="927100" eaLnBrk="0" fontAlgn="base" hangingPunct="0">
              <a:spcBef>
                <a:spcPct val="30000"/>
              </a:spcBef>
              <a:spcAft>
                <a:spcPct val="0"/>
              </a:spcAft>
              <a:defRPr sz="1200">
                <a:solidFill>
                  <a:schemeClr val="tx1"/>
                </a:solidFill>
                <a:latin typeface="Arial" charset="0"/>
              </a:defRPr>
            </a:lvl7pPr>
            <a:lvl8pPr marL="3441700" indent="-228600" defTabSz="927100" eaLnBrk="0" fontAlgn="base" hangingPunct="0">
              <a:spcBef>
                <a:spcPct val="30000"/>
              </a:spcBef>
              <a:spcAft>
                <a:spcPct val="0"/>
              </a:spcAft>
              <a:defRPr sz="1200">
                <a:solidFill>
                  <a:schemeClr val="tx1"/>
                </a:solidFill>
                <a:latin typeface="Arial" charset="0"/>
              </a:defRPr>
            </a:lvl8pPr>
            <a:lvl9pPr marL="3898900" indent="-228600" defTabSz="9271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59DAC1-CE2E-40C1-A8EF-0477D45A871D}" type="slidenum">
              <a:rPr lang="de-AT" altLang="de-DE">
                <a:solidFill>
                  <a:prstClr val="black"/>
                </a:solidFill>
              </a:rPr>
              <a:pPr algn="r" eaLnBrk="1" hangingPunct="1">
                <a:spcBef>
                  <a:spcPct val="0"/>
                </a:spcBef>
              </a:pPr>
              <a:t>6</a:t>
            </a:fld>
            <a:endParaRPr lang="de-AT" altLang="de-DE">
              <a:solidFill>
                <a:prstClr val="black"/>
              </a:solidFill>
            </a:endParaRPr>
          </a:p>
        </p:txBody>
      </p:sp>
      <p:sp>
        <p:nvSpPr>
          <p:cNvPr id="15363" name="Rectangle 2"/>
          <p:cNvSpPr>
            <a:spLocks noGrp="1" noRot="1" noChangeAspect="1" noChangeArrowheads="1" noTextEdit="1"/>
          </p:cNvSpPr>
          <p:nvPr>
            <p:ph type="sldImg"/>
          </p:nvPr>
        </p:nvSpPr>
        <p:spPr>
          <a:xfrm>
            <a:off x="3273425" y="587375"/>
            <a:ext cx="3327400" cy="2362200"/>
          </a:xfrm>
          <a:ln w="12700" cap="flat">
            <a:solidFill>
              <a:schemeClr val="tx1"/>
            </a:solidFill>
          </a:ln>
        </p:spPr>
      </p:sp>
      <p:sp>
        <p:nvSpPr>
          <p:cNvPr id="15364" name="Rectangle 3"/>
          <p:cNvSpPr>
            <a:spLocks noGrp="1" noChangeArrowheads="1"/>
          </p:cNvSpPr>
          <p:nvPr>
            <p:ph type="body" idx="1"/>
          </p:nvPr>
        </p:nvSpPr>
        <p:spPr>
          <a:xfrm>
            <a:off x="1313693" y="3202315"/>
            <a:ext cx="7242929" cy="28400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9" tIns="47690" rIns="95379" bIns="47690"/>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Subjektiver Lernerfolg </a:t>
            </a:r>
            <a:r>
              <a:rPr lang="de-AT" sz="2000" i="1" dirty="0"/>
              <a:t>(Beispielitem: Ich habe den Eindruck, mein Wissen hat sich langfristig erweitert.)</a:t>
            </a:r>
          </a:p>
          <a:p>
            <a:pPr marL="0" indent="0">
              <a:buNone/>
            </a:pPr>
            <a:endParaRPr lang="de-AT" sz="1000" i="1" dirty="0"/>
          </a:p>
          <a:p>
            <a:pPr marL="434975" lvl="1" indent="0">
              <a:buNone/>
            </a:pPr>
            <a:r>
              <a:rPr lang="de-AT" sz="2000" dirty="0"/>
              <a:t>Sowohl bei der Service-Learning Gruppe als auch bei der Kontrollgruppe steigt die Wahrnehmung des subjektiven Lernerfolgs an./Service-Learning Gruppe liegt zu beiden MZ über Kontrollgruppe</a:t>
            </a:r>
          </a:p>
          <a:p>
            <a:pPr marL="434975" lvl="1" indent="0">
              <a:buNone/>
            </a:pPr>
            <a:endParaRPr lang="de-AT" dirty="0"/>
          </a:p>
          <a:p>
            <a:r>
              <a:rPr lang="de-AT" dirty="0"/>
              <a:t>Veränderung des Selbstbildes </a:t>
            </a:r>
            <a:r>
              <a:rPr lang="de-AT" sz="2000" i="1" dirty="0"/>
              <a:t>(Beispielitem: Durch das Modul sehe ich mich selbst anders als </a:t>
            </a:r>
            <a:r>
              <a:rPr lang="de-AT" sz="2000" i="1" dirty="0" err="1"/>
              <a:t>früher</a:t>
            </a:r>
            <a:r>
              <a:rPr lang="de-AT" sz="2000" i="1" dirty="0"/>
              <a:t>.)</a:t>
            </a:r>
          </a:p>
          <a:p>
            <a:pPr marL="0" indent="0">
              <a:buNone/>
            </a:pPr>
            <a:endParaRPr lang="de-AT" sz="1000" i="1" dirty="0"/>
          </a:p>
          <a:p>
            <a:pPr marL="434975" lvl="1" indent="0">
              <a:buNone/>
            </a:pPr>
            <a:r>
              <a:rPr lang="de-AT" sz="2000" dirty="0"/>
              <a:t>Tendenz, dass die Service-Learning Gruppe durch das Projekt eine Veränderung ihres Selbstbildes erfährt, die Kontrollgruppe jedoch nicht./Service-Learning Gruppe liegt zu beiden MZ über Kontrollgruppe</a:t>
            </a:r>
          </a:p>
          <a:p>
            <a:endParaRPr lang="de-AT" dirty="0"/>
          </a:p>
        </p:txBody>
      </p:sp>
      <p:sp>
        <p:nvSpPr>
          <p:cNvPr id="4" name="Fußzeilenplatzhalter 3"/>
          <p:cNvSpPr>
            <a:spLocks noGrp="1"/>
          </p:cNvSpPr>
          <p:nvPr>
            <p:ph type="ftr" sz="quarter" idx="10"/>
          </p:nvPr>
        </p:nvSpPr>
        <p:spPr/>
        <p:txBody>
          <a:bodyPr/>
          <a:lstStyle/>
          <a:p>
            <a:pPr>
              <a:defRPr/>
            </a:pPr>
            <a:r>
              <a:rPr lang="de-DE"/>
              <a:t>Neukonzeption Schulpraktikum, Mai 2010</a:t>
            </a:r>
          </a:p>
        </p:txBody>
      </p:sp>
      <p:sp>
        <p:nvSpPr>
          <p:cNvPr id="5" name="Foliennummernplatzhalter 4"/>
          <p:cNvSpPr>
            <a:spLocks noGrp="1"/>
          </p:cNvSpPr>
          <p:nvPr>
            <p:ph type="sldNum" sz="quarter" idx="11"/>
          </p:nvPr>
        </p:nvSpPr>
        <p:spPr/>
        <p:txBody>
          <a:bodyPr/>
          <a:lstStyle/>
          <a:p>
            <a:pPr>
              <a:defRPr/>
            </a:pPr>
            <a:fld id="{0D418D3D-6CB4-438F-AED0-8FF630172759}" type="slidenum">
              <a:rPr lang="de-AT" smtClean="0"/>
              <a:pPr>
                <a:defRPr/>
              </a:pPr>
              <a:t>7</a:t>
            </a:fld>
            <a:endParaRPr lang="de-AT"/>
          </a:p>
        </p:txBody>
      </p:sp>
    </p:spTree>
    <p:extLst>
      <p:ext uri="{BB962C8B-B14F-4D97-AF65-F5344CB8AC3E}">
        <p14:creationId xmlns:p14="http://schemas.microsoft.com/office/powerpoint/2010/main" val="52676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800">
                <a:solidFill>
                  <a:schemeClr val="tx1"/>
                </a:solidFill>
                <a:latin typeface="Arial" charset="0"/>
                <a:cs typeface="Arial" charset="0"/>
              </a:defRPr>
            </a:lvl1pPr>
            <a:lvl2pPr marL="742950" indent="-285750" defTabSz="923925">
              <a:defRPr sz="2800">
                <a:solidFill>
                  <a:schemeClr val="tx1"/>
                </a:solidFill>
                <a:latin typeface="Arial" charset="0"/>
                <a:cs typeface="Arial" charset="0"/>
              </a:defRPr>
            </a:lvl2pPr>
            <a:lvl3pPr marL="1143000" indent="-228600" defTabSz="923925">
              <a:defRPr sz="2800">
                <a:solidFill>
                  <a:schemeClr val="tx1"/>
                </a:solidFill>
                <a:latin typeface="Arial" charset="0"/>
                <a:cs typeface="Arial" charset="0"/>
              </a:defRPr>
            </a:lvl3pPr>
            <a:lvl4pPr marL="1600200" indent="-228600" defTabSz="923925">
              <a:defRPr sz="2800">
                <a:solidFill>
                  <a:schemeClr val="tx1"/>
                </a:solidFill>
                <a:latin typeface="Arial" charset="0"/>
                <a:cs typeface="Arial" charset="0"/>
              </a:defRPr>
            </a:lvl4pPr>
            <a:lvl5pPr marL="2057400" indent="-228600" defTabSz="923925">
              <a:defRPr sz="2800">
                <a:solidFill>
                  <a:schemeClr val="tx1"/>
                </a:solidFill>
                <a:latin typeface="Arial" charset="0"/>
                <a:cs typeface="Arial" charset="0"/>
              </a:defRPr>
            </a:lvl5pPr>
            <a:lvl6pPr marL="2514600" indent="-228600" defTabSz="923925" fontAlgn="base">
              <a:spcBef>
                <a:spcPct val="0"/>
              </a:spcBef>
              <a:spcAft>
                <a:spcPct val="0"/>
              </a:spcAft>
              <a:defRPr sz="2800">
                <a:solidFill>
                  <a:schemeClr val="tx1"/>
                </a:solidFill>
                <a:latin typeface="Arial" charset="0"/>
                <a:cs typeface="Arial" charset="0"/>
              </a:defRPr>
            </a:lvl6pPr>
            <a:lvl7pPr marL="2971800" indent="-228600" defTabSz="923925" fontAlgn="base">
              <a:spcBef>
                <a:spcPct val="0"/>
              </a:spcBef>
              <a:spcAft>
                <a:spcPct val="0"/>
              </a:spcAft>
              <a:defRPr sz="2800">
                <a:solidFill>
                  <a:schemeClr val="tx1"/>
                </a:solidFill>
                <a:latin typeface="Arial" charset="0"/>
                <a:cs typeface="Arial" charset="0"/>
              </a:defRPr>
            </a:lvl7pPr>
            <a:lvl8pPr marL="3429000" indent="-228600" defTabSz="923925" fontAlgn="base">
              <a:spcBef>
                <a:spcPct val="0"/>
              </a:spcBef>
              <a:spcAft>
                <a:spcPct val="0"/>
              </a:spcAft>
              <a:defRPr sz="2800">
                <a:solidFill>
                  <a:schemeClr val="tx1"/>
                </a:solidFill>
                <a:latin typeface="Arial" charset="0"/>
                <a:cs typeface="Arial" charset="0"/>
              </a:defRPr>
            </a:lvl8pPr>
            <a:lvl9pPr marL="3886200" indent="-228600" defTabSz="923925" fontAlgn="base">
              <a:spcBef>
                <a:spcPct val="0"/>
              </a:spcBef>
              <a:spcAft>
                <a:spcPct val="0"/>
              </a:spcAft>
              <a:defRPr sz="2800">
                <a:solidFill>
                  <a:schemeClr val="tx1"/>
                </a:solidFill>
                <a:latin typeface="Arial" charset="0"/>
                <a:cs typeface="Arial" charset="0"/>
              </a:defRPr>
            </a:lvl9pPr>
          </a:lstStyle>
          <a:p>
            <a:fld id="{52AF9644-11D0-4DAF-AD20-94F121938FB9}" type="slidenum">
              <a:rPr lang="de-AT" sz="1200" smtClean="0"/>
              <a:pPr/>
              <a:t>12</a:t>
            </a:fld>
            <a:endParaRPr lang="de-AT" sz="1200" dirty="0"/>
          </a:p>
        </p:txBody>
      </p:sp>
      <p:sp>
        <p:nvSpPr>
          <p:cNvPr id="6146" name="Rectangle 7"/>
          <p:cNvSpPr txBox="1">
            <a:spLocks noGrp="1" noChangeArrowheads="1"/>
          </p:cNvSpPr>
          <p:nvPr/>
        </p:nvSpPr>
        <p:spPr bwMode="auto">
          <a:xfrm>
            <a:off x="5593435" y="6406092"/>
            <a:ext cx="4279230" cy="33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5" tIns="46178" rIns="92355" bIns="46178" anchor="b"/>
          <a:lstStyle>
            <a:lvl1pPr defTabSz="923925">
              <a:defRPr sz="2800">
                <a:solidFill>
                  <a:schemeClr val="tx1"/>
                </a:solidFill>
                <a:latin typeface="Arial" charset="0"/>
                <a:cs typeface="Arial" charset="0"/>
              </a:defRPr>
            </a:lvl1pPr>
            <a:lvl2pPr marL="742950" indent="-285750" defTabSz="923925">
              <a:defRPr sz="2800">
                <a:solidFill>
                  <a:schemeClr val="tx1"/>
                </a:solidFill>
                <a:latin typeface="Arial" charset="0"/>
                <a:cs typeface="Arial" charset="0"/>
              </a:defRPr>
            </a:lvl2pPr>
            <a:lvl3pPr marL="1143000" indent="-228600" defTabSz="923925">
              <a:defRPr sz="2800">
                <a:solidFill>
                  <a:schemeClr val="tx1"/>
                </a:solidFill>
                <a:latin typeface="Arial" charset="0"/>
                <a:cs typeface="Arial" charset="0"/>
              </a:defRPr>
            </a:lvl3pPr>
            <a:lvl4pPr marL="1600200" indent="-228600" defTabSz="923925">
              <a:defRPr sz="2800">
                <a:solidFill>
                  <a:schemeClr val="tx1"/>
                </a:solidFill>
                <a:latin typeface="Arial" charset="0"/>
                <a:cs typeface="Arial" charset="0"/>
              </a:defRPr>
            </a:lvl4pPr>
            <a:lvl5pPr marL="2057400" indent="-228600" defTabSz="923925">
              <a:defRPr sz="2800">
                <a:solidFill>
                  <a:schemeClr val="tx1"/>
                </a:solidFill>
                <a:latin typeface="Arial" charset="0"/>
                <a:cs typeface="Arial" charset="0"/>
              </a:defRPr>
            </a:lvl5pPr>
            <a:lvl6pPr marL="2514600" indent="-228600" defTabSz="923925" fontAlgn="base">
              <a:spcBef>
                <a:spcPct val="0"/>
              </a:spcBef>
              <a:spcAft>
                <a:spcPct val="0"/>
              </a:spcAft>
              <a:defRPr sz="2800">
                <a:solidFill>
                  <a:schemeClr val="tx1"/>
                </a:solidFill>
                <a:latin typeface="Arial" charset="0"/>
                <a:cs typeface="Arial" charset="0"/>
              </a:defRPr>
            </a:lvl6pPr>
            <a:lvl7pPr marL="2971800" indent="-228600" defTabSz="923925" fontAlgn="base">
              <a:spcBef>
                <a:spcPct val="0"/>
              </a:spcBef>
              <a:spcAft>
                <a:spcPct val="0"/>
              </a:spcAft>
              <a:defRPr sz="2800">
                <a:solidFill>
                  <a:schemeClr val="tx1"/>
                </a:solidFill>
                <a:latin typeface="Arial" charset="0"/>
                <a:cs typeface="Arial" charset="0"/>
              </a:defRPr>
            </a:lvl7pPr>
            <a:lvl8pPr marL="3429000" indent="-228600" defTabSz="923925" fontAlgn="base">
              <a:spcBef>
                <a:spcPct val="0"/>
              </a:spcBef>
              <a:spcAft>
                <a:spcPct val="0"/>
              </a:spcAft>
              <a:defRPr sz="2800">
                <a:solidFill>
                  <a:schemeClr val="tx1"/>
                </a:solidFill>
                <a:latin typeface="Arial" charset="0"/>
                <a:cs typeface="Arial" charset="0"/>
              </a:defRPr>
            </a:lvl8pPr>
            <a:lvl9pPr marL="3886200" indent="-228600" defTabSz="923925" fontAlgn="base">
              <a:spcBef>
                <a:spcPct val="0"/>
              </a:spcBef>
              <a:spcAft>
                <a:spcPct val="0"/>
              </a:spcAft>
              <a:defRPr sz="2800">
                <a:solidFill>
                  <a:schemeClr val="tx1"/>
                </a:solidFill>
                <a:latin typeface="Arial" charset="0"/>
                <a:cs typeface="Arial" charset="0"/>
              </a:defRPr>
            </a:lvl9pPr>
          </a:lstStyle>
          <a:p>
            <a:pPr algn="r"/>
            <a:fld id="{6EB008FE-8B03-42D2-999F-773B211E769D}" type="slidenum">
              <a:rPr lang="de-AT" sz="1200"/>
              <a:pPr algn="r"/>
              <a:t>12</a:t>
            </a:fld>
            <a:endParaRPr lang="de-AT"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p>
        </p:txBody>
      </p:sp>
      <p:sp>
        <p:nvSpPr>
          <p:cNvPr id="6"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p>
        </p:txBody>
      </p:sp>
      <p:sp>
        <p:nvSpPr>
          <p:cNvPr id="9" name="Inhaltsplatzhalter 2"/>
          <p:cNvSpPr>
            <a:spLocks noGrp="1"/>
          </p:cNvSpPr>
          <p:nvPr>
            <p:ph idx="1"/>
          </p:nvPr>
        </p:nvSpPr>
        <p:spPr>
          <a:xfrm>
            <a:off x="457200" y="1600200"/>
            <a:ext cx="9729028" cy="5410200"/>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244600" y="304800"/>
            <a:ext cx="7467600" cy="1219200"/>
          </a:xfrm>
          <a:prstGeom prst="rect">
            <a:avLst/>
          </a:prstGeom>
          <a:noFill/>
          <a:ln w="9525">
            <a:noFill/>
            <a:miter lim="800000"/>
            <a:headEnd/>
            <a:tailEnd/>
          </a:ln>
        </p:spPr>
        <p:txBody>
          <a:bodyPr/>
          <a:lstStyle>
            <a:lvl1pPr algn="ctr">
              <a:defRPr/>
            </a:lvl1pPr>
          </a:lstStyle>
          <a:p>
            <a:pPr lvl="0"/>
            <a:r>
              <a:rPr lang="de-AT" dirty="0"/>
              <a:t>Klicken Sie, um das Titelformat zu bearbeiten</a:t>
            </a:r>
          </a:p>
        </p:txBody>
      </p:sp>
      <p:sp>
        <p:nvSpPr>
          <p:cNvPr id="14"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pic>
        <p:nvPicPr>
          <p:cNvPr id="16"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7" name="Grafik 16" descr="kf_uni_logo.jpg"/>
          <p:cNvPicPr>
            <a:picLocks noChangeAspect="1"/>
          </p:cNvPicPr>
          <p:nvPr userDrawn="1"/>
        </p:nvPicPr>
        <p:blipFill>
          <a:blip r:embed="rId3" cstate="print"/>
          <a:stretch>
            <a:fillRect/>
          </a:stretch>
        </p:blipFill>
        <p:spPr>
          <a:xfrm>
            <a:off x="8875311" y="0"/>
            <a:ext cx="1781577" cy="15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Rectangle 4"/>
          <p:cNvSpPr>
            <a:spLocks noChangeArrowheads="1"/>
          </p:cNvSpPr>
          <p:nvPr/>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cs typeface="+mn-cs"/>
            </a:endParaRPr>
          </a:p>
        </p:txBody>
      </p:sp>
      <p:sp>
        <p:nvSpPr>
          <p:cNvPr id="3"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cs typeface="+mn-cs"/>
            </a:endParaRPr>
          </a:p>
        </p:txBody>
      </p:sp>
      <p:sp>
        <p:nvSpPr>
          <p:cNvPr id="4"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cs typeface="+mn-cs"/>
            </a:endParaRPr>
          </a:p>
        </p:txBody>
      </p:sp>
      <p:pic>
        <p:nvPicPr>
          <p:cNvPr id="9"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0" name="Grafik 9" descr="kf_uni_logo.jpg"/>
          <p:cNvPicPr>
            <a:picLocks noChangeAspect="1"/>
          </p:cNvPicPr>
          <p:nvPr userDrawn="1"/>
        </p:nvPicPr>
        <p:blipFill>
          <a:blip r:embed="rId3" cstate="print"/>
          <a:stretch>
            <a:fillRect/>
          </a:stretch>
        </p:blipFill>
        <p:spPr>
          <a:xfrm>
            <a:off x="8875311" y="0"/>
            <a:ext cx="1781577" cy="1524000"/>
          </a:xfrm>
          <a:prstGeom prst="rect">
            <a:avLst/>
          </a:prstGeom>
        </p:spPr>
      </p:pic>
      <p:pic>
        <p:nvPicPr>
          <p:cNvPr id="8" name="Picture 4" descr="P:\PRESSESTELLE\PowerPointPräsentation\Grafiken\4zu3\PPTs 4zu3\HINTERGRÜNDE\PPT VORLAGE HINTERGRUND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2722" r="44978"/>
          <a:stretch/>
        </p:blipFill>
        <p:spPr bwMode="auto">
          <a:xfrm>
            <a:off x="-774" y="3420591"/>
            <a:ext cx="3915259" cy="35898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spTree>
    <p:extLst>
      <p:ext uri="{BB962C8B-B14F-4D97-AF65-F5344CB8AC3E}">
        <p14:creationId xmlns:p14="http://schemas.microsoft.com/office/powerpoint/2010/main" val="144767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cs typeface="+mn-cs"/>
            </a:endParaRPr>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cs typeface="+mn-cs"/>
            </a:endParaRPr>
          </a:p>
        </p:txBody>
      </p:sp>
      <p:sp>
        <p:nvSpPr>
          <p:cNvPr id="6"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cs typeface="+mn-cs"/>
            </a:endParaRPr>
          </a:p>
        </p:txBody>
      </p:sp>
      <p:sp>
        <p:nvSpPr>
          <p:cNvPr id="9" name="Inhaltsplatzhalter 2"/>
          <p:cNvSpPr>
            <a:spLocks noGrp="1"/>
          </p:cNvSpPr>
          <p:nvPr>
            <p:ph idx="1"/>
          </p:nvPr>
        </p:nvSpPr>
        <p:spPr>
          <a:xfrm>
            <a:off x="457200" y="1600200"/>
            <a:ext cx="9729028" cy="5410200"/>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584028" y="293688"/>
            <a:ext cx="7200800" cy="1219200"/>
          </a:xfrm>
          <a:prstGeom prst="rect">
            <a:avLst/>
          </a:prstGeom>
          <a:noFill/>
          <a:ln w="9525">
            <a:noFill/>
            <a:miter lim="800000"/>
            <a:headEnd/>
            <a:tailEnd/>
          </a:ln>
        </p:spPr>
        <p:txBody>
          <a:bodyPr/>
          <a:lstStyle>
            <a:lvl1pPr algn="l">
              <a:defRPr/>
            </a:lvl1pPr>
          </a:lstStyle>
          <a:p>
            <a:pPr lvl="0"/>
            <a:r>
              <a:rPr lang="de-AT" dirty="0"/>
              <a:t>Klicken Sie, um das Titelformat zu bearbeiten</a:t>
            </a:r>
          </a:p>
        </p:txBody>
      </p:sp>
      <p:pic>
        <p:nvPicPr>
          <p:cNvPr id="13"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4" name="Grafik 13" descr="kf_uni_logo.jpg"/>
          <p:cNvPicPr>
            <a:picLocks noChangeAspect="1"/>
          </p:cNvPicPr>
          <p:nvPr userDrawn="1"/>
        </p:nvPicPr>
        <p:blipFill>
          <a:blip r:embed="rId3" cstate="print"/>
          <a:stretch>
            <a:fillRect/>
          </a:stretch>
        </p:blipFill>
        <p:spPr>
          <a:xfrm>
            <a:off x="8875311" y="0"/>
            <a:ext cx="1781577" cy="1524000"/>
          </a:xfrm>
          <a:prstGeom prst="rect">
            <a:avLst/>
          </a:prstGeom>
        </p:spPr>
      </p:pic>
      <p:sp>
        <p:nvSpPr>
          <p:cNvPr id="12"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spTree>
    <p:extLst>
      <p:ext uri="{BB962C8B-B14F-4D97-AF65-F5344CB8AC3E}">
        <p14:creationId xmlns:p14="http://schemas.microsoft.com/office/powerpoint/2010/main" val="26706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cs typeface="+mn-cs"/>
            </a:endParaRPr>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cs typeface="+mn-cs"/>
            </a:endParaRPr>
          </a:p>
        </p:txBody>
      </p:sp>
      <p:sp>
        <p:nvSpPr>
          <p:cNvPr id="6"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cs typeface="+mn-cs"/>
            </a:endParaRPr>
          </a:p>
        </p:txBody>
      </p:sp>
      <p:sp>
        <p:nvSpPr>
          <p:cNvPr id="9" name="Inhaltsplatzhalter 2"/>
          <p:cNvSpPr>
            <a:spLocks noGrp="1"/>
          </p:cNvSpPr>
          <p:nvPr>
            <p:ph idx="1"/>
          </p:nvPr>
        </p:nvSpPr>
        <p:spPr>
          <a:xfrm>
            <a:off x="457200" y="1600200"/>
            <a:ext cx="9729028" cy="5410200"/>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584028" y="293688"/>
            <a:ext cx="7200800" cy="1219200"/>
          </a:xfrm>
          <a:prstGeom prst="rect">
            <a:avLst/>
          </a:prstGeom>
          <a:noFill/>
          <a:ln w="9525">
            <a:noFill/>
            <a:miter lim="800000"/>
            <a:headEnd/>
            <a:tailEnd/>
          </a:ln>
        </p:spPr>
        <p:txBody>
          <a:bodyPr/>
          <a:lstStyle>
            <a:lvl1pPr algn="l">
              <a:defRPr/>
            </a:lvl1pPr>
          </a:lstStyle>
          <a:p>
            <a:pPr lvl="0"/>
            <a:r>
              <a:rPr lang="de-AT"/>
              <a:t>Klicken Sie, um das Titelformat zu bearbeiten</a:t>
            </a:r>
          </a:p>
        </p:txBody>
      </p:sp>
      <p:pic>
        <p:nvPicPr>
          <p:cNvPr id="13"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4" name="Grafik 13" descr="kf_uni_logo.jpg"/>
          <p:cNvPicPr>
            <a:picLocks noChangeAspect="1"/>
          </p:cNvPicPr>
          <p:nvPr userDrawn="1"/>
        </p:nvPicPr>
        <p:blipFill>
          <a:blip r:embed="rId3" cstate="print"/>
          <a:stretch>
            <a:fillRect/>
          </a:stretch>
        </p:blipFill>
        <p:spPr>
          <a:xfrm>
            <a:off x="8875311" y="0"/>
            <a:ext cx="1781577" cy="1524000"/>
          </a:xfrm>
          <a:prstGeom prst="rect">
            <a:avLst/>
          </a:prstGeom>
        </p:spPr>
      </p:pic>
      <p:sp>
        <p:nvSpPr>
          <p:cNvPr id="12"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spTree>
    <p:extLst>
      <p:ext uri="{BB962C8B-B14F-4D97-AF65-F5344CB8AC3E}">
        <p14:creationId xmlns:p14="http://schemas.microsoft.com/office/powerpoint/2010/main" val="240212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cs typeface="+mn-cs"/>
            </a:endParaRPr>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cs typeface="+mn-cs"/>
            </a:endParaRPr>
          </a:p>
        </p:txBody>
      </p:sp>
      <p:sp>
        <p:nvSpPr>
          <p:cNvPr id="6"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cs typeface="+mn-cs"/>
            </a:endParaRPr>
          </a:p>
        </p:txBody>
      </p:sp>
      <p:sp>
        <p:nvSpPr>
          <p:cNvPr id="9" name="Inhaltsplatzhalter 2"/>
          <p:cNvSpPr>
            <a:spLocks noGrp="1"/>
          </p:cNvSpPr>
          <p:nvPr>
            <p:ph idx="1"/>
          </p:nvPr>
        </p:nvSpPr>
        <p:spPr>
          <a:xfrm>
            <a:off x="457200" y="1600200"/>
            <a:ext cx="9729028" cy="5410200"/>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584028" y="293688"/>
            <a:ext cx="7200800" cy="1219200"/>
          </a:xfrm>
          <a:prstGeom prst="rect">
            <a:avLst/>
          </a:prstGeom>
          <a:noFill/>
          <a:ln w="9525">
            <a:noFill/>
            <a:miter lim="800000"/>
            <a:headEnd/>
            <a:tailEnd/>
          </a:ln>
        </p:spPr>
        <p:txBody>
          <a:bodyPr/>
          <a:lstStyle>
            <a:lvl1pPr algn="l">
              <a:defRPr/>
            </a:lvl1pPr>
          </a:lstStyle>
          <a:p>
            <a:pPr lvl="0"/>
            <a:r>
              <a:rPr lang="de-AT" dirty="0"/>
              <a:t>Klicken Sie, um das Titelformat zu bearbeiten</a:t>
            </a:r>
          </a:p>
        </p:txBody>
      </p:sp>
      <p:pic>
        <p:nvPicPr>
          <p:cNvPr id="13"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4" name="Grafik 13" descr="kf_uni_logo.jpg"/>
          <p:cNvPicPr>
            <a:picLocks noChangeAspect="1"/>
          </p:cNvPicPr>
          <p:nvPr userDrawn="1"/>
        </p:nvPicPr>
        <p:blipFill>
          <a:blip r:embed="rId3" cstate="print"/>
          <a:stretch>
            <a:fillRect/>
          </a:stretch>
        </p:blipFill>
        <p:spPr>
          <a:xfrm>
            <a:off x="8875311" y="0"/>
            <a:ext cx="1781577" cy="1524000"/>
          </a:xfrm>
          <a:prstGeom prst="rect">
            <a:avLst/>
          </a:prstGeom>
        </p:spPr>
      </p:pic>
      <p:sp>
        <p:nvSpPr>
          <p:cNvPr id="12"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spTree>
    <p:extLst>
      <p:ext uri="{BB962C8B-B14F-4D97-AF65-F5344CB8AC3E}">
        <p14:creationId xmlns:p14="http://schemas.microsoft.com/office/powerpoint/2010/main" val="231902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anchor="ctr"/>
          <a:lstStyle/>
          <a:p>
            <a:pPr algn="ctr">
              <a:defRPr/>
            </a:pPr>
            <a:endParaRPr lang="de-AT">
              <a:cs typeface="+mn-cs"/>
            </a:endParaRPr>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a:lstStyle/>
          <a:p>
            <a:pPr algn="ctr">
              <a:defRPr/>
            </a:pPr>
            <a:endParaRPr lang="de-AT">
              <a:cs typeface="+mn-cs"/>
            </a:endParaRPr>
          </a:p>
        </p:txBody>
      </p:sp>
      <p:sp>
        <p:nvSpPr>
          <p:cNvPr id="6" name="Text Box 8"/>
          <p:cNvSpPr txBox="1">
            <a:spLocks noChangeArrowheads="1"/>
          </p:cNvSpPr>
          <p:nvPr/>
        </p:nvSpPr>
        <p:spPr bwMode="auto">
          <a:xfrm>
            <a:off x="2209800" y="609600"/>
            <a:ext cx="6096000" cy="457200"/>
          </a:xfrm>
          <a:prstGeom prst="rect">
            <a:avLst/>
          </a:prstGeom>
          <a:noFill/>
          <a:ln w="9525">
            <a:noFill/>
            <a:miter lim="800000"/>
            <a:headEnd/>
            <a:tailEnd/>
          </a:ln>
          <a:effectLst/>
        </p:spPr>
        <p:txBody>
          <a:bodyPr>
            <a:spAutoFit/>
          </a:bodyPr>
          <a:lstStyle/>
          <a:p>
            <a:pPr>
              <a:spcBef>
                <a:spcPct val="50000"/>
              </a:spcBef>
              <a:defRPr/>
            </a:pPr>
            <a:endParaRPr lang="de-DE" sz="2400">
              <a:cs typeface="+mn-cs"/>
            </a:endParaRPr>
          </a:p>
        </p:txBody>
      </p:sp>
      <p:sp>
        <p:nvSpPr>
          <p:cNvPr id="9" name="Inhaltsplatzhalter 2"/>
          <p:cNvSpPr>
            <a:spLocks noGrp="1"/>
          </p:cNvSpPr>
          <p:nvPr>
            <p:ph idx="1"/>
          </p:nvPr>
        </p:nvSpPr>
        <p:spPr>
          <a:xfrm>
            <a:off x="457200" y="1600200"/>
            <a:ext cx="9729028" cy="5410200"/>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584028" y="293688"/>
            <a:ext cx="7200800" cy="1219200"/>
          </a:xfrm>
          <a:prstGeom prst="rect">
            <a:avLst/>
          </a:prstGeom>
          <a:noFill/>
          <a:ln w="9525">
            <a:noFill/>
            <a:miter lim="800000"/>
            <a:headEnd/>
            <a:tailEnd/>
          </a:ln>
        </p:spPr>
        <p:txBody>
          <a:bodyPr/>
          <a:lstStyle>
            <a:lvl1pPr algn="l">
              <a:defRPr/>
            </a:lvl1pPr>
          </a:lstStyle>
          <a:p>
            <a:pPr lvl="0"/>
            <a:r>
              <a:rPr lang="de-AT" dirty="0"/>
              <a:t>Klicken Sie, um das Titelformat zu bearbeiten</a:t>
            </a:r>
          </a:p>
        </p:txBody>
      </p:sp>
      <p:pic>
        <p:nvPicPr>
          <p:cNvPr id="13" name="Grafik 6" descr="WP_ohneRahmen_gelb.jpg"/>
          <p:cNvPicPr>
            <a:picLocks noChangeAspect="1"/>
          </p:cNvPicPr>
          <p:nvPr userDrawn="1"/>
        </p:nvPicPr>
        <p:blipFill>
          <a:blip r:embed="rId2" cstate="print"/>
          <a:srcRect/>
          <a:stretch>
            <a:fillRect/>
          </a:stretch>
        </p:blipFill>
        <p:spPr bwMode="auto">
          <a:xfrm>
            <a:off x="44450" y="46038"/>
            <a:ext cx="1503363" cy="1439862"/>
          </a:xfrm>
          <a:prstGeom prst="rect">
            <a:avLst/>
          </a:prstGeom>
          <a:noFill/>
          <a:ln w="9525">
            <a:noFill/>
            <a:miter lim="800000"/>
            <a:headEnd/>
            <a:tailEnd/>
          </a:ln>
        </p:spPr>
      </p:pic>
      <p:pic>
        <p:nvPicPr>
          <p:cNvPr id="14" name="Grafik 13" descr="kf_uni_logo.jpg"/>
          <p:cNvPicPr>
            <a:picLocks noChangeAspect="1"/>
          </p:cNvPicPr>
          <p:nvPr userDrawn="1"/>
        </p:nvPicPr>
        <p:blipFill>
          <a:blip r:embed="rId3" cstate="print"/>
          <a:stretch>
            <a:fillRect/>
          </a:stretch>
        </p:blipFill>
        <p:spPr>
          <a:xfrm>
            <a:off x="8875311" y="0"/>
            <a:ext cx="1781577" cy="1524000"/>
          </a:xfrm>
          <a:prstGeom prst="rect">
            <a:avLst/>
          </a:prstGeom>
        </p:spPr>
      </p:pic>
      <p:sp>
        <p:nvSpPr>
          <p:cNvPr id="12" name="Text Box 15"/>
          <p:cNvSpPr txBox="1">
            <a:spLocks noChangeArrowheads="1"/>
          </p:cNvSpPr>
          <p:nvPr userDrawn="1"/>
        </p:nvSpPr>
        <p:spPr bwMode="auto">
          <a:xfrm>
            <a:off x="5545138" y="7165975"/>
            <a:ext cx="5111750" cy="315782"/>
          </a:xfrm>
          <a:prstGeom prst="rect">
            <a:avLst/>
          </a:prstGeom>
          <a:noFill/>
          <a:ln w="9525">
            <a:noFill/>
            <a:miter lim="800000"/>
            <a:headEnd/>
            <a:tailEnd/>
          </a:ln>
          <a:effectLst/>
        </p:spPr>
        <p:txBody>
          <a:bodyPr lIns="99368" tIns="49684" rIns="99368" bIns="49684">
            <a:spAutoFit/>
          </a:bodyPr>
          <a:lstStyle/>
          <a:p>
            <a:pPr algn="r" defTabSz="993775">
              <a:spcBef>
                <a:spcPct val="50000"/>
              </a:spcBef>
              <a:defRPr/>
            </a:pPr>
            <a:r>
              <a:rPr lang="de-DE" sz="1400" i="1" baseline="0" dirty="0"/>
              <a:t>BBFK Steyr 2016</a:t>
            </a:r>
            <a:endParaRPr lang="de-AT" sz="1400" i="1" dirty="0"/>
          </a:p>
        </p:txBody>
      </p:sp>
    </p:spTree>
    <p:extLst>
      <p:ext uri="{BB962C8B-B14F-4D97-AF65-F5344CB8AC3E}">
        <p14:creationId xmlns:p14="http://schemas.microsoft.com/office/powerpoint/2010/main" val="392305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7010400"/>
            <a:ext cx="10656888" cy="550863"/>
          </a:xfrm>
          <a:prstGeom prst="rect">
            <a:avLst/>
          </a:prstGeom>
          <a:gradFill rotWithShape="1">
            <a:gsLst>
              <a:gs pos="0">
                <a:srgbClr val="F2D144">
                  <a:gamma/>
                  <a:tint val="12157"/>
                  <a:invGamma/>
                </a:srgbClr>
              </a:gs>
              <a:gs pos="100000">
                <a:srgbClr val="F2D144"/>
              </a:gs>
            </a:gsLst>
            <a:lin ang="0" scaled="1"/>
          </a:gradFill>
          <a:ln w="9525">
            <a:noFill/>
            <a:miter lim="800000"/>
            <a:headEnd/>
            <a:tailEnd/>
          </a:ln>
          <a:effectLst/>
        </p:spPr>
        <p:txBody>
          <a:bodyPr wrap="none" lIns="91401" tIns="45701" rIns="91401" bIns="45701" anchor="ctr"/>
          <a:lstStyle/>
          <a:p>
            <a:pPr algn="ctr" defTabSz="1040655" fontAlgn="base">
              <a:spcBef>
                <a:spcPct val="0"/>
              </a:spcBef>
              <a:spcAft>
                <a:spcPct val="0"/>
              </a:spcAft>
              <a:defRPr/>
            </a:pPr>
            <a:endParaRPr lang="de-AT" sz="2800">
              <a:solidFill>
                <a:srgbClr val="000000"/>
              </a:solidFill>
              <a:latin typeface="Arial" charset="0"/>
            </a:endParaRPr>
          </a:p>
        </p:txBody>
      </p:sp>
      <p:sp>
        <p:nvSpPr>
          <p:cNvPr id="5" name="Line 6"/>
          <p:cNvSpPr>
            <a:spLocks noChangeShapeType="1"/>
          </p:cNvSpPr>
          <p:nvPr/>
        </p:nvSpPr>
        <p:spPr bwMode="auto">
          <a:xfrm>
            <a:off x="0" y="1524000"/>
            <a:ext cx="10656888" cy="0"/>
          </a:xfrm>
          <a:prstGeom prst="line">
            <a:avLst/>
          </a:prstGeom>
          <a:noFill/>
          <a:ln w="28575">
            <a:solidFill>
              <a:schemeClr val="tx1"/>
            </a:solidFill>
            <a:round/>
            <a:headEnd/>
            <a:tailEnd/>
          </a:ln>
          <a:effectLst/>
        </p:spPr>
        <p:txBody>
          <a:bodyPr lIns="91401" tIns="45701" rIns="91401" bIns="45701"/>
          <a:lstStyle/>
          <a:p>
            <a:pPr algn="ctr" defTabSz="1040655" fontAlgn="base">
              <a:spcBef>
                <a:spcPct val="0"/>
              </a:spcBef>
              <a:spcAft>
                <a:spcPct val="0"/>
              </a:spcAft>
              <a:defRPr/>
            </a:pPr>
            <a:endParaRPr lang="de-AT" sz="2800">
              <a:solidFill>
                <a:srgbClr val="000000"/>
              </a:solidFill>
              <a:latin typeface="Arial" charset="0"/>
            </a:endParaRPr>
          </a:p>
        </p:txBody>
      </p:sp>
      <p:sp>
        <p:nvSpPr>
          <p:cNvPr id="9" name="Inhaltsplatzhalter 2"/>
          <p:cNvSpPr>
            <a:spLocks noGrp="1"/>
          </p:cNvSpPr>
          <p:nvPr>
            <p:ph idx="1"/>
          </p:nvPr>
        </p:nvSpPr>
        <p:spPr>
          <a:xfrm>
            <a:off x="457200" y="1600202"/>
            <a:ext cx="9729028" cy="5410201"/>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Rectangle 18"/>
          <p:cNvSpPr>
            <a:spLocks noGrp="1" noChangeArrowheads="1"/>
          </p:cNvSpPr>
          <p:nvPr>
            <p:ph type="title"/>
          </p:nvPr>
        </p:nvSpPr>
        <p:spPr bwMode="auto">
          <a:xfrm>
            <a:off x="1584028" y="293688"/>
            <a:ext cx="7200800" cy="1219200"/>
          </a:xfrm>
          <a:prstGeom prst="rect">
            <a:avLst/>
          </a:prstGeom>
          <a:noFill/>
          <a:ln w="9525">
            <a:noFill/>
            <a:miter lim="800000"/>
            <a:headEnd/>
            <a:tailEnd/>
          </a:ln>
        </p:spPr>
        <p:txBody>
          <a:bodyPr/>
          <a:lstStyle>
            <a:lvl1pPr algn="l">
              <a:defRPr/>
            </a:lvl1pPr>
          </a:lstStyle>
          <a:p>
            <a:pPr lvl="0"/>
            <a:r>
              <a:rPr lang="de-AT"/>
              <a:t>Klicken Sie, um das Titelformat zu bearbeiten</a:t>
            </a:r>
          </a:p>
        </p:txBody>
      </p:sp>
      <p:pic>
        <p:nvPicPr>
          <p:cNvPr id="12" name="Grafik 6" descr="WP_ohneRahmen_gelb.jpg"/>
          <p:cNvPicPr>
            <a:picLocks noChangeAspect="1"/>
          </p:cNvPicPr>
          <p:nvPr userDrawn="1"/>
        </p:nvPicPr>
        <p:blipFill>
          <a:blip r:embed="rId2" cstate="print"/>
          <a:srcRect/>
          <a:stretch>
            <a:fillRect/>
          </a:stretch>
        </p:blipFill>
        <p:spPr bwMode="auto">
          <a:xfrm>
            <a:off x="44451" y="46038"/>
            <a:ext cx="1503362" cy="1439862"/>
          </a:xfrm>
          <a:prstGeom prst="rect">
            <a:avLst/>
          </a:prstGeom>
          <a:noFill/>
          <a:ln w="9525">
            <a:noFill/>
            <a:miter lim="800000"/>
            <a:headEnd/>
            <a:tailEnd/>
          </a:ln>
        </p:spPr>
      </p:pic>
      <p:pic>
        <p:nvPicPr>
          <p:cNvPr id="13" name="Grafik 12" descr="kf_uni_logo.jpg"/>
          <p:cNvPicPr>
            <a:picLocks noChangeAspect="1"/>
          </p:cNvPicPr>
          <p:nvPr userDrawn="1"/>
        </p:nvPicPr>
        <p:blipFill>
          <a:blip r:embed="rId3" cstate="print"/>
          <a:stretch>
            <a:fillRect/>
          </a:stretch>
        </p:blipFill>
        <p:spPr>
          <a:xfrm>
            <a:off x="8875311" y="3"/>
            <a:ext cx="1781577" cy="1524000"/>
          </a:xfrm>
          <a:prstGeom prst="rect">
            <a:avLst/>
          </a:prstGeom>
        </p:spPr>
      </p:pic>
    </p:spTree>
    <p:extLst>
      <p:ext uri="{BB962C8B-B14F-4D97-AF65-F5344CB8AC3E}">
        <p14:creationId xmlns:p14="http://schemas.microsoft.com/office/powerpoint/2010/main" val="290444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3400" y="303213"/>
            <a:ext cx="9590088" cy="1260475"/>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8932957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533400" y="1763713"/>
            <a:ext cx="9590088" cy="4991100"/>
          </a:xfrm>
          <a:prstGeom prst="rect">
            <a:avLst/>
          </a:prstGeom>
          <a:noFill/>
          <a:ln w="9525">
            <a:noFill/>
            <a:miter lim="800000"/>
            <a:headEnd/>
            <a:tailEnd/>
          </a:ln>
        </p:spPr>
        <p:txBody>
          <a:bodyPr vert="horz" wrap="square" lIns="99368" tIns="49684" rIns="99368" bIns="49684" numCol="1" anchor="t" anchorCtr="0" compatLnSpc="1">
            <a:prstTxWarp prst="textNoShape">
              <a:avLst/>
            </a:prstTxWarp>
          </a:bodyPr>
          <a:lstStyle/>
          <a:p>
            <a:pPr lvl="0"/>
            <a:r>
              <a:rPr lang="de-AT"/>
              <a:t>Textmasterformate durch Klicken bearbeiten</a:t>
            </a:r>
          </a:p>
          <a:p>
            <a:pPr lvl="1"/>
            <a:r>
              <a:rPr lang="de-AT"/>
              <a:t>Zweite Ebene</a:t>
            </a:r>
          </a:p>
          <a:p>
            <a:pPr lvl="2"/>
            <a:r>
              <a:rPr lang="de-AT"/>
              <a:t>Dritte Ebene</a:t>
            </a:r>
          </a:p>
          <a:p>
            <a:pPr lvl="3"/>
            <a:r>
              <a:rPr lang="de-AT"/>
              <a:t>Vierte Ebene</a:t>
            </a:r>
          </a:p>
          <a:p>
            <a:pPr lvl="4"/>
            <a:r>
              <a:rPr lang="de-AT"/>
              <a:t>Fünfte Ebene</a:t>
            </a:r>
          </a:p>
        </p:txBody>
      </p:sp>
      <p:sp>
        <p:nvSpPr>
          <p:cNvPr id="2051" name="Rectangle 18"/>
          <p:cNvSpPr>
            <a:spLocks noGrp="1" noChangeArrowheads="1"/>
          </p:cNvSpPr>
          <p:nvPr>
            <p:ph type="title"/>
          </p:nvPr>
        </p:nvSpPr>
        <p:spPr bwMode="auto">
          <a:xfrm>
            <a:off x="1584028" y="304800"/>
            <a:ext cx="7128792"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a:t>Klicken Sie, um das Titelformat zu bearbeiten</a:t>
            </a:r>
          </a:p>
        </p:txBody>
      </p:sp>
    </p:spTree>
  </p:cSld>
  <p:clrMap bg1="lt1" tx1="dk1" bg2="lt2" tx2="dk2" accent1="accent1" accent2="accent2" accent3="accent3" accent4="accent4" accent5="accent5" accent6="accent6" hlink="hlink" folHlink="folHlink"/>
  <p:sldLayoutIdLst>
    <p:sldLayoutId id="2147483705" r:id="rId1"/>
    <p:sldLayoutId id="2147483707" r:id="rId2"/>
    <p:sldLayoutId id="2147483709" r:id="rId3"/>
    <p:sldLayoutId id="2147483711" r:id="rId4"/>
    <p:sldLayoutId id="2147483712" r:id="rId5"/>
    <p:sldLayoutId id="2147483713" r:id="rId6"/>
    <p:sldLayoutId id="2147483741" r:id="rId7"/>
    <p:sldLayoutId id="2147483742" r:id="rId8"/>
  </p:sldLayoutIdLst>
  <p:hf hdr="0" ftr="0" dt="0"/>
  <p:txStyles>
    <p:titleStyle>
      <a:lvl1pPr algn="ctr" defTabSz="993775" rtl="0" eaLnBrk="0" fontAlgn="base" hangingPunct="0">
        <a:spcBef>
          <a:spcPct val="0"/>
        </a:spcBef>
        <a:spcAft>
          <a:spcPct val="0"/>
        </a:spcAft>
        <a:defRPr sz="2400" b="1">
          <a:solidFill>
            <a:schemeClr val="tx2"/>
          </a:solidFill>
          <a:latin typeface="Arial" charset="0"/>
          <a:ea typeface="+mj-ea"/>
          <a:cs typeface="+mj-cs"/>
        </a:defRPr>
      </a:lvl1pPr>
      <a:lvl2pPr algn="ctr" defTabSz="993775" rtl="0" eaLnBrk="0" fontAlgn="base" hangingPunct="0">
        <a:spcBef>
          <a:spcPct val="0"/>
        </a:spcBef>
        <a:spcAft>
          <a:spcPct val="0"/>
        </a:spcAft>
        <a:defRPr sz="2400" b="1">
          <a:solidFill>
            <a:schemeClr val="tx2"/>
          </a:solidFill>
          <a:latin typeface="Arial" charset="0"/>
        </a:defRPr>
      </a:lvl2pPr>
      <a:lvl3pPr algn="ctr" defTabSz="993775" rtl="0" eaLnBrk="0" fontAlgn="base" hangingPunct="0">
        <a:spcBef>
          <a:spcPct val="0"/>
        </a:spcBef>
        <a:spcAft>
          <a:spcPct val="0"/>
        </a:spcAft>
        <a:defRPr sz="2400" b="1">
          <a:solidFill>
            <a:schemeClr val="tx2"/>
          </a:solidFill>
          <a:latin typeface="Arial" charset="0"/>
        </a:defRPr>
      </a:lvl3pPr>
      <a:lvl4pPr algn="ctr" defTabSz="993775" rtl="0" eaLnBrk="0" fontAlgn="base" hangingPunct="0">
        <a:spcBef>
          <a:spcPct val="0"/>
        </a:spcBef>
        <a:spcAft>
          <a:spcPct val="0"/>
        </a:spcAft>
        <a:defRPr sz="2400" b="1">
          <a:solidFill>
            <a:schemeClr val="tx2"/>
          </a:solidFill>
          <a:latin typeface="Arial" charset="0"/>
        </a:defRPr>
      </a:lvl4pPr>
      <a:lvl5pPr algn="ctr" defTabSz="993775" rtl="0" eaLnBrk="0" fontAlgn="base" hangingPunct="0">
        <a:spcBef>
          <a:spcPct val="0"/>
        </a:spcBef>
        <a:spcAft>
          <a:spcPct val="0"/>
        </a:spcAft>
        <a:defRPr sz="2400" b="1">
          <a:solidFill>
            <a:schemeClr val="tx2"/>
          </a:solidFill>
          <a:latin typeface="Arial" charset="0"/>
        </a:defRPr>
      </a:lvl5pPr>
      <a:lvl6pPr marL="457200" algn="r" defTabSz="993775" rtl="0" fontAlgn="base">
        <a:spcBef>
          <a:spcPct val="0"/>
        </a:spcBef>
        <a:spcAft>
          <a:spcPct val="0"/>
        </a:spcAft>
        <a:defRPr sz="2400" b="1">
          <a:solidFill>
            <a:schemeClr val="tx2"/>
          </a:solidFill>
          <a:latin typeface="Arial" charset="0"/>
        </a:defRPr>
      </a:lvl6pPr>
      <a:lvl7pPr marL="914400" algn="r" defTabSz="993775" rtl="0" fontAlgn="base">
        <a:spcBef>
          <a:spcPct val="0"/>
        </a:spcBef>
        <a:spcAft>
          <a:spcPct val="0"/>
        </a:spcAft>
        <a:defRPr sz="2400" b="1">
          <a:solidFill>
            <a:schemeClr val="tx2"/>
          </a:solidFill>
          <a:latin typeface="Arial" charset="0"/>
        </a:defRPr>
      </a:lvl7pPr>
      <a:lvl8pPr marL="1371600" algn="r" defTabSz="993775" rtl="0" fontAlgn="base">
        <a:spcBef>
          <a:spcPct val="0"/>
        </a:spcBef>
        <a:spcAft>
          <a:spcPct val="0"/>
        </a:spcAft>
        <a:defRPr sz="2400" b="1">
          <a:solidFill>
            <a:schemeClr val="tx2"/>
          </a:solidFill>
          <a:latin typeface="Arial" charset="0"/>
        </a:defRPr>
      </a:lvl8pPr>
      <a:lvl9pPr marL="1828800" algn="r" defTabSz="993775" rtl="0" fontAlgn="base">
        <a:spcBef>
          <a:spcPct val="0"/>
        </a:spcBef>
        <a:spcAft>
          <a:spcPct val="0"/>
        </a:spcAft>
        <a:defRPr sz="2400" b="1">
          <a:solidFill>
            <a:schemeClr val="tx2"/>
          </a:solidFill>
          <a:latin typeface="Arial" charset="0"/>
        </a:defRPr>
      </a:lvl9pPr>
    </p:titleStyle>
    <p:bodyStyle>
      <a:lvl1pPr marL="373063" indent="-373063" algn="l" defTabSz="993775" rtl="0" eaLnBrk="0" fontAlgn="base" hangingPunct="0">
        <a:spcBef>
          <a:spcPct val="20000"/>
        </a:spcBef>
        <a:spcAft>
          <a:spcPct val="0"/>
        </a:spcAft>
        <a:buChar char="•"/>
        <a:defRPr sz="2800">
          <a:solidFill>
            <a:schemeClr val="tx1"/>
          </a:solidFill>
          <a:latin typeface="Arial" charset="0"/>
          <a:ea typeface="+mn-ea"/>
          <a:cs typeface="+mn-cs"/>
        </a:defRPr>
      </a:lvl1pPr>
      <a:lvl2pPr marL="808038" indent="-311150" algn="l" defTabSz="993775" rtl="0" eaLnBrk="0" fontAlgn="base" hangingPunct="0">
        <a:spcBef>
          <a:spcPct val="20000"/>
        </a:spcBef>
        <a:spcAft>
          <a:spcPct val="0"/>
        </a:spcAft>
        <a:buChar char="–"/>
        <a:defRPr sz="2400">
          <a:solidFill>
            <a:schemeClr val="tx1"/>
          </a:solidFill>
          <a:latin typeface="Arial" charset="0"/>
        </a:defRPr>
      </a:lvl2pPr>
      <a:lvl3pPr marL="1241425" indent="-247650" algn="l" defTabSz="993775" rtl="0" eaLnBrk="0" fontAlgn="base" hangingPunct="0">
        <a:spcBef>
          <a:spcPct val="20000"/>
        </a:spcBef>
        <a:spcAft>
          <a:spcPct val="0"/>
        </a:spcAft>
        <a:buChar char="•"/>
        <a:defRPr sz="2200">
          <a:solidFill>
            <a:schemeClr val="tx1"/>
          </a:solidFill>
          <a:latin typeface="Arial" charset="0"/>
        </a:defRPr>
      </a:lvl3pPr>
      <a:lvl4pPr marL="1738313" indent="-247650" algn="l" defTabSz="993775" rtl="0" eaLnBrk="0" fontAlgn="base" hangingPunct="0">
        <a:spcBef>
          <a:spcPct val="20000"/>
        </a:spcBef>
        <a:spcAft>
          <a:spcPct val="0"/>
        </a:spcAft>
        <a:buChar char="–"/>
        <a:defRPr sz="2000">
          <a:solidFill>
            <a:schemeClr val="tx1"/>
          </a:solidFill>
          <a:latin typeface="Arial" charset="0"/>
        </a:defRPr>
      </a:lvl4pPr>
      <a:lvl5pPr marL="2235200" indent="-247650" algn="l" defTabSz="993775" rtl="0" eaLnBrk="0" fontAlgn="base" hangingPunct="0">
        <a:spcBef>
          <a:spcPct val="20000"/>
        </a:spcBef>
        <a:spcAft>
          <a:spcPct val="0"/>
        </a:spcAft>
        <a:buChar char="»"/>
        <a:defRPr>
          <a:solidFill>
            <a:schemeClr val="tx1"/>
          </a:solidFill>
          <a:latin typeface="Arial" charset="0"/>
        </a:defRPr>
      </a:lvl5pPr>
      <a:lvl6pPr marL="2692400" indent="-247650" algn="l" defTabSz="993775" rtl="0" fontAlgn="base">
        <a:spcBef>
          <a:spcPct val="20000"/>
        </a:spcBef>
        <a:spcAft>
          <a:spcPct val="0"/>
        </a:spcAft>
        <a:buChar char="»"/>
        <a:defRPr>
          <a:solidFill>
            <a:schemeClr val="tx1"/>
          </a:solidFill>
          <a:latin typeface="+mn-lt"/>
        </a:defRPr>
      </a:lvl6pPr>
      <a:lvl7pPr marL="3149600" indent="-247650" algn="l" defTabSz="993775" rtl="0" fontAlgn="base">
        <a:spcBef>
          <a:spcPct val="20000"/>
        </a:spcBef>
        <a:spcAft>
          <a:spcPct val="0"/>
        </a:spcAft>
        <a:buChar char="»"/>
        <a:defRPr>
          <a:solidFill>
            <a:schemeClr val="tx1"/>
          </a:solidFill>
          <a:latin typeface="+mn-lt"/>
        </a:defRPr>
      </a:lvl7pPr>
      <a:lvl8pPr marL="3606800" indent="-247650" algn="l" defTabSz="993775" rtl="0" fontAlgn="base">
        <a:spcBef>
          <a:spcPct val="20000"/>
        </a:spcBef>
        <a:spcAft>
          <a:spcPct val="0"/>
        </a:spcAft>
        <a:buChar char="»"/>
        <a:defRPr>
          <a:solidFill>
            <a:schemeClr val="tx1"/>
          </a:solidFill>
          <a:latin typeface="+mn-lt"/>
        </a:defRPr>
      </a:lvl8pPr>
      <a:lvl9pPr marL="4064000" indent="-247650" algn="l" defTabSz="993775"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peter.slepcevic@uni-graz.a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ChangeArrowheads="1"/>
          </p:cNvSpPr>
          <p:nvPr/>
        </p:nvSpPr>
        <p:spPr bwMode="auto">
          <a:xfrm>
            <a:off x="0" y="6956425"/>
            <a:ext cx="10656888" cy="598488"/>
          </a:xfrm>
          <a:prstGeom prst="rect">
            <a:avLst/>
          </a:prstGeom>
          <a:gradFill rotWithShape="1">
            <a:gsLst>
              <a:gs pos="0">
                <a:srgbClr val="FDF9E8"/>
              </a:gs>
              <a:gs pos="100000">
                <a:srgbClr val="F2D14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dirty="0"/>
          </a:p>
        </p:txBody>
      </p:sp>
      <p:sp>
        <p:nvSpPr>
          <p:cNvPr id="5122" name="Text Box 4"/>
          <p:cNvSpPr txBox="1">
            <a:spLocks noChangeArrowheads="1"/>
          </p:cNvSpPr>
          <p:nvPr/>
        </p:nvSpPr>
        <p:spPr bwMode="auto">
          <a:xfrm>
            <a:off x="292100" y="6956425"/>
            <a:ext cx="34417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spAutoFit/>
          </a:bodyPr>
          <a:lstStyle>
            <a:lvl1pPr defTabSz="993775">
              <a:defRPr sz="2800">
                <a:solidFill>
                  <a:schemeClr val="tx1"/>
                </a:solidFill>
                <a:latin typeface="Arial" charset="0"/>
                <a:cs typeface="Arial" charset="0"/>
              </a:defRPr>
            </a:lvl1pPr>
            <a:lvl2pPr marL="742950" indent="-285750" defTabSz="993775">
              <a:defRPr sz="2800">
                <a:solidFill>
                  <a:schemeClr val="tx1"/>
                </a:solidFill>
                <a:latin typeface="Arial" charset="0"/>
                <a:cs typeface="Arial" charset="0"/>
              </a:defRPr>
            </a:lvl2pPr>
            <a:lvl3pPr marL="1143000" indent="-228600" defTabSz="993775">
              <a:defRPr sz="2800">
                <a:solidFill>
                  <a:schemeClr val="tx1"/>
                </a:solidFill>
                <a:latin typeface="Arial" charset="0"/>
                <a:cs typeface="Arial" charset="0"/>
              </a:defRPr>
            </a:lvl3pPr>
            <a:lvl4pPr marL="1600200" indent="-228600" defTabSz="993775">
              <a:defRPr sz="2800">
                <a:solidFill>
                  <a:schemeClr val="tx1"/>
                </a:solidFill>
                <a:latin typeface="Arial" charset="0"/>
                <a:cs typeface="Arial" charset="0"/>
              </a:defRPr>
            </a:lvl4pPr>
            <a:lvl5pPr marL="2057400" indent="-228600" defTabSz="993775">
              <a:defRPr sz="2800">
                <a:solidFill>
                  <a:schemeClr val="tx1"/>
                </a:solidFill>
                <a:latin typeface="Arial" charset="0"/>
                <a:cs typeface="Arial" charset="0"/>
              </a:defRPr>
            </a:lvl5pPr>
            <a:lvl6pPr marL="2514600" indent="-228600" defTabSz="993775" fontAlgn="base">
              <a:spcBef>
                <a:spcPct val="0"/>
              </a:spcBef>
              <a:spcAft>
                <a:spcPct val="0"/>
              </a:spcAft>
              <a:defRPr sz="2800">
                <a:solidFill>
                  <a:schemeClr val="tx1"/>
                </a:solidFill>
                <a:latin typeface="Arial" charset="0"/>
                <a:cs typeface="Arial" charset="0"/>
              </a:defRPr>
            </a:lvl6pPr>
            <a:lvl7pPr marL="2971800" indent="-228600" defTabSz="993775" fontAlgn="base">
              <a:spcBef>
                <a:spcPct val="0"/>
              </a:spcBef>
              <a:spcAft>
                <a:spcPct val="0"/>
              </a:spcAft>
              <a:defRPr sz="2800">
                <a:solidFill>
                  <a:schemeClr val="tx1"/>
                </a:solidFill>
                <a:latin typeface="Arial" charset="0"/>
                <a:cs typeface="Arial" charset="0"/>
              </a:defRPr>
            </a:lvl7pPr>
            <a:lvl8pPr marL="3429000" indent="-228600" defTabSz="993775" fontAlgn="base">
              <a:spcBef>
                <a:spcPct val="0"/>
              </a:spcBef>
              <a:spcAft>
                <a:spcPct val="0"/>
              </a:spcAft>
              <a:defRPr sz="2800">
                <a:solidFill>
                  <a:schemeClr val="tx1"/>
                </a:solidFill>
                <a:latin typeface="Arial" charset="0"/>
                <a:cs typeface="Arial" charset="0"/>
              </a:defRPr>
            </a:lvl8pPr>
            <a:lvl9pPr marL="3886200" indent="-228600" defTabSz="993775" fontAlgn="base">
              <a:spcBef>
                <a:spcPct val="0"/>
              </a:spcBef>
              <a:spcAft>
                <a:spcPct val="0"/>
              </a:spcAft>
              <a:defRPr sz="2800">
                <a:solidFill>
                  <a:schemeClr val="tx1"/>
                </a:solidFill>
                <a:latin typeface="Arial" charset="0"/>
                <a:cs typeface="Arial" charset="0"/>
              </a:defRPr>
            </a:lvl9pPr>
          </a:lstStyle>
          <a:p>
            <a:pPr>
              <a:spcBef>
                <a:spcPct val="50000"/>
              </a:spcBef>
            </a:pPr>
            <a:endParaRPr lang="de-DE" sz="2000" dirty="0"/>
          </a:p>
        </p:txBody>
      </p:sp>
      <p:sp>
        <p:nvSpPr>
          <p:cNvPr id="5124" name="Rectangle 16"/>
          <p:cNvSpPr>
            <a:spLocks noChangeArrowheads="1"/>
          </p:cNvSpPr>
          <p:nvPr/>
        </p:nvSpPr>
        <p:spPr bwMode="auto">
          <a:xfrm>
            <a:off x="609600" y="366713"/>
            <a:ext cx="81311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p>
            <a:pPr algn="r" defTabSz="993775"/>
            <a:r>
              <a:rPr lang="de-DE" sz="2400" b="1" dirty="0">
                <a:solidFill>
                  <a:schemeClr val="tx2"/>
                </a:solidFill>
              </a:rPr>
              <a:t>  </a:t>
            </a:r>
            <a:endParaRPr lang="de-AT" sz="2400" b="1" dirty="0">
              <a:solidFill>
                <a:schemeClr val="tx2"/>
              </a:solidFill>
            </a:endParaRPr>
          </a:p>
        </p:txBody>
      </p:sp>
      <p:sp>
        <p:nvSpPr>
          <p:cNvPr id="7" name="Text Box 14"/>
          <p:cNvSpPr txBox="1">
            <a:spLocks noChangeArrowheads="1"/>
          </p:cNvSpPr>
          <p:nvPr/>
        </p:nvSpPr>
        <p:spPr bwMode="auto">
          <a:xfrm>
            <a:off x="1072456" y="2196455"/>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spcBef>
                <a:spcPct val="50000"/>
              </a:spcBef>
            </a:pPr>
            <a:r>
              <a:rPr lang="de-AT" sz="4400" b="1" dirty="0"/>
              <a:t>Service-Learning als Pflichtformat in der Wirtschaftspädagogik</a:t>
            </a:r>
          </a:p>
        </p:txBody>
      </p:sp>
      <p:sp>
        <p:nvSpPr>
          <p:cNvPr id="6" name="Rectangle 3"/>
          <p:cNvSpPr txBox="1">
            <a:spLocks noChangeArrowheads="1"/>
          </p:cNvSpPr>
          <p:nvPr/>
        </p:nvSpPr>
        <p:spPr bwMode="auto">
          <a:xfrm>
            <a:off x="3907904" y="5292080"/>
            <a:ext cx="6677124" cy="1584895"/>
          </a:xfrm>
          <a:prstGeom prst="rect">
            <a:avLst/>
          </a:prstGeom>
          <a:noFill/>
          <a:ln w="9525">
            <a:noFill/>
            <a:miter lim="800000"/>
            <a:headEnd/>
            <a:tailEnd/>
          </a:ln>
        </p:spPr>
        <p:txBody>
          <a:bodyPr vert="horz" wrap="square" lIns="99368" tIns="49684" rIns="99368" bIns="49684" numCol="1" anchor="t" anchorCtr="0" compatLnSpc="1">
            <a:prstTxWarp prst="textNoShape">
              <a:avLst/>
            </a:prstTxWarp>
          </a:bodyPr>
          <a:lstStyle>
            <a:lvl1pPr marL="373063" indent="-373063" algn="l" defTabSz="993775" rtl="0" eaLnBrk="0" fontAlgn="base" hangingPunct="0">
              <a:spcBef>
                <a:spcPct val="20000"/>
              </a:spcBef>
              <a:spcAft>
                <a:spcPct val="0"/>
              </a:spcAft>
              <a:buChar char="•"/>
              <a:defRPr sz="2800">
                <a:solidFill>
                  <a:schemeClr val="tx1"/>
                </a:solidFill>
                <a:latin typeface="Arial" charset="0"/>
                <a:ea typeface="+mn-ea"/>
                <a:cs typeface="+mn-cs"/>
              </a:defRPr>
            </a:lvl1pPr>
            <a:lvl2pPr marL="808038" indent="-311150" algn="l" defTabSz="993775" rtl="0" eaLnBrk="0" fontAlgn="base" hangingPunct="0">
              <a:spcBef>
                <a:spcPct val="20000"/>
              </a:spcBef>
              <a:spcAft>
                <a:spcPct val="0"/>
              </a:spcAft>
              <a:buChar char="–"/>
              <a:defRPr sz="2400">
                <a:solidFill>
                  <a:schemeClr val="tx1"/>
                </a:solidFill>
                <a:latin typeface="Arial" charset="0"/>
              </a:defRPr>
            </a:lvl2pPr>
            <a:lvl3pPr marL="1241425" indent="-247650" algn="l" defTabSz="993775" rtl="0" eaLnBrk="0" fontAlgn="base" hangingPunct="0">
              <a:spcBef>
                <a:spcPct val="20000"/>
              </a:spcBef>
              <a:spcAft>
                <a:spcPct val="0"/>
              </a:spcAft>
              <a:buChar char="•"/>
              <a:defRPr sz="2200">
                <a:solidFill>
                  <a:schemeClr val="tx1"/>
                </a:solidFill>
                <a:latin typeface="Arial" charset="0"/>
              </a:defRPr>
            </a:lvl3pPr>
            <a:lvl4pPr marL="1738313" indent="-247650" algn="l" defTabSz="993775" rtl="0" eaLnBrk="0" fontAlgn="base" hangingPunct="0">
              <a:spcBef>
                <a:spcPct val="20000"/>
              </a:spcBef>
              <a:spcAft>
                <a:spcPct val="0"/>
              </a:spcAft>
              <a:buChar char="–"/>
              <a:defRPr sz="2000">
                <a:solidFill>
                  <a:schemeClr val="tx1"/>
                </a:solidFill>
                <a:latin typeface="Arial" charset="0"/>
              </a:defRPr>
            </a:lvl4pPr>
            <a:lvl5pPr marL="2235200" indent="-247650" algn="l" defTabSz="993775" rtl="0" eaLnBrk="0" fontAlgn="base" hangingPunct="0">
              <a:spcBef>
                <a:spcPct val="20000"/>
              </a:spcBef>
              <a:spcAft>
                <a:spcPct val="0"/>
              </a:spcAft>
              <a:buChar char="»"/>
              <a:defRPr>
                <a:solidFill>
                  <a:schemeClr val="tx1"/>
                </a:solidFill>
                <a:latin typeface="Arial" charset="0"/>
              </a:defRPr>
            </a:lvl5pPr>
            <a:lvl6pPr marL="2692400" indent="-247650" algn="l" defTabSz="993775" rtl="0" fontAlgn="base">
              <a:spcBef>
                <a:spcPct val="20000"/>
              </a:spcBef>
              <a:spcAft>
                <a:spcPct val="0"/>
              </a:spcAft>
              <a:buChar char="»"/>
              <a:defRPr>
                <a:solidFill>
                  <a:schemeClr val="tx1"/>
                </a:solidFill>
                <a:latin typeface="+mn-lt"/>
              </a:defRPr>
            </a:lvl6pPr>
            <a:lvl7pPr marL="3149600" indent="-247650" algn="l" defTabSz="993775" rtl="0" fontAlgn="base">
              <a:spcBef>
                <a:spcPct val="20000"/>
              </a:spcBef>
              <a:spcAft>
                <a:spcPct val="0"/>
              </a:spcAft>
              <a:buChar char="»"/>
              <a:defRPr>
                <a:solidFill>
                  <a:schemeClr val="tx1"/>
                </a:solidFill>
                <a:latin typeface="+mn-lt"/>
              </a:defRPr>
            </a:lvl7pPr>
            <a:lvl8pPr marL="3606800" indent="-247650" algn="l" defTabSz="993775" rtl="0" fontAlgn="base">
              <a:spcBef>
                <a:spcPct val="20000"/>
              </a:spcBef>
              <a:spcAft>
                <a:spcPct val="0"/>
              </a:spcAft>
              <a:buChar char="»"/>
              <a:defRPr>
                <a:solidFill>
                  <a:schemeClr val="tx1"/>
                </a:solidFill>
                <a:latin typeface="+mn-lt"/>
              </a:defRPr>
            </a:lvl8pPr>
            <a:lvl9pPr marL="4064000" indent="-247650" algn="l" defTabSz="993775" rtl="0" fontAlgn="base">
              <a:spcBef>
                <a:spcPct val="20000"/>
              </a:spcBef>
              <a:spcAft>
                <a:spcPct val="0"/>
              </a:spcAft>
              <a:buChar char="»"/>
              <a:defRPr>
                <a:solidFill>
                  <a:schemeClr val="tx1"/>
                </a:solidFill>
                <a:latin typeface="+mn-lt"/>
              </a:defRPr>
            </a:lvl9pPr>
          </a:lstStyle>
          <a:p>
            <a:pPr marL="0" indent="0" algn="r">
              <a:buFontTx/>
              <a:buNone/>
            </a:pPr>
            <a:r>
              <a:rPr lang="de-AT" sz="2400" kern="0" dirty="0"/>
              <a:t>Ass.-Prof. Mag. Dr. Peter Slepcevic-Zach</a:t>
            </a:r>
          </a:p>
        </p:txBody>
      </p:sp>
    </p:spTree>
    <p:extLst>
      <p:ext uri="{BB962C8B-B14F-4D97-AF65-F5344CB8AC3E}">
        <p14:creationId xmlns:p14="http://schemas.microsoft.com/office/powerpoint/2010/main" val="41523250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a:p>
            <a:r>
              <a:rPr lang="de-AT" dirty="0"/>
              <a:t>Perspektivenwechsel als zentraler Punkt</a:t>
            </a:r>
          </a:p>
          <a:p>
            <a:pPr marL="434975" lvl="1" indent="0">
              <a:buNone/>
            </a:pPr>
            <a:endParaRPr lang="de-AT" sz="800" i="1" dirty="0"/>
          </a:p>
          <a:p>
            <a:pPr marL="434975" lvl="1" indent="0">
              <a:buNone/>
            </a:pPr>
            <a:r>
              <a:rPr lang="de-AT" sz="1800" dirty="0"/>
              <a:t>(vgl. G2, P6, Z 862-865; G2, P10, Z 1351-1359; G2, P9, Z 896-905; G4, P18, Z 709-711 und 713; G4, P15, Z 713; G4, P17, Z 718-719)</a:t>
            </a:r>
          </a:p>
          <a:p>
            <a:pPr marL="434975" lvl="1" indent="0">
              <a:buNone/>
            </a:pPr>
            <a:endParaRPr lang="de-AT" sz="1600" i="1" dirty="0"/>
          </a:p>
          <a:p>
            <a:r>
              <a:rPr lang="de-AT" dirty="0"/>
              <a:t>Umfeld mit einbezogen</a:t>
            </a:r>
          </a:p>
          <a:p>
            <a:pPr marL="433387" lvl="2" indent="0">
              <a:buNone/>
            </a:pPr>
            <a:r>
              <a:rPr lang="de-AT" sz="1800" dirty="0"/>
              <a:t>[…] </a:t>
            </a:r>
            <a:r>
              <a:rPr lang="de-AT" sz="1800" i="1" dirty="0"/>
              <a:t>aber ich glaube ich bin mein Leben lang jetzt verbunden mit pro </a:t>
            </a:r>
            <a:r>
              <a:rPr lang="de-AT" sz="1800" i="1" dirty="0" err="1"/>
              <a:t>Mente</a:t>
            </a:r>
            <a:r>
              <a:rPr lang="de-AT" sz="1800" i="1" dirty="0"/>
              <a:t> (lachen), überall wo man jetzt ist sieht man pro </a:t>
            </a:r>
            <a:r>
              <a:rPr lang="de-AT" sz="1800" i="1" dirty="0" err="1"/>
              <a:t>mente</a:t>
            </a:r>
            <a:r>
              <a:rPr lang="de-AT" sz="1800" i="1" dirty="0"/>
              <a:t>, pro </a:t>
            </a:r>
            <a:r>
              <a:rPr lang="de-AT" sz="1800" i="1" dirty="0" err="1"/>
              <a:t>mente</a:t>
            </a:r>
            <a:r>
              <a:rPr lang="de-AT" sz="1800" i="1" dirty="0"/>
              <a:t> [.] die ganze Familie weiß jetzt was pro </a:t>
            </a:r>
            <a:r>
              <a:rPr lang="de-AT" sz="1800" i="1" dirty="0" err="1"/>
              <a:t>mente</a:t>
            </a:r>
            <a:r>
              <a:rPr lang="de-AT" sz="1800" i="1" dirty="0"/>
              <a:t> ist (lachen).</a:t>
            </a:r>
            <a:r>
              <a:rPr lang="de-AT" sz="1800" dirty="0"/>
              <a:t> (G2, P7, Z 458-460). </a:t>
            </a:r>
            <a:endParaRPr lang="de-AT" sz="2400" dirty="0"/>
          </a:p>
        </p:txBody>
      </p:sp>
      <p:sp>
        <p:nvSpPr>
          <p:cNvPr id="2" name="Titel 1"/>
          <p:cNvSpPr>
            <a:spLocks noGrp="1"/>
          </p:cNvSpPr>
          <p:nvPr>
            <p:ph type="title"/>
          </p:nvPr>
        </p:nvSpPr>
        <p:spPr/>
        <p:txBody>
          <a:bodyPr/>
          <a:lstStyle/>
          <a:p>
            <a:pPr algn="l"/>
            <a:r>
              <a:rPr lang="de-AT" sz="3200" kern="1200" dirty="0">
                <a:solidFill>
                  <a:srgbClr val="000000"/>
                </a:solidFill>
                <a:latin typeface="Arial" charset="0"/>
                <a:ea typeface="+mn-ea"/>
                <a:cs typeface="+mn-cs"/>
              </a:rPr>
              <a:t>Einstellung Engagement bzw. </a:t>
            </a:r>
            <a:r>
              <a:rPr lang="de-AT" sz="3200" kern="1200" dirty="0" err="1">
                <a:solidFill>
                  <a:srgbClr val="000000"/>
                </a:solidFill>
                <a:latin typeface="Arial" charset="0"/>
                <a:ea typeface="+mn-ea"/>
                <a:cs typeface="+mn-cs"/>
              </a:rPr>
              <a:t>Engagementbereitschaft</a:t>
            </a:r>
            <a:endParaRPr lang="de-AT" sz="3200" kern="1200" dirty="0">
              <a:solidFill>
                <a:srgbClr val="000000"/>
              </a:solidFill>
              <a:latin typeface="Arial" charset="0"/>
              <a:ea typeface="+mn-ea"/>
              <a:cs typeface="+mn-cs"/>
            </a:endParaRPr>
          </a:p>
        </p:txBody>
      </p:sp>
    </p:spTree>
    <p:extLst>
      <p:ext uri="{BB962C8B-B14F-4D97-AF65-F5344CB8AC3E}">
        <p14:creationId xmlns:p14="http://schemas.microsoft.com/office/powerpoint/2010/main" val="140471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AT" dirty="0"/>
              <a:t>Besser als Wahlfach</a:t>
            </a:r>
          </a:p>
          <a:p>
            <a:pPr marL="496888" lvl="1" indent="0">
              <a:buNone/>
            </a:pPr>
            <a:r>
              <a:rPr lang="de-AT" sz="1800" i="1" dirty="0"/>
              <a:t>[…] ich glaube die Wörter Pflichtlehrveranstaltung und freiwillige Sozialarbeit die [.] wiedersprechen sich. (G4, P17, Z 609-710)</a:t>
            </a:r>
          </a:p>
          <a:p>
            <a:pPr marL="61913" indent="0">
              <a:buNone/>
            </a:pPr>
            <a:endParaRPr lang="de-AT" sz="1800" i="1" dirty="0"/>
          </a:p>
          <a:p>
            <a:r>
              <a:rPr lang="de-AT" dirty="0"/>
              <a:t>Einzelne Projekte erforderten Kompetenzen, die Studierende nicht hatten</a:t>
            </a:r>
          </a:p>
          <a:p>
            <a:pPr marL="496888" lvl="1" indent="0">
              <a:buNone/>
            </a:pPr>
            <a:r>
              <a:rPr lang="de-AT" sz="1800" i="1" dirty="0"/>
              <a:t>[…] und jetzt ist es eher so ein Projekt was mehr in ein Soziologie-Studium passt [...] (</a:t>
            </a:r>
            <a:r>
              <a:rPr lang="de-AT" sz="1800" dirty="0"/>
              <a:t>G4, P16, Z 1262-1264)</a:t>
            </a:r>
          </a:p>
          <a:p>
            <a:pPr marL="61913" indent="0">
              <a:buNone/>
            </a:pPr>
            <a:endParaRPr lang="de-AT" sz="1800" i="1" dirty="0"/>
          </a:p>
          <a:p>
            <a:r>
              <a:rPr lang="de-AT" dirty="0"/>
              <a:t>Handeln unter Unsicherheit</a:t>
            </a:r>
          </a:p>
          <a:p>
            <a:pPr marL="558801" lvl="3" indent="0">
              <a:buNone/>
            </a:pPr>
            <a:r>
              <a:rPr lang="de-AT" i="1" dirty="0"/>
              <a:t>[…] aber vielleicht könnte man das ja so formulieren, das wenn die Uni sich mit der Organisation zusammengesetzt hätte und auch konkrete Ziele formuliert hätte [.] also so eine Art Pflichtenheft gemacht hätte, was von uns zu machen wäre. </a:t>
            </a:r>
            <a:r>
              <a:rPr lang="de-AT" dirty="0"/>
              <a:t>(G1, P2, Z 641-644). </a:t>
            </a:r>
          </a:p>
          <a:p>
            <a:pPr marL="61913" indent="0">
              <a:buNone/>
            </a:pPr>
            <a:endParaRPr lang="de-AT" sz="1800" i="1" dirty="0"/>
          </a:p>
        </p:txBody>
      </p:sp>
      <p:sp>
        <p:nvSpPr>
          <p:cNvPr id="2" name="Titel 1"/>
          <p:cNvSpPr>
            <a:spLocks noGrp="1"/>
          </p:cNvSpPr>
          <p:nvPr>
            <p:ph type="title"/>
          </p:nvPr>
        </p:nvSpPr>
        <p:spPr/>
        <p:txBody>
          <a:bodyPr/>
          <a:lstStyle/>
          <a:p>
            <a:r>
              <a:rPr lang="de-AT" sz="3200" kern="1200" dirty="0">
                <a:solidFill>
                  <a:srgbClr val="000000"/>
                </a:solidFill>
                <a:latin typeface="Arial" charset="0"/>
                <a:ea typeface="+mn-ea"/>
                <a:cs typeface="+mn-cs"/>
              </a:rPr>
              <a:t>Kritik</a:t>
            </a:r>
            <a:endParaRPr lang="de-AT" dirty="0"/>
          </a:p>
        </p:txBody>
      </p:sp>
    </p:spTree>
    <p:extLst>
      <p:ext uri="{BB962C8B-B14F-4D97-AF65-F5344CB8AC3E}">
        <p14:creationId xmlns:p14="http://schemas.microsoft.com/office/powerpoint/2010/main" val="319445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p:cNvSpPr>
            <a:spLocks noChangeArrowheads="1"/>
          </p:cNvSpPr>
          <p:nvPr/>
        </p:nvSpPr>
        <p:spPr bwMode="auto">
          <a:xfrm>
            <a:off x="0" y="6956425"/>
            <a:ext cx="10656888" cy="598488"/>
          </a:xfrm>
          <a:prstGeom prst="rect">
            <a:avLst/>
          </a:prstGeom>
          <a:gradFill rotWithShape="1">
            <a:gsLst>
              <a:gs pos="0">
                <a:srgbClr val="FDF9E8"/>
              </a:gs>
              <a:gs pos="100000">
                <a:srgbClr val="F2D14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de-DE" dirty="0"/>
          </a:p>
        </p:txBody>
      </p:sp>
      <p:sp>
        <p:nvSpPr>
          <p:cNvPr id="5122" name="Text Box 4"/>
          <p:cNvSpPr txBox="1">
            <a:spLocks noChangeArrowheads="1"/>
          </p:cNvSpPr>
          <p:nvPr/>
        </p:nvSpPr>
        <p:spPr bwMode="auto">
          <a:xfrm>
            <a:off x="292100" y="6956425"/>
            <a:ext cx="34417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spAutoFit/>
          </a:bodyPr>
          <a:lstStyle>
            <a:lvl1pPr defTabSz="993775">
              <a:defRPr sz="2800">
                <a:solidFill>
                  <a:schemeClr val="tx1"/>
                </a:solidFill>
                <a:latin typeface="Arial" charset="0"/>
                <a:cs typeface="Arial" charset="0"/>
              </a:defRPr>
            </a:lvl1pPr>
            <a:lvl2pPr marL="742950" indent="-285750" defTabSz="993775">
              <a:defRPr sz="2800">
                <a:solidFill>
                  <a:schemeClr val="tx1"/>
                </a:solidFill>
                <a:latin typeface="Arial" charset="0"/>
                <a:cs typeface="Arial" charset="0"/>
              </a:defRPr>
            </a:lvl2pPr>
            <a:lvl3pPr marL="1143000" indent="-228600" defTabSz="993775">
              <a:defRPr sz="2800">
                <a:solidFill>
                  <a:schemeClr val="tx1"/>
                </a:solidFill>
                <a:latin typeface="Arial" charset="0"/>
                <a:cs typeface="Arial" charset="0"/>
              </a:defRPr>
            </a:lvl3pPr>
            <a:lvl4pPr marL="1600200" indent="-228600" defTabSz="993775">
              <a:defRPr sz="2800">
                <a:solidFill>
                  <a:schemeClr val="tx1"/>
                </a:solidFill>
                <a:latin typeface="Arial" charset="0"/>
                <a:cs typeface="Arial" charset="0"/>
              </a:defRPr>
            </a:lvl4pPr>
            <a:lvl5pPr marL="2057400" indent="-228600" defTabSz="993775">
              <a:defRPr sz="2800">
                <a:solidFill>
                  <a:schemeClr val="tx1"/>
                </a:solidFill>
                <a:latin typeface="Arial" charset="0"/>
                <a:cs typeface="Arial" charset="0"/>
              </a:defRPr>
            </a:lvl5pPr>
            <a:lvl6pPr marL="2514600" indent="-228600" defTabSz="993775" fontAlgn="base">
              <a:spcBef>
                <a:spcPct val="0"/>
              </a:spcBef>
              <a:spcAft>
                <a:spcPct val="0"/>
              </a:spcAft>
              <a:defRPr sz="2800">
                <a:solidFill>
                  <a:schemeClr val="tx1"/>
                </a:solidFill>
                <a:latin typeface="Arial" charset="0"/>
                <a:cs typeface="Arial" charset="0"/>
              </a:defRPr>
            </a:lvl6pPr>
            <a:lvl7pPr marL="2971800" indent="-228600" defTabSz="993775" fontAlgn="base">
              <a:spcBef>
                <a:spcPct val="0"/>
              </a:spcBef>
              <a:spcAft>
                <a:spcPct val="0"/>
              </a:spcAft>
              <a:defRPr sz="2800">
                <a:solidFill>
                  <a:schemeClr val="tx1"/>
                </a:solidFill>
                <a:latin typeface="Arial" charset="0"/>
                <a:cs typeface="Arial" charset="0"/>
              </a:defRPr>
            </a:lvl7pPr>
            <a:lvl8pPr marL="3429000" indent="-228600" defTabSz="993775" fontAlgn="base">
              <a:spcBef>
                <a:spcPct val="0"/>
              </a:spcBef>
              <a:spcAft>
                <a:spcPct val="0"/>
              </a:spcAft>
              <a:defRPr sz="2800">
                <a:solidFill>
                  <a:schemeClr val="tx1"/>
                </a:solidFill>
                <a:latin typeface="Arial" charset="0"/>
                <a:cs typeface="Arial" charset="0"/>
              </a:defRPr>
            </a:lvl8pPr>
            <a:lvl9pPr marL="3886200" indent="-228600" defTabSz="993775" fontAlgn="base">
              <a:spcBef>
                <a:spcPct val="0"/>
              </a:spcBef>
              <a:spcAft>
                <a:spcPct val="0"/>
              </a:spcAft>
              <a:defRPr sz="2800">
                <a:solidFill>
                  <a:schemeClr val="tx1"/>
                </a:solidFill>
                <a:latin typeface="Arial" charset="0"/>
                <a:cs typeface="Arial" charset="0"/>
              </a:defRPr>
            </a:lvl9pPr>
          </a:lstStyle>
          <a:p>
            <a:pPr>
              <a:spcBef>
                <a:spcPct val="50000"/>
              </a:spcBef>
            </a:pPr>
            <a:endParaRPr lang="de-DE" sz="2000" dirty="0"/>
          </a:p>
        </p:txBody>
      </p:sp>
      <p:sp>
        <p:nvSpPr>
          <p:cNvPr id="5124" name="Rectangle 16"/>
          <p:cNvSpPr>
            <a:spLocks noChangeArrowheads="1"/>
          </p:cNvSpPr>
          <p:nvPr/>
        </p:nvSpPr>
        <p:spPr bwMode="auto">
          <a:xfrm>
            <a:off x="609600" y="366713"/>
            <a:ext cx="81311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p>
            <a:pPr algn="r" defTabSz="993775"/>
            <a:r>
              <a:rPr lang="de-DE" sz="2400" b="1" dirty="0">
                <a:solidFill>
                  <a:schemeClr val="tx2"/>
                </a:solidFill>
              </a:rPr>
              <a:t>  </a:t>
            </a:r>
            <a:endParaRPr lang="de-AT" sz="2400" b="1" dirty="0">
              <a:solidFill>
                <a:schemeClr val="tx2"/>
              </a:solidFill>
            </a:endParaRPr>
          </a:p>
        </p:txBody>
      </p:sp>
      <p:sp>
        <p:nvSpPr>
          <p:cNvPr id="7" name="Text Box 14"/>
          <p:cNvSpPr txBox="1">
            <a:spLocks noChangeArrowheads="1"/>
          </p:cNvSpPr>
          <p:nvPr/>
        </p:nvSpPr>
        <p:spPr bwMode="auto">
          <a:xfrm>
            <a:off x="1072456" y="2196455"/>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cs typeface="Arial" charset="0"/>
              </a:defRPr>
            </a:lvl1pPr>
            <a:lvl2pPr marL="742950" indent="-285750">
              <a:defRPr sz="2800">
                <a:solidFill>
                  <a:schemeClr val="tx1"/>
                </a:solidFill>
                <a:latin typeface="Arial" charset="0"/>
                <a:cs typeface="Arial" charset="0"/>
              </a:defRPr>
            </a:lvl2pPr>
            <a:lvl3pPr marL="1143000" indent="-228600">
              <a:defRPr sz="2800">
                <a:solidFill>
                  <a:schemeClr val="tx1"/>
                </a:solidFill>
                <a:latin typeface="Arial" charset="0"/>
                <a:cs typeface="Arial" charset="0"/>
              </a:defRPr>
            </a:lvl3pPr>
            <a:lvl4pPr marL="1600200" indent="-228600">
              <a:defRPr sz="2800">
                <a:solidFill>
                  <a:schemeClr val="tx1"/>
                </a:solidFill>
                <a:latin typeface="Arial" charset="0"/>
                <a:cs typeface="Arial" charset="0"/>
              </a:defRPr>
            </a:lvl4pPr>
            <a:lvl5pPr marL="2057400" indent="-228600">
              <a:defRPr sz="2800">
                <a:solidFill>
                  <a:schemeClr val="tx1"/>
                </a:solidFill>
                <a:latin typeface="Arial" charset="0"/>
                <a:cs typeface="Arial" charset="0"/>
              </a:defRPr>
            </a:lvl5pPr>
            <a:lvl6pPr marL="2514600" indent="-228600" fontAlgn="base">
              <a:spcBef>
                <a:spcPct val="0"/>
              </a:spcBef>
              <a:spcAft>
                <a:spcPct val="0"/>
              </a:spcAft>
              <a:defRPr sz="2800">
                <a:solidFill>
                  <a:schemeClr val="tx1"/>
                </a:solidFill>
                <a:latin typeface="Arial" charset="0"/>
                <a:cs typeface="Arial" charset="0"/>
              </a:defRPr>
            </a:lvl6pPr>
            <a:lvl7pPr marL="2971800" indent="-228600" fontAlgn="base">
              <a:spcBef>
                <a:spcPct val="0"/>
              </a:spcBef>
              <a:spcAft>
                <a:spcPct val="0"/>
              </a:spcAft>
              <a:defRPr sz="2800">
                <a:solidFill>
                  <a:schemeClr val="tx1"/>
                </a:solidFill>
                <a:latin typeface="Arial" charset="0"/>
                <a:cs typeface="Arial" charset="0"/>
              </a:defRPr>
            </a:lvl7pPr>
            <a:lvl8pPr marL="3429000" indent="-228600" fontAlgn="base">
              <a:spcBef>
                <a:spcPct val="0"/>
              </a:spcBef>
              <a:spcAft>
                <a:spcPct val="0"/>
              </a:spcAft>
              <a:defRPr sz="2800">
                <a:solidFill>
                  <a:schemeClr val="tx1"/>
                </a:solidFill>
                <a:latin typeface="Arial" charset="0"/>
                <a:cs typeface="Arial" charset="0"/>
              </a:defRPr>
            </a:lvl8pPr>
            <a:lvl9pPr marL="3886200" indent="-228600" fontAlgn="base">
              <a:spcBef>
                <a:spcPct val="0"/>
              </a:spcBef>
              <a:spcAft>
                <a:spcPct val="0"/>
              </a:spcAft>
              <a:defRPr sz="2800">
                <a:solidFill>
                  <a:schemeClr val="tx1"/>
                </a:solidFill>
                <a:latin typeface="Arial" charset="0"/>
                <a:cs typeface="Arial" charset="0"/>
              </a:defRPr>
            </a:lvl9pPr>
          </a:lstStyle>
          <a:p>
            <a:pPr algn="ctr">
              <a:spcBef>
                <a:spcPct val="50000"/>
              </a:spcBef>
            </a:pPr>
            <a:r>
              <a:rPr lang="de-AT" sz="4400" b="1" dirty="0"/>
              <a:t>Service-Learning als Pflichtformat in der Wirtschaftspädagogik</a:t>
            </a:r>
          </a:p>
        </p:txBody>
      </p:sp>
      <p:sp>
        <p:nvSpPr>
          <p:cNvPr id="8" name="Textfeld 7"/>
          <p:cNvSpPr txBox="1"/>
          <p:nvPr/>
        </p:nvSpPr>
        <p:spPr>
          <a:xfrm>
            <a:off x="6552580" y="5501853"/>
            <a:ext cx="3888432" cy="1231106"/>
          </a:xfrm>
          <a:prstGeom prst="rect">
            <a:avLst/>
          </a:prstGeom>
          <a:noFill/>
        </p:spPr>
        <p:txBody>
          <a:bodyPr wrap="square" rtlCol="0">
            <a:spAutoFit/>
          </a:bodyPr>
          <a:lstStyle/>
          <a:p>
            <a:pPr>
              <a:spcBef>
                <a:spcPct val="35000"/>
              </a:spcBef>
              <a:buFontTx/>
              <a:buNone/>
            </a:pPr>
            <a:r>
              <a:rPr lang="de-AT" sz="2000" dirty="0">
                <a:latin typeface="Arial" panose="020B0604020202020204" pitchFamily="34" charset="0"/>
                <a:cs typeface="Arial" panose="020B0604020202020204" pitchFamily="34" charset="0"/>
              </a:rPr>
              <a:t>Kontakt:</a:t>
            </a:r>
          </a:p>
          <a:p>
            <a:pPr>
              <a:spcBef>
                <a:spcPct val="35000"/>
              </a:spcBef>
              <a:buFontTx/>
              <a:buNone/>
            </a:pPr>
            <a:r>
              <a:rPr lang="de-AT" sz="2000" dirty="0">
                <a:latin typeface="Arial" panose="020B0604020202020204" pitchFamily="34" charset="0"/>
                <a:cs typeface="Arial" panose="020B0604020202020204" pitchFamily="34" charset="0"/>
              </a:rPr>
              <a:t>Peter Slepcevic-Zach</a:t>
            </a:r>
          </a:p>
          <a:p>
            <a:pPr>
              <a:spcBef>
                <a:spcPct val="35000"/>
              </a:spcBef>
              <a:buFontTx/>
              <a:buNone/>
            </a:pPr>
            <a:r>
              <a:rPr lang="de-AT" sz="2000" dirty="0">
                <a:latin typeface="Arial" panose="020B0604020202020204" pitchFamily="34" charset="0"/>
                <a:cs typeface="Arial" panose="020B0604020202020204" pitchFamily="34" charset="0"/>
                <a:hlinkClick r:id="rId3"/>
              </a:rPr>
              <a:t>peter.slepcevic@uni-graz.at</a:t>
            </a:r>
            <a:endParaRPr lang="de-AT" sz="2000" dirty="0"/>
          </a:p>
        </p:txBody>
      </p:sp>
    </p:spTree>
    <p:extLst>
      <p:ext uri="{BB962C8B-B14F-4D97-AF65-F5344CB8AC3E}">
        <p14:creationId xmlns:p14="http://schemas.microsoft.com/office/powerpoint/2010/main" val="41623928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Inhaltsplatzhalter 4"/>
          <p:cNvSpPr>
            <a:spLocks noGrp="1"/>
          </p:cNvSpPr>
          <p:nvPr>
            <p:ph idx="1"/>
          </p:nvPr>
        </p:nvSpPr>
        <p:spPr>
          <a:xfrm>
            <a:off x="474128" y="1476375"/>
            <a:ext cx="9729028" cy="5410200"/>
          </a:xfrm>
        </p:spPr>
        <p:txBody>
          <a:bodyPr/>
          <a:lstStyle/>
          <a:p>
            <a:pPr>
              <a:spcBef>
                <a:spcPts val="600"/>
              </a:spcBef>
              <a:spcAft>
                <a:spcPts val="600"/>
              </a:spcAft>
            </a:pPr>
            <a:endParaRPr lang="de-AT" dirty="0"/>
          </a:p>
          <a:p>
            <a:pPr>
              <a:spcBef>
                <a:spcPts val="600"/>
              </a:spcBef>
              <a:spcAft>
                <a:spcPts val="600"/>
              </a:spcAft>
            </a:pPr>
            <a:r>
              <a:rPr lang="de-AT" dirty="0"/>
              <a:t>5-semestriges Masterstudium  </a:t>
            </a:r>
            <a:r>
              <a:rPr lang="de-AT" sz="1600" i="1" dirty="0"/>
              <a:t>(Ausnahme Linz)</a:t>
            </a:r>
          </a:p>
          <a:p>
            <a:pPr>
              <a:spcBef>
                <a:spcPts val="600"/>
              </a:spcBef>
              <a:spcAft>
                <a:spcPts val="600"/>
              </a:spcAft>
            </a:pPr>
            <a:r>
              <a:rPr lang="de-DE" altLang="de-DE" dirty="0"/>
              <a:t>Zulassung: </a:t>
            </a:r>
            <a:r>
              <a:rPr lang="de-DE" altLang="de-DE" dirty="0" err="1"/>
              <a:t>WiWi</a:t>
            </a:r>
            <a:r>
              <a:rPr lang="de-DE" altLang="de-DE" dirty="0"/>
              <a:t>-BA bzw. 120 facheinschlägige ECTS </a:t>
            </a:r>
            <a:endParaRPr lang="de-AT" dirty="0"/>
          </a:p>
          <a:p>
            <a:pPr>
              <a:spcBef>
                <a:spcPts val="600"/>
              </a:spcBef>
              <a:spcAft>
                <a:spcPts val="600"/>
              </a:spcAft>
            </a:pPr>
            <a:r>
              <a:rPr lang="de-DE" altLang="de-DE" dirty="0"/>
              <a:t>Kein eigenes Bachelorstudium Wirtschaftspädagogik</a:t>
            </a:r>
          </a:p>
          <a:p>
            <a:pPr>
              <a:spcBef>
                <a:spcPts val="600"/>
              </a:spcBef>
              <a:spcAft>
                <a:spcPts val="600"/>
              </a:spcAft>
            </a:pPr>
            <a:r>
              <a:rPr lang="de-AT" dirty="0"/>
              <a:t>Polyvalentes Studium – viele verschiedene Berufsmöglichkeiten</a:t>
            </a:r>
          </a:p>
          <a:p>
            <a:pPr>
              <a:spcBef>
                <a:spcPts val="600"/>
              </a:spcBef>
              <a:spcAft>
                <a:spcPts val="600"/>
              </a:spcAft>
            </a:pPr>
            <a:r>
              <a:rPr lang="de-AT" dirty="0"/>
              <a:t>Wirtschaftspädagogik ist ein sozial- und wirtschafts-wissenschaftliches Masterstudium, das auch zum Unterrichten von kaufmännischen Fächern berechtigt</a:t>
            </a:r>
          </a:p>
          <a:p>
            <a:pPr marL="373063" lvl="1" indent="-373063">
              <a:spcBef>
                <a:spcPts val="600"/>
              </a:spcBef>
              <a:spcAft>
                <a:spcPts val="600"/>
              </a:spcAft>
              <a:buFontTx/>
              <a:buChar char="•"/>
            </a:pPr>
            <a:r>
              <a:rPr lang="de-AT" sz="2400" dirty="0"/>
              <a:t>Lehrberuf – mind. 2 Jahre Wirtschaftspraxis notwendig</a:t>
            </a:r>
          </a:p>
          <a:p>
            <a:pPr>
              <a:spcBef>
                <a:spcPts val="600"/>
              </a:spcBef>
              <a:spcAft>
                <a:spcPts val="600"/>
              </a:spcAft>
            </a:pPr>
            <a:r>
              <a:rPr lang="de-DE" altLang="de-DE" dirty="0"/>
              <a:t>Beibehaltung </a:t>
            </a:r>
            <a:r>
              <a:rPr lang="de-DE" altLang="de-DE" dirty="0" err="1"/>
              <a:t>Einphasigkeit</a:t>
            </a:r>
            <a:r>
              <a:rPr lang="de-DE" altLang="de-DE" dirty="0"/>
              <a:t> = Integrationskonzept</a:t>
            </a:r>
          </a:p>
          <a:p>
            <a:endParaRPr lang="de-AT" sz="1600" dirty="0"/>
          </a:p>
        </p:txBody>
      </p:sp>
      <p:sp>
        <p:nvSpPr>
          <p:cNvPr id="4" name="Rectangle 2"/>
          <p:cNvSpPr>
            <a:spLocks noChangeArrowheads="1"/>
          </p:cNvSpPr>
          <p:nvPr/>
        </p:nvSpPr>
        <p:spPr bwMode="auto">
          <a:xfrm>
            <a:off x="1465436" y="525463"/>
            <a:ext cx="73914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lvl1pPr algn="l" defTabSz="993775" eaLnBrk="0" hangingPunct="0">
              <a:spcBef>
                <a:spcPct val="20000"/>
              </a:spcBef>
              <a:buChar char="•"/>
              <a:defRPr sz="2800">
                <a:solidFill>
                  <a:schemeClr val="tx1"/>
                </a:solidFill>
                <a:latin typeface="Arial" charset="0"/>
              </a:defRPr>
            </a:lvl1pPr>
            <a:lvl2pPr marL="742950" indent="-285750" algn="l" defTabSz="993775" eaLnBrk="0" hangingPunct="0">
              <a:spcBef>
                <a:spcPct val="20000"/>
              </a:spcBef>
              <a:buChar char="–"/>
              <a:defRPr sz="2400">
                <a:solidFill>
                  <a:schemeClr val="tx1"/>
                </a:solidFill>
                <a:latin typeface="Arial" charset="0"/>
              </a:defRPr>
            </a:lvl2pPr>
            <a:lvl3pPr marL="1143000" indent="-228600" algn="l" defTabSz="993775" eaLnBrk="0" hangingPunct="0">
              <a:spcBef>
                <a:spcPct val="20000"/>
              </a:spcBef>
              <a:buChar char="•"/>
              <a:defRPr sz="2200">
                <a:solidFill>
                  <a:schemeClr val="tx1"/>
                </a:solidFill>
                <a:latin typeface="Arial" charset="0"/>
              </a:defRPr>
            </a:lvl3pPr>
            <a:lvl4pPr marL="1600200" indent="-228600" algn="l" defTabSz="993775" eaLnBrk="0" hangingPunct="0">
              <a:spcBef>
                <a:spcPct val="20000"/>
              </a:spcBef>
              <a:buChar char="–"/>
              <a:defRPr sz="2000">
                <a:solidFill>
                  <a:schemeClr val="tx1"/>
                </a:solidFill>
                <a:latin typeface="Arial" charset="0"/>
              </a:defRPr>
            </a:lvl4pPr>
            <a:lvl5pPr marL="2057400" indent="-228600" algn="l" defTabSz="993775" eaLnBrk="0" hangingPunct="0">
              <a:spcBef>
                <a:spcPct val="20000"/>
              </a:spcBef>
              <a:buChar char="»"/>
              <a:defRPr>
                <a:solidFill>
                  <a:schemeClr val="tx1"/>
                </a:solidFill>
                <a:latin typeface="Arial" charset="0"/>
              </a:defRPr>
            </a:lvl5pPr>
            <a:lvl6pPr marL="2514600" indent="-228600" defTabSz="993775" eaLnBrk="0" fontAlgn="base" hangingPunct="0">
              <a:spcBef>
                <a:spcPct val="20000"/>
              </a:spcBef>
              <a:spcAft>
                <a:spcPct val="0"/>
              </a:spcAft>
              <a:buChar char="»"/>
              <a:defRPr>
                <a:solidFill>
                  <a:schemeClr val="tx1"/>
                </a:solidFill>
                <a:latin typeface="Arial" charset="0"/>
              </a:defRPr>
            </a:lvl6pPr>
            <a:lvl7pPr marL="2971800" indent="-228600" defTabSz="993775" eaLnBrk="0" fontAlgn="base" hangingPunct="0">
              <a:spcBef>
                <a:spcPct val="20000"/>
              </a:spcBef>
              <a:spcAft>
                <a:spcPct val="0"/>
              </a:spcAft>
              <a:buChar char="»"/>
              <a:defRPr>
                <a:solidFill>
                  <a:schemeClr val="tx1"/>
                </a:solidFill>
                <a:latin typeface="Arial" charset="0"/>
              </a:defRPr>
            </a:lvl7pPr>
            <a:lvl8pPr marL="3429000" indent="-228600" defTabSz="993775" eaLnBrk="0" fontAlgn="base" hangingPunct="0">
              <a:spcBef>
                <a:spcPct val="20000"/>
              </a:spcBef>
              <a:spcAft>
                <a:spcPct val="0"/>
              </a:spcAft>
              <a:buChar char="»"/>
              <a:defRPr>
                <a:solidFill>
                  <a:schemeClr val="tx1"/>
                </a:solidFill>
                <a:latin typeface="Arial" charset="0"/>
              </a:defRPr>
            </a:lvl8pPr>
            <a:lvl9pPr marL="3886200" indent="-228600" defTabSz="993775"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de-AT" altLang="de-DE" sz="3200" b="1" dirty="0">
                <a:solidFill>
                  <a:srgbClr val="000000"/>
                </a:solidFill>
              </a:rPr>
              <a:t>Wirtschaftspädagogik in Österreich</a:t>
            </a:r>
          </a:p>
        </p:txBody>
      </p:sp>
    </p:spTree>
    <p:extLst>
      <p:ext uri="{BB962C8B-B14F-4D97-AF65-F5344CB8AC3E}">
        <p14:creationId xmlns:p14="http://schemas.microsoft.com/office/powerpoint/2010/main" val="112221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503040" y="525463"/>
            <a:ext cx="8073876"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lvl1pPr algn="l" defTabSz="993775" eaLnBrk="0" hangingPunct="0">
              <a:spcBef>
                <a:spcPct val="20000"/>
              </a:spcBef>
              <a:buChar char="•"/>
              <a:defRPr sz="2800">
                <a:solidFill>
                  <a:schemeClr val="tx1"/>
                </a:solidFill>
                <a:latin typeface="Arial" charset="0"/>
              </a:defRPr>
            </a:lvl1pPr>
            <a:lvl2pPr marL="742950" indent="-285750" algn="l" defTabSz="993775" eaLnBrk="0" hangingPunct="0">
              <a:spcBef>
                <a:spcPct val="20000"/>
              </a:spcBef>
              <a:buChar char="–"/>
              <a:defRPr sz="2400">
                <a:solidFill>
                  <a:schemeClr val="tx1"/>
                </a:solidFill>
                <a:latin typeface="Arial" charset="0"/>
              </a:defRPr>
            </a:lvl2pPr>
            <a:lvl3pPr marL="1143000" indent="-228600" algn="l" defTabSz="993775" eaLnBrk="0" hangingPunct="0">
              <a:spcBef>
                <a:spcPct val="20000"/>
              </a:spcBef>
              <a:buChar char="•"/>
              <a:defRPr sz="2200">
                <a:solidFill>
                  <a:schemeClr val="tx1"/>
                </a:solidFill>
                <a:latin typeface="Arial" charset="0"/>
              </a:defRPr>
            </a:lvl3pPr>
            <a:lvl4pPr marL="1600200" indent="-228600" algn="l" defTabSz="993775" eaLnBrk="0" hangingPunct="0">
              <a:spcBef>
                <a:spcPct val="20000"/>
              </a:spcBef>
              <a:buChar char="–"/>
              <a:defRPr sz="2000">
                <a:solidFill>
                  <a:schemeClr val="tx1"/>
                </a:solidFill>
                <a:latin typeface="Arial" charset="0"/>
              </a:defRPr>
            </a:lvl4pPr>
            <a:lvl5pPr marL="2057400" indent="-228600" algn="l" defTabSz="993775" eaLnBrk="0" hangingPunct="0">
              <a:spcBef>
                <a:spcPct val="20000"/>
              </a:spcBef>
              <a:buChar char="»"/>
              <a:defRPr>
                <a:solidFill>
                  <a:schemeClr val="tx1"/>
                </a:solidFill>
                <a:latin typeface="Arial" charset="0"/>
              </a:defRPr>
            </a:lvl5pPr>
            <a:lvl6pPr marL="2514600" indent="-228600" defTabSz="993775" eaLnBrk="0" fontAlgn="base" hangingPunct="0">
              <a:spcBef>
                <a:spcPct val="20000"/>
              </a:spcBef>
              <a:spcAft>
                <a:spcPct val="0"/>
              </a:spcAft>
              <a:buChar char="»"/>
              <a:defRPr>
                <a:solidFill>
                  <a:schemeClr val="tx1"/>
                </a:solidFill>
                <a:latin typeface="Arial" charset="0"/>
              </a:defRPr>
            </a:lvl6pPr>
            <a:lvl7pPr marL="2971800" indent="-228600" defTabSz="993775" eaLnBrk="0" fontAlgn="base" hangingPunct="0">
              <a:spcBef>
                <a:spcPct val="20000"/>
              </a:spcBef>
              <a:spcAft>
                <a:spcPct val="0"/>
              </a:spcAft>
              <a:buChar char="»"/>
              <a:defRPr>
                <a:solidFill>
                  <a:schemeClr val="tx1"/>
                </a:solidFill>
                <a:latin typeface="Arial" charset="0"/>
              </a:defRPr>
            </a:lvl7pPr>
            <a:lvl8pPr marL="3429000" indent="-228600" defTabSz="993775" eaLnBrk="0" fontAlgn="base" hangingPunct="0">
              <a:spcBef>
                <a:spcPct val="20000"/>
              </a:spcBef>
              <a:spcAft>
                <a:spcPct val="0"/>
              </a:spcAft>
              <a:buChar char="»"/>
              <a:defRPr>
                <a:solidFill>
                  <a:schemeClr val="tx1"/>
                </a:solidFill>
                <a:latin typeface="Arial" charset="0"/>
              </a:defRPr>
            </a:lvl8pPr>
            <a:lvl9pPr marL="3886200" indent="-228600" defTabSz="993775"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de-DE" altLang="de-DE" sz="3200" b="1" dirty="0">
                <a:solidFill>
                  <a:srgbClr val="000000"/>
                </a:solidFill>
              </a:rPr>
              <a:t>Service-Learning im Master </a:t>
            </a:r>
            <a:r>
              <a:rPr lang="de-DE" altLang="de-DE" sz="3200" b="1" dirty="0" err="1">
                <a:solidFill>
                  <a:srgbClr val="000000"/>
                </a:solidFill>
              </a:rPr>
              <a:t>Wipäd</a:t>
            </a:r>
            <a:endParaRPr lang="de-AT" altLang="de-DE" sz="3200" b="1" dirty="0">
              <a:solidFill>
                <a:srgbClr val="000000"/>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12" y="1791109"/>
            <a:ext cx="7498870" cy="494185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850" y="2295413"/>
            <a:ext cx="1713417" cy="1077795"/>
          </a:xfrm>
          <a:prstGeom prst="rect">
            <a:avLst/>
          </a:prstGeom>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16" r="62510"/>
          <a:stretch/>
        </p:blipFill>
        <p:spPr bwMode="auto">
          <a:xfrm>
            <a:off x="8334345" y="5555516"/>
            <a:ext cx="1209073" cy="92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2700" y="1548383"/>
            <a:ext cx="2937095" cy="933098"/>
          </a:xfrm>
          <a:prstGeom prst="rect">
            <a:avLst/>
          </a:prstGeom>
        </p:spPr>
      </p:pic>
      <p:pic>
        <p:nvPicPr>
          <p:cNvPr id="10" name="Picture 2" descr="http://www.vinzi.at/_img/_ori/557dbaede52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574" y="5630940"/>
            <a:ext cx="2481033" cy="759499"/>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 1" descr="AHStmk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0812" y="2884124"/>
            <a:ext cx="1540140" cy="102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33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465436" y="525463"/>
            <a:ext cx="73914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lvl1pPr algn="l" defTabSz="993775" eaLnBrk="0" hangingPunct="0">
              <a:spcBef>
                <a:spcPct val="20000"/>
              </a:spcBef>
              <a:buChar char="•"/>
              <a:defRPr sz="2800">
                <a:solidFill>
                  <a:schemeClr val="tx1"/>
                </a:solidFill>
                <a:latin typeface="Arial" charset="0"/>
              </a:defRPr>
            </a:lvl1pPr>
            <a:lvl2pPr marL="742950" indent="-285750" algn="l" defTabSz="993775" eaLnBrk="0" hangingPunct="0">
              <a:spcBef>
                <a:spcPct val="20000"/>
              </a:spcBef>
              <a:buChar char="–"/>
              <a:defRPr sz="2400">
                <a:solidFill>
                  <a:schemeClr val="tx1"/>
                </a:solidFill>
                <a:latin typeface="Arial" charset="0"/>
              </a:defRPr>
            </a:lvl2pPr>
            <a:lvl3pPr marL="1143000" indent="-228600" algn="l" defTabSz="993775" eaLnBrk="0" hangingPunct="0">
              <a:spcBef>
                <a:spcPct val="20000"/>
              </a:spcBef>
              <a:buChar char="•"/>
              <a:defRPr sz="2200">
                <a:solidFill>
                  <a:schemeClr val="tx1"/>
                </a:solidFill>
                <a:latin typeface="Arial" charset="0"/>
              </a:defRPr>
            </a:lvl3pPr>
            <a:lvl4pPr marL="1600200" indent="-228600" algn="l" defTabSz="993775" eaLnBrk="0" hangingPunct="0">
              <a:spcBef>
                <a:spcPct val="20000"/>
              </a:spcBef>
              <a:buChar char="–"/>
              <a:defRPr sz="2000">
                <a:solidFill>
                  <a:schemeClr val="tx1"/>
                </a:solidFill>
                <a:latin typeface="Arial" charset="0"/>
              </a:defRPr>
            </a:lvl4pPr>
            <a:lvl5pPr marL="2057400" indent="-228600" algn="l" defTabSz="993775" eaLnBrk="0" hangingPunct="0">
              <a:spcBef>
                <a:spcPct val="20000"/>
              </a:spcBef>
              <a:buChar char="»"/>
              <a:defRPr>
                <a:solidFill>
                  <a:schemeClr val="tx1"/>
                </a:solidFill>
                <a:latin typeface="Arial" charset="0"/>
              </a:defRPr>
            </a:lvl5pPr>
            <a:lvl6pPr marL="2514600" indent="-228600" defTabSz="993775" eaLnBrk="0" fontAlgn="base" hangingPunct="0">
              <a:spcBef>
                <a:spcPct val="20000"/>
              </a:spcBef>
              <a:spcAft>
                <a:spcPct val="0"/>
              </a:spcAft>
              <a:buChar char="»"/>
              <a:defRPr>
                <a:solidFill>
                  <a:schemeClr val="tx1"/>
                </a:solidFill>
                <a:latin typeface="Arial" charset="0"/>
              </a:defRPr>
            </a:lvl6pPr>
            <a:lvl7pPr marL="2971800" indent="-228600" defTabSz="993775" eaLnBrk="0" fontAlgn="base" hangingPunct="0">
              <a:spcBef>
                <a:spcPct val="20000"/>
              </a:spcBef>
              <a:spcAft>
                <a:spcPct val="0"/>
              </a:spcAft>
              <a:buChar char="»"/>
              <a:defRPr>
                <a:solidFill>
                  <a:schemeClr val="tx1"/>
                </a:solidFill>
                <a:latin typeface="Arial" charset="0"/>
              </a:defRPr>
            </a:lvl7pPr>
            <a:lvl8pPr marL="3429000" indent="-228600" defTabSz="993775" eaLnBrk="0" fontAlgn="base" hangingPunct="0">
              <a:spcBef>
                <a:spcPct val="20000"/>
              </a:spcBef>
              <a:spcAft>
                <a:spcPct val="0"/>
              </a:spcAft>
              <a:buChar char="»"/>
              <a:defRPr>
                <a:solidFill>
                  <a:schemeClr val="tx1"/>
                </a:solidFill>
                <a:latin typeface="Arial" charset="0"/>
              </a:defRPr>
            </a:lvl8pPr>
            <a:lvl9pPr marL="3886200" indent="-228600" defTabSz="993775"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de-DE" altLang="de-DE" sz="3200" b="1" dirty="0">
                <a:solidFill>
                  <a:srgbClr val="000000"/>
                </a:solidFill>
              </a:rPr>
              <a:t>Studienplan Master </a:t>
            </a:r>
            <a:r>
              <a:rPr lang="de-DE" altLang="de-DE" sz="3200" b="1" dirty="0" err="1">
                <a:solidFill>
                  <a:srgbClr val="000000"/>
                </a:solidFill>
              </a:rPr>
              <a:t>Wipäd</a:t>
            </a:r>
            <a:endParaRPr lang="de-AT" altLang="de-DE" sz="3200" b="1" dirty="0">
              <a:solidFill>
                <a:srgbClr val="000000"/>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08" y="1636104"/>
            <a:ext cx="8721503" cy="5194837"/>
          </a:xfrm>
          <a:prstGeom prst="rect">
            <a:avLst/>
          </a:prstGeom>
        </p:spPr>
      </p:pic>
      <p:sp>
        <p:nvSpPr>
          <p:cNvPr id="19" name="Ellipse 18"/>
          <p:cNvSpPr/>
          <p:nvPr/>
        </p:nvSpPr>
        <p:spPr bwMode="auto">
          <a:xfrm>
            <a:off x="999520" y="5148783"/>
            <a:ext cx="2160240" cy="72008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93775" rtl="0" eaLnBrk="1" fontAlgn="base" latinLnBrk="0" hangingPunct="1">
              <a:lnSpc>
                <a:spcPct val="100000"/>
              </a:lnSpc>
              <a:spcBef>
                <a:spcPct val="0"/>
              </a:spcBef>
              <a:spcAft>
                <a:spcPct val="0"/>
              </a:spcAft>
              <a:buClrTx/>
              <a:buSzTx/>
              <a:buFontTx/>
              <a:buNone/>
              <a:tabLst/>
            </a:pPr>
            <a:endParaRPr kumimoji="0" lang="de-AT" sz="2800" b="0" i="0" u="none" strike="noStrike" cap="none" normalizeH="0" baseline="0">
              <a:ln>
                <a:noFill/>
              </a:ln>
              <a:solidFill>
                <a:schemeClr val="tx1"/>
              </a:solidFill>
              <a:effectLst/>
              <a:latin typeface="Arial" charset="0"/>
            </a:endParaRPr>
          </a:p>
        </p:txBody>
      </p:sp>
      <p:sp>
        <p:nvSpPr>
          <p:cNvPr id="36" name="Textfeld 35"/>
          <p:cNvSpPr txBox="1"/>
          <p:nvPr/>
        </p:nvSpPr>
        <p:spPr>
          <a:xfrm>
            <a:off x="8917464" y="6353755"/>
            <a:ext cx="1739572" cy="523220"/>
          </a:xfrm>
          <a:prstGeom prst="rect">
            <a:avLst/>
          </a:prstGeom>
          <a:noFill/>
        </p:spPr>
        <p:txBody>
          <a:bodyPr wrap="square" rtlCol="0">
            <a:spAutoFit/>
          </a:bodyPr>
          <a:lstStyle/>
          <a:p>
            <a:r>
              <a:rPr lang="de-AT" sz="1400" dirty="0"/>
              <a:t>Vgl. Studienplan Master </a:t>
            </a:r>
            <a:r>
              <a:rPr lang="de-AT" sz="1400" dirty="0" err="1"/>
              <a:t>Wipäd</a:t>
            </a:r>
            <a:r>
              <a:rPr lang="de-AT" sz="1400" dirty="0"/>
              <a:t> 2015</a:t>
            </a:r>
          </a:p>
        </p:txBody>
      </p:sp>
    </p:spTree>
    <p:extLst>
      <p:ext uri="{BB962C8B-B14F-4D97-AF65-F5344CB8AC3E}">
        <p14:creationId xmlns:p14="http://schemas.microsoft.com/office/powerpoint/2010/main" val="38303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609452" y="525463"/>
            <a:ext cx="73914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lvl1pPr algn="l" defTabSz="993775" eaLnBrk="0" hangingPunct="0">
              <a:spcBef>
                <a:spcPct val="20000"/>
              </a:spcBef>
              <a:buChar char="•"/>
              <a:defRPr sz="2800">
                <a:solidFill>
                  <a:schemeClr val="tx1"/>
                </a:solidFill>
                <a:latin typeface="Arial" charset="0"/>
              </a:defRPr>
            </a:lvl1pPr>
            <a:lvl2pPr marL="742950" indent="-285750" algn="l" defTabSz="993775" eaLnBrk="0" hangingPunct="0">
              <a:spcBef>
                <a:spcPct val="20000"/>
              </a:spcBef>
              <a:buChar char="–"/>
              <a:defRPr sz="2400">
                <a:solidFill>
                  <a:schemeClr val="tx1"/>
                </a:solidFill>
                <a:latin typeface="Arial" charset="0"/>
              </a:defRPr>
            </a:lvl2pPr>
            <a:lvl3pPr marL="1143000" indent="-228600" algn="l" defTabSz="993775" eaLnBrk="0" hangingPunct="0">
              <a:spcBef>
                <a:spcPct val="20000"/>
              </a:spcBef>
              <a:buChar char="•"/>
              <a:defRPr sz="2200">
                <a:solidFill>
                  <a:schemeClr val="tx1"/>
                </a:solidFill>
                <a:latin typeface="Arial" charset="0"/>
              </a:defRPr>
            </a:lvl3pPr>
            <a:lvl4pPr marL="1600200" indent="-228600" algn="l" defTabSz="993775" eaLnBrk="0" hangingPunct="0">
              <a:spcBef>
                <a:spcPct val="20000"/>
              </a:spcBef>
              <a:buChar char="–"/>
              <a:defRPr sz="2000">
                <a:solidFill>
                  <a:schemeClr val="tx1"/>
                </a:solidFill>
                <a:latin typeface="Arial" charset="0"/>
              </a:defRPr>
            </a:lvl4pPr>
            <a:lvl5pPr marL="2057400" indent="-228600" algn="l" defTabSz="993775" eaLnBrk="0" hangingPunct="0">
              <a:spcBef>
                <a:spcPct val="20000"/>
              </a:spcBef>
              <a:buChar char="»"/>
              <a:defRPr>
                <a:solidFill>
                  <a:schemeClr val="tx1"/>
                </a:solidFill>
                <a:latin typeface="Arial" charset="0"/>
              </a:defRPr>
            </a:lvl5pPr>
            <a:lvl6pPr marL="2514600" indent="-228600" defTabSz="993775" eaLnBrk="0" fontAlgn="base" hangingPunct="0">
              <a:spcBef>
                <a:spcPct val="20000"/>
              </a:spcBef>
              <a:spcAft>
                <a:spcPct val="0"/>
              </a:spcAft>
              <a:buChar char="»"/>
              <a:defRPr>
                <a:solidFill>
                  <a:schemeClr val="tx1"/>
                </a:solidFill>
                <a:latin typeface="Arial" charset="0"/>
              </a:defRPr>
            </a:lvl6pPr>
            <a:lvl7pPr marL="2971800" indent="-228600" defTabSz="993775" eaLnBrk="0" fontAlgn="base" hangingPunct="0">
              <a:spcBef>
                <a:spcPct val="20000"/>
              </a:spcBef>
              <a:spcAft>
                <a:spcPct val="0"/>
              </a:spcAft>
              <a:buChar char="»"/>
              <a:defRPr>
                <a:solidFill>
                  <a:schemeClr val="tx1"/>
                </a:solidFill>
                <a:latin typeface="Arial" charset="0"/>
              </a:defRPr>
            </a:lvl7pPr>
            <a:lvl8pPr marL="3429000" indent="-228600" defTabSz="993775" eaLnBrk="0" fontAlgn="base" hangingPunct="0">
              <a:spcBef>
                <a:spcPct val="20000"/>
              </a:spcBef>
              <a:spcAft>
                <a:spcPct val="0"/>
              </a:spcAft>
              <a:buChar char="»"/>
              <a:defRPr>
                <a:solidFill>
                  <a:schemeClr val="tx1"/>
                </a:solidFill>
                <a:latin typeface="Arial" charset="0"/>
              </a:defRPr>
            </a:lvl8pPr>
            <a:lvl9pPr marL="3886200" indent="-228600" defTabSz="993775"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de-DE" altLang="de-DE" sz="3200" b="1" dirty="0">
                <a:solidFill>
                  <a:srgbClr val="000000"/>
                </a:solidFill>
              </a:rPr>
              <a:t>Ergebnisse (Beispiel)</a:t>
            </a:r>
            <a:endParaRPr lang="de-AT" altLang="de-DE" sz="3200" b="1" dirty="0">
              <a:solidFill>
                <a:srgbClr val="000000"/>
              </a:solidFill>
            </a:endParaRPr>
          </a:p>
        </p:txBody>
      </p:sp>
      <p:sp>
        <p:nvSpPr>
          <p:cNvPr id="4" name="Inhaltsplatzhalter 1"/>
          <p:cNvSpPr>
            <a:spLocks noGrp="1"/>
          </p:cNvSpPr>
          <p:nvPr>
            <p:ph idx="1"/>
          </p:nvPr>
        </p:nvSpPr>
        <p:spPr>
          <a:xfrm>
            <a:off x="457200" y="1826815"/>
            <a:ext cx="9729028" cy="5410200"/>
          </a:xfrm>
        </p:spPr>
        <p:txBody>
          <a:bodyPr/>
          <a:lstStyle/>
          <a:p>
            <a:pPr algn="just"/>
            <a:r>
              <a:rPr lang="de-AT" dirty="0"/>
              <a:t>Fundraising für ZEBRA (Migration und Asyl)</a:t>
            </a:r>
          </a:p>
          <a:p>
            <a:pPr algn="just"/>
            <a:r>
              <a:rPr lang="de-AT" dirty="0"/>
              <a:t>Fragebogenerstellung und Datenbank (Die Tafel)</a:t>
            </a:r>
          </a:p>
          <a:p>
            <a:pPr algn="just"/>
            <a:r>
              <a:rPr lang="de-AT" dirty="0"/>
              <a:t>Erarbeitung von Tätigkeitsfeldern (</a:t>
            </a:r>
            <a:r>
              <a:rPr lang="de-AT" dirty="0" err="1"/>
              <a:t>jugend</a:t>
            </a:r>
            <a:r>
              <a:rPr lang="de-AT" dirty="0"/>
              <a:t> am werk)</a:t>
            </a:r>
          </a:p>
          <a:p>
            <a:pPr algn="just"/>
            <a:r>
              <a:rPr lang="de-AT" dirty="0"/>
              <a:t>Marketingkonzept (pro </a:t>
            </a:r>
            <a:r>
              <a:rPr lang="de-AT" dirty="0" err="1"/>
              <a:t>mente</a:t>
            </a:r>
            <a:r>
              <a:rPr lang="de-AT" dirty="0"/>
              <a:t>)</a:t>
            </a:r>
          </a:p>
          <a:p>
            <a:pPr algn="just"/>
            <a:r>
              <a:rPr lang="de-AT" dirty="0"/>
              <a:t>Organisationsstruktur (SOS Katze)</a:t>
            </a:r>
          </a:p>
          <a:p>
            <a:pPr algn="just"/>
            <a:r>
              <a:rPr lang="de-AT" dirty="0"/>
              <a:t>Einführung Kostenrechnung (Behindertenheim)</a:t>
            </a:r>
          </a:p>
          <a:p>
            <a:pPr algn="just"/>
            <a:r>
              <a:rPr lang="de-AT" dirty="0"/>
              <a:t>Erstellung Finanzkonzept (</a:t>
            </a:r>
            <a:r>
              <a:rPr lang="de-AT" dirty="0" err="1"/>
              <a:t>Vinzi</a:t>
            </a:r>
            <a:r>
              <a:rPr lang="de-AT" dirty="0"/>
              <a:t>-Dorf)</a:t>
            </a:r>
          </a:p>
          <a:p>
            <a:pPr algn="just"/>
            <a:endParaRPr lang="de-AT" dirty="0"/>
          </a:p>
          <a:p>
            <a:pPr algn="just"/>
            <a:endParaRPr lang="de-AT" dirty="0"/>
          </a:p>
          <a:p>
            <a:pPr algn="just"/>
            <a:endParaRPr lang="de-AT" dirty="0"/>
          </a:p>
        </p:txBody>
      </p:sp>
    </p:spTree>
    <p:extLst>
      <p:ext uri="{BB962C8B-B14F-4D97-AF65-F5344CB8AC3E}">
        <p14:creationId xmlns:p14="http://schemas.microsoft.com/office/powerpoint/2010/main" val="205652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465436" y="525463"/>
            <a:ext cx="73914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68" tIns="49684" rIns="99368" bIns="49684" anchor="ctr"/>
          <a:lstStyle>
            <a:lvl1pPr algn="l" defTabSz="993775" eaLnBrk="0" hangingPunct="0">
              <a:spcBef>
                <a:spcPct val="20000"/>
              </a:spcBef>
              <a:buChar char="•"/>
              <a:defRPr sz="2800">
                <a:solidFill>
                  <a:schemeClr val="tx1"/>
                </a:solidFill>
                <a:latin typeface="Arial" charset="0"/>
              </a:defRPr>
            </a:lvl1pPr>
            <a:lvl2pPr marL="742950" indent="-285750" algn="l" defTabSz="993775" eaLnBrk="0" hangingPunct="0">
              <a:spcBef>
                <a:spcPct val="20000"/>
              </a:spcBef>
              <a:buChar char="–"/>
              <a:defRPr sz="2400">
                <a:solidFill>
                  <a:schemeClr val="tx1"/>
                </a:solidFill>
                <a:latin typeface="Arial" charset="0"/>
              </a:defRPr>
            </a:lvl2pPr>
            <a:lvl3pPr marL="1143000" indent="-228600" algn="l" defTabSz="993775" eaLnBrk="0" hangingPunct="0">
              <a:spcBef>
                <a:spcPct val="20000"/>
              </a:spcBef>
              <a:buChar char="•"/>
              <a:defRPr sz="2200">
                <a:solidFill>
                  <a:schemeClr val="tx1"/>
                </a:solidFill>
                <a:latin typeface="Arial" charset="0"/>
              </a:defRPr>
            </a:lvl3pPr>
            <a:lvl4pPr marL="1600200" indent="-228600" algn="l" defTabSz="993775" eaLnBrk="0" hangingPunct="0">
              <a:spcBef>
                <a:spcPct val="20000"/>
              </a:spcBef>
              <a:buChar char="–"/>
              <a:defRPr sz="2000">
                <a:solidFill>
                  <a:schemeClr val="tx1"/>
                </a:solidFill>
                <a:latin typeface="Arial" charset="0"/>
              </a:defRPr>
            </a:lvl4pPr>
            <a:lvl5pPr marL="2057400" indent="-228600" algn="l" defTabSz="993775" eaLnBrk="0" hangingPunct="0">
              <a:spcBef>
                <a:spcPct val="20000"/>
              </a:spcBef>
              <a:buChar char="»"/>
              <a:defRPr>
                <a:solidFill>
                  <a:schemeClr val="tx1"/>
                </a:solidFill>
                <a:latin typeface="Arial" charset="0"/>
              </a:defRPr>
            </a:lvl5pPr>
            <a:lvl6pPr marL="2514600" indent="-228600" defTabSz="993775" eaLnBrk="0" fontAlgn="base" hangingPunct="0">
              <a:spcBef>
                <a:spcPct val="20000"/>
              </a:spcBef>
              <a:spcAft>
                <a:spcPct val="0"/>
              </a:spcAft>
              <a:buChar char="»"/>
              <a:defRPr>
                <a:solidFill>
                  <a:schemeClr val="tx1"/>
                </a:solidFill>
                <a:latin typeface="Arial" charset="0"/>
              </a:defRPr>
            </a:lvl6pPr>
            <a:lvl7pPr marL="2971800" indent="-228600" defTabSz="993775" eaLnBrk="0" fontAlgn="base" hangingPunct="0">
              <a:spcBef>
                <a:spcPct val="20000"/>
              </a:spcBef>
              <a:spcAft>
                <a:spcPct val="0"/>
              </a:spcAft>
              <a:buChar char="»"/>
              <a:defRPr>
                <a:solidFill>
                  <a:schemeClr val="tx1"/>
                </a:solidFill>
                <a:latin typeface="Arial" charset="0"/>
              </a:defRPr>
            </a:lvl7pPr>
            <a:lvl8pPr marL="3429000" indent="-228600" defTabSz="993775" eaLnBrk="0" fontAlgn="base" hangingPunct="0">
              <a:spcBef>
                <a:spcPct val="20000"/>
              </a:spcBef>
              <a:spcAft>
                <a:spcPct val="0"/>
              </a:spcAft>
              <a:buChar char="»"/>
              <a:defRPr>
                <a:solidFill>
                  <a:schemeClr val="tx1"/>
                </a:solidFill>
                <a:latin typeface="Arial" charset="0"/>
              </a:defRPr>
            </a:lvl8pPr>
            <a:lvl9pPr marL="3886200" indent="-228600" defTabSz="993775"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de-DE" altLang="de-DE" sz="3200" b="1" dirty="0">
                <a:solidFill>
                  <a:srgbClr val="000000"/>
                </a:solidFill>
              </a:rPr>
              <a:t>Begleitforschung und Design</a:t>
            </a:r>
            <a:endParaRPr lang="de-AT" altLang="de-DE" sz="3200" b="1" dirty="0">
              <a:solidFill>
                <a:srgbClr val="000000"/>
              </a:solidFill>
            </a:endParaRPr>
          </a:p>
        </p:txBody>
      </p:sp>
      <p:sp>
        <p:nvSpPr>
          <p:cNvPr id="5" name="Abgerundetes Rechteck 4"/>
          <p:cNvSpPr/>
          <p:nvPr/>
        </p:nvSpPr>
        <p:spPr>
          <a:xfrm>
            <a:off x="935596" y="5020855"/>
            <a:ext cx="8569312" cy="1528531"/>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solidFill>
                <a:schemeClr val="tx1"/>
              </a:solidFill>
            </a:endParaRPr>
          </a:p>
        </p:txBody>
      </p:sp>
      <p:sp>
        <p:nvSpPr>
          <p:cNvPr id="6" name="Abgerundetes Rechteck 5"/>
          <p:cNvSpPr/>
          <p:nvPr/>
        </p:nvSpPr>
        <p:spPr>
          <a:xfrm>
            <a:off x="935596" y="1764407"/>
            <a:ext cx="8569312" cy="3057063"/>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solidFill>
                <a:schemeClr val="tx1"/>
              </a:solidFill>
            </a:endParaRPr>
          </a:p>
        </p:txBody>
      </p:sp>
      <p:sp>
        <p:nvSpPr>
          <p:cNvPr id="7" name="Pfeil nach rechts 6"/>
          <p:cNvSpPr/>
          <p:nvPr/>
        </p:nvSpPr>
        <p:spPr>
          <a:xfrm>
            <a:off x="1325110" y="3420316"/>
            <a:ext cx="7712381" cy="1210087"/>
          </a:xfrm>
          <a:prstGeom prst="rightArrow">
            <a:avLst>
              <a:gd name="adj1" fmla="val 76721"/>
              <a:gd name="adj2" fmla="val 35935"/>
            </a:avLst>
          </a:prstGeom>
          <a:solidFill>
            <a:schemeClr val="bg2">
              <a:lumMod val="75000"/>
            </a:schemeClr>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8" name="Pfeil nach rechts 7"/>
          <p:cNvSpPr/>
          <p:nvPr/>
        </p:nvSpPr>
        <p:spPr>
          <a:xfrm>
            <a:off x="1325110" y="2337606"/>
            <a:ext cx="7712381" cy="891643"/>
          </a:xfrm>
          <a:prstGeom prst="rightArrow">
            <a:avLst>
              <a:gd name="adj1" fmla="val 76721"/>
              <a:gd name="adj2" fmla="val 50000"/>
            </a:avLst>
          </a:prstGeom>
          <a:solidFill>
            <a:schemeClr val="bg2">
              <a:lumMod val="40000"/>
              <a:lumOff val="60000"/>
            </a:schemeClr>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9" name="Oval 31"/>
          <p:cNvSpPr/>
          <p:nvPr/>
        </p:nvSpPr>
        <p:spPr>
          <a:xfrm>
            <a:off x="1429385" y="2536013"/>
            <a:ext cx="1609588" cy="502170"/>
          </a:xfrm>
          <a:prstGeom prst="ellipse">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1" name="Textfeld 10"/>
          <p:cNvSpPr txBox="1"/>
          <p:nvPr/>
        </p:nvSpPr>
        <p:spPr>
          <a:xfrm>
            <a:off x="1310231" y="2542753"/>
            <a:ext cx="1884547" cy="523220"/>
          </a:xfrm>
          <a:prstGeom prst="rect">
            <a:avLst/>
          </a:prstGeom>
          <a:noFill/>
        </p:spPr>
        <p:txBody>
          <a:bodyPr wrap="square" rtlCol="0">
            <a:spAutoFit/>
          </a:bodyPr>
          <a:lstStyle/>
          <a:p>
            <a:pPr algn="ctr"/>
            <a:r>
              <a:rPr lang="de-DE" sz="1400" dirty="0" err="1">
                <a:latin typeface="Cambria"/>
                <a:cs typeface="Cambria"/>
              </a:rPr>
              <a:t>Prä</a:t>
            </a:r>
            <a:r>
              <a:rPr lang="de-DE" sz="1400" dirty="0">
                <a:latin typeface="Cambria"/>
                <a:cs typeface="Cambria"/>
              </a:rPr>
              <a:t> </a:t>
            </a:r>
            <a:br>
              <a:rPr lang="de-DE" sz="1400" dirty="0">
                <a:latin typeface="Cambria"/>
                <a:cs typeface="Cambria"/>
              </a:rPr>
            </a:br>
            <a:r>
              <a:rPr lang="de-DE" sz="1400" dirty="0">
                <a:latin typeface="Cambria"/>
                <a:cs typeface="Cambria"/>
              </a:rPr>
              <a:t>SL_t1 (n = 41)</a:t>
            </a:r>
          </a:p>
        </p:txBody>
      </p:sp>
      <p:sp>
        <p:nvSpPr>
          <p:cNvPr id="12" name="Abgerundetes Rechteck 11"/>
          <p:cNvSpPr/>
          <p:nvPr/>
        </p:nvSpPr>
        <p:spPr>
          <a:xfrm>
            <a:off x="4537752" y="3597018"/>
            <a:ext cx="1822211" cy="373644"/>
          </a:xfrm>
          <a:prstGeom prst="roundRect">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3" name="Textfeld 12"/>
          <p:cNvSpPr txBox="1"/>
          <p:nvPr/>
        </p:nvSpPr>
        <p:spPr>
          <a:xfrm>
            <a:off x="4606585" y="3530744"/>
            <a:ext cx="1667654" cy="523220"/>
          </a:xfrm>
          <a:prstGeom prst="rect">
            <a:avLst/>
          </a:prstGeom>
          <a:noFill/>
        </p:spPr>
        <p:txBody>
          <a:bodyPr wrap="square" rtlCol="0">
            <a:spAutoFit/>
          </a:bodyPr>
          <a:lstStyle/>
          <a:p>
            <a:pPr algn="ctr"/>
            <a:r>
              <a:rPr lang="de-DE" sz="1400" dirty="0">
                <a:latin typeface="Cambria"/>
                <a:cs typeface="Cambria"/>
              </a:rPr>
              <a:t>Interviews </a:t>
            </a:r>
            <a:br>
              <a:rPr lang="de-DE" sz="1400" dirty="0">
                <a:latin typeface="Cambria"/>
                <a:cs typeface="Cambria"/>
              </a:rPr>
            </a:br>
            <a:r>
              <a:rPr lang="de-DE" sz="1400" dirty="0">
                <a:latin typeface="Cambria"/>
                <a:cs typeface="Cambria"/>
              </a:rPr>
              <a:t>Gruppe (n = 4)</a:t>
            </a:r>
          </a:p>
        </p:txBody>
      </p:sp>
      <p:sp>
        <p:nvSpPr>
          <p:cNvPr id="14" name="Abgerundetes Rechteck 13"/>
          <p:cNvSpPr/>
          <p:nvPr/>
        </p:nvSpPr>
        <p:spPr>
          <a:xfrm>
            <a:off x="4531980" y="4082598"/>
            <a:ext cx="1828716" cy="373644"/>
          </a:xfrm>
          <a:prstGeom prst="roundRect">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5" name="Textfeld 14"/>
          <p:cNvSpPr txBox="1"/>
          <p:nvPr/>
        </p:nvSpPr>
        <p:spPr>
          <a:xfrm>
            <a:off x="4519125" y="4029618"/>
            <a:ext cx="1755427" cy="492443"/>
          </a:xfrm>
          <a:prstGeom prst="rect">
            <a:avLst/>
          </a:prstGeom>
          <a:noFill/>
        </p:spPr>
        <p:txBody>
          <a:bodyPr wrap="square" rtlCol="0">
            <a:spAutoFit/>
          </a:bodyPr>
          <a:lstStyle/>
          <a:p>
            <a:pPr algn="ctr"/>
            <a:r>
              <a:rPr lang="de-DE" sz="1300" dirty="0">
                <a:latin typeface="Cambria"/>
                <a:cs typeface="Cambria"/>
              </a:rPr>
              <a:t>Interviews </a:t>
            </a:r>
            <a:r>
              <a:rPr lang="de-DE" sz="1300" dirty="0" err="1">
                <a:latin typeface="Cambria"/>
                <a:cs typeface="Cambria"/>
              </a:rPr>
              <a:t>PartnerInnen</a:t>
            </a:r>
            <a:r>
              <a:rPr lang="de-DE" sz="1300" dirty="0">
                <a:latin typeface="Cambria"/>
                <a:cs typeface="Cambria"/>
              </a:rPr>
              <a:t> (n = 4)</a:t>
            </a:r>
          </a:p>
        </p:txBody>
      </p:sp>
      <p:sp>
        <p:nvSpPr>
          <p:cNvPr id="16" name="Textfeld 15"/>
          <p:cNvSpPr txBox="1"/>
          <p:nvPr/>
        </p:nvSpPr>
        <p:spPr>
          <a:xfrm>
            <a:off x="1325109" y="6588943"/>
            <a:ext cx="1495033" cy="272219"/>
          </a:xfrm>
          <a:prstGeom prst="rect">
            <a:avLst/>
          </a:prstGeom>
          <a:noFill/>
        </p:spPr>
        <p:txBody>
          <a:bodyPr wrap="square" rtlCol="0">
            <a:spAutoFit/>
          </a:bodyPr>
          <a:lstStyle/>
          <a:p>
            <a:pPr algn="ctr"/>
            <a:r>
              <a:rPr lang="de-DE" sz="1400" i="1" dirty="0">
                <a:latin typeface="Cambria"/>
                <a:cs typeface="Cambria"/>
              </a:rPr>
              <a:t>Oktober 2014</a:t>
            </a:r>
          </a:p>
        </p:txBody>
      </p:sp>
      <p:sp>
        <p:nvSpPr>
          <p:cNvPr id="17" name="Textfeld 16"/>
          <p:cNvSpPr txBox="1"/>
          <p:nvPr/>
        </p:nvSpPr>
        <p:spPr>
          <a:xfrm>
            <a:off x="7245726" y="6588943"/>
            <a:ext cx="1558057" cy="307777"/>
          </a:xfrm>
          <a:prstGeom prst="rect">
            <a:avLst/>
          </a:prstGeom>
          <a:noFill/>
        </p:spPr>
        <p:txBody>
          <a:bodyPr wrap="square" rtlCol="0">
            <a:spAutoFit/>
          </a:bodyPr>
          <a:lstStyle/>
          <a:p>
            <a:pPr algn="ctr"/>
            <a:r>
              <a:rPr lang="de-DE" sz="1400" i="1" dirty="0">
                <a:latin typeface="Cambria"/>
                <a:cs typeface="Cambria"/>
              </a:rPr>
              <a:t>Juli 2015</a:t>
            </a:r>
          </a:p>
        </p:txBody>
      </p:sp>
      <p:sp>
        <p:nvSpPr>
          <p:cNvPr id="18" name="Textfeld 17"/>
          <p:cNvSpPr txBox="1"/>
          <p:nvPr/>
        </p:nvSpPr>
        <p:spPr>
          <a:xfrm>
            <a:off x="3350584" y="2146540"/>
            <a:ext cx="3194016" cy="272219"/>
          </a:xfrm>
          <a:prstGeom prst="rect">
            <a:avLst/>
          </a:prstGeom>
          <a:noFill/>
        </p:spPr>
        <p:txBody>
          <a:bodyPr wrap="square" rtlCol="0">
            <a:spAutoFit/>
          </a:bodyPr>
          <a:lstStyle/>
          <a:p>
            <a:pPr algn="ctr"/>
            <a:r>
              <a:rPr lang="de-DE" sz="1400" i="1" dirty="0">
                <a:latin typeface="Cambria"/>
                <a:cs typeface="Cambria"/>
              </a:rPr>
              <a:t>Quantitative Datenformate</a:t>
            </a:r>
          </a:p>
        </p:txBody>
      </p:sp>
      <p:sp>
        <p:nvSpPr>
          <p:cNvPr id="21" name="Textfeld 20"/>
          <p:cNvSpPr txBox="1"/>
          <p:nvPr/>
        </p:nvSpPr>
        <p:spPr>
          <a:xfrm>
            <a:off x="3350584" y="3292938"/>
            <a:ext cx="3194016" cy="272219"/>
          </a:xfrm>
          <a:prstGeom prst="rect">
            <a:avLst/>
          </a:prstGeom>
          <a:noFill/>
        </p:spPr>
        <p:txBody>
          <a:bodyPr wrap="square" rtlCol="0">
            <a:spAutoFit/>
          </a:bodyPr>
          <a:lstStyle/>
          <a:p>
            <a:pPr algn="ctr"/>
            <a:r>
              <a:rPr lang="de-DE" sz="1400" i="1" dirty="0">
                <a:latin typeface="Cambria"/>
                <a:cs typeface="Cambria"/>
              </a:rPr>
              <a:t>Qualitative Datenformate</a:t>
            </a:r>
          </a:p>
        </p:txBody>
      </p:sp>
      <p:sp>
        <p:nvSpPr>
          <p:cNvPr id="22" name="Textfeld 21"/>
          <p:cNvSpPr txBox="1"/>
          <p:nvPr/>
        </p:nvSpPr>
        <p:spPr>
          <a:xfrm>
            <a:off x="1714624" y="1764407"/>
            <a:ext cx="7244964" cy="400110"/>
          </a:xfrm>
          <a:prstGeom prst="rect">
            <a:avLst/>
          </a:prstGeom>
          <a:noFill/>
        </p:spPr>
        <p:txBody>
          <a:bodyPr wrap="square" rtlCol="0">
            <a:spAutoFit/>
          </a:bodyPr>
          <a:lstStyle/>
          <a:p>
            <a:r>
              <a:rPr lang="de-DE" sz="2000" b="1" dirty="0">
                <a:latin typeface="Cambria"/>
                <a:cs typeface="Cambria"/>
              </a:rPr>
              <a:t>LV: Bildungsmanagement (Master </a:t>
            </a:r>
            <a:r>
              <a:rPr lang="de-DE" sz="2000" b="1" dirty="0" err="1">
                <a:latin typeface="Cambria"/>
                <a:cs typeface="Cambria"/>
              </a:rPr>
              <a:t>Wipäd</a:t>
            </a:r>
            <a:r>
              <a:rPr lang="de-DE" sz="2000" b="1" dirty="0">
                <a:latin typeface="Cambria"/>
                <a:cs typeface="Cambria"/>
              </a:rPr>
              <a:t>)</a:t>
            </a:r>
          </a:p>
        </p:txBody>
      </p:sp>
      <p:sp>
        <p:nvSpPr>
          <p:cNvPr id="24" name="Pfeil nach rechts 23"/>
          <p:cNvSpPr/>
          <p:nvPr/>
        </p:nvSpPr>
        <p:spPr>
          <a:xfrm>
            <a:off x="1403013" y="5466677"/>
            <a:ext cx="7634478" cy="891643"/>
          </a:xfrm>
          <a:prstGeom prst="rightArrow">
            <a:avLst>
              <a:gd name="adj1" fmla="val 76721"/>
              <a:gd name="adj2" fmla="val 50000"/>
            </a:avLst>
          </a:prstGeom>
          <a:solidFill>
            <a:schemeClr val="bg2">
              <a:lumMod val="40000"/>
              <a:lumOff val="60000"/>
            </a:schemeClr>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25" name="Textfeld 24"/>
          <p:cNvSpPr txBox="1"/>
          <p:nvPr/>
        </p:nvSpPr>
        <p:spPr>
          <a:xfrm>
            <a:off x="3428487" y="5339299"/>
            <a:ext cx="3194016" cy="272219"/>
          </a:xfrm>
          <a:prstGeom prst="rect">
            <a:avLst/>
          </a:prstGeom>
          <a:noFill/>
        </p:spPr>
        <p:txBody>
          <a:bodyPr wrap="square" rtlCol="0">
            <a:spAutoFit/>
          </a:bodyPr>
          <a:lstStyle/>
          <a:p>
            <a:pPr algn="ctr"/>
            <a:r>
              <a:rPr lang="de-DE" sz="1400" i="1" dirty="0">
                <a:latin typeface="Cambria"/>
                <a:cs typeface="Cambria"/>
              </a:rPr>
              <a:t>Quantitative Datenformate</a:t>
            </a:r>
          </a:p>
        </p:txBody>
      </p:sp>
      <p:sp>
        <p:nvSpPr>
          <p:cNvPr id="26" name="Textfeld 25"/>
          <p:cNvSpPr txBox="1"/>
          <p:nvPr/>
        </p:nvSpPr>
        <p:spPr>
          <a:xfrm>
            <a:off x="1558819" y="5032201"/>
            <a:ext cx="7244964" cy="400110"/>
          </a:xfrm>
          <a:prstGeom prst="rect">
            <a:avLst/>
          </a:prstGeom>
          <a:noFill/>
        </p:spPr>
        <p:txBody>
          <a:bodyPr wrap="square" rtlCol="0">
            <a:spAutoFit/>
          </a:bodyPr>
          <a:lstStyle/>
          <a:p>
            <a:pPr algn="ctr"/>
            <a:r>
              <a:rPr lang="de-DE" sz="2000" b="1" dirty="0">
                <a:latin typeface="Cambria"/>
                <a:cs typeface="Cambria"/>
              </a:rPr>
              <a:t>LV: Business </a:t>
            </a:r>
            <a:r>
              <a:rPr lang="de-DE" sz="2000" b="1" dirty="0" err="1">
                <a:latin typeface="Cambria"/>
                <a:cs typeface="Cambria"/>
              </a:rPr>
              <a:t>Intelligence</a:t>
            </a:r>
            <a:r>
              <a:rPr lang="de-DE" sz="2000" b="1" dirty="0">
                <a:latin typeface="Cambria"/>
                <a:cs typeface="Cambria"/>
              </a:rPr>
              <a:t> (Master BWL, SBWL-Vertiefung) </a:t>
            </a:r>
          </a:p>
        </p:txBody>
      </p:sp>
      <p:sp>
        <p:nvSpPr>
          <p:cNvPr id="27" name="Oval 31"/>
          <p:cNvSpPr/>
          <p:nvPr/>
        </p:nvSpPr>
        <p:spPr>
          <a:xfrm>
            <a:off x="1549034" y="5669156"/>
            <a:ext cx="1609588" cy="502170"/>
          </a:xfrm>
          <a:prstGeom prst="ellipse">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28" name="Textfeld 27"/>
          <p:cNvSpPr txBox="1"/>
          <p:nvPr/>
        </p:nvSpPr>
        <p:spPr>
          <a:xfrm>
            <a:off x="1429881" y="5675897"/>
            <a:ext cx="1884547" cy="523220"/>
          </a:xfrm>
          <a:prstGeom prst="rect">
            <a:avLst/>
          </a:prstGeom>
          <a:noFill/>
        </p:spPr>
        <p:txBody>
          <a:bodyPr wrap="square" rtlCol="0">
            <a:spAutoFit/>
          </a:bodyPr>
          <a:lstStyle/>
          <a:p>
            <a:pPr algn="ctr"/>
            <a:r>
              <a:rPr lang="de-DE" sz="1400" dirty="0" err="1">
                <a:latin typeface="Cambria"/>
                <a:cs typeface="Cambria"/>
              </a:rPr>
              <a:t>Prä</a:t>
            </a:r>
            <a:r>
              <a:rPr lang="de-DE" sz="1400" dirty="0">
                <a:latin typeface="Cambria"/>
                <a:cs typeface="Cambria"/>
              </a:rPr>
              <a:t> </a:t>
            </a:r>
            <a:br>
              <a:rPr lang="de-DE" sz="1400" dirty="0">
                <a:latin typeface="Cambria"/>
                <a:cs typeface="Cambria"/>
              </a:rPr>
            </a:br>
            <a:r>
              <a:rPr lang="de-DE" sz="1400" dirty="0">
                <a:latin typeface="Cambria"/>
                <a:cs typeface="Cambria"/>
              </a:rPr>
              <a:t>KG_t1 (n = 47)</a:t>
            </a:r>
          </a:p>
        </p:txBody>
      </p:sp>
      <p:sp>
        <p:nvSpPr>
          <p:cNvPr id="29" name="Oval 31"/>
          <p:cNvSpPr/>
          <p:nvPr/>
        </p:nvSpPr>
        <p:spPr>
          <a:xfrm>
            <a:off x="6773801" y="2556495"/>
            <a:ext cx="1609588" cy="502170"/>
          </a:xfrm>
          <a:prstGeom prst="ellipse">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30" name="Textfeld 29"/>
          <p:cNvSpPr txBox="1"/>
          <p:nvPr/>
        </p:nvSpPr>
        <p:spPr>
          <a:xfrm>
            <a:off x="6622503" y="2525771"/>
            <a:ext cx="1884547" cy="523220"/>
          </a:xfrm>
          <a:prstGeom prst="rect">
            <a:avLst/>
          </a:prstGeom>
          <a:noFill/>
        </p:spPr>
        <p:txBody>
          <a:bodyPr wrap="square" rtlCol="0">
            <a:spAutoFit/>
          </a:bodyPr>
          <a:lstStyle/>
          <a:p>
            <a:pPr algn="ctr"/>
            <a:r>
              <a:rPr lang="de-DE" sz="1400" dirty="0">
                <a:latin typeface="Cambria"/>
                <a:cs typeface="Cambria"/>
              </a:rPr>
              <a:t>Post</a:t>
            </a:r>
            <a:br>
              <a:rPr lang="de-DE" sz="1400" dirty="0">
                <a:latin typeface="Cambria"/>
                <a:cs typeface="Cambria"/>
              </a:rPr>
            </a:br>
            <a:r>
              <a:rPr lang="de-DE" sz="1400" dirty="0">
                <a:latin typeface="Cambria"/>
                <a:cs typeface="Cambria"/>
              </a:rPr>
              <a:t>SL_t2 (n = 41)</a:t>
            </a:r>
          </a:p>
        </p:txBody>
      </p:sp>
      <p:sp>
        <p:nvSpPr>
          <p:cNvPr id="31" name="Oval 31"/>
          <p:cNvSpPr/>
          <p:nvPr/>
        </p:nvSpPr>
        <p:spPr>
          <a:xfrm>
            <a:off x="6897462" y="5661413"/>
            <a:ext cx="1609588" cy="502170"/>
          </a:xfrm>
          <a:prstGeom prst="ellipse">
            <a:avLst/>
          </a:prstGeom>
          <a:solidFill>
            <a:schemeClr val="bg1"/>
          </a:solidFill>
          <a:ln>
            <a:solidFill>
              <a:srgbClr val="0026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32" name="Textfeld 31"/>
          <p:cNvSpPr txBox="1"/>
          <p:nvPr/>
        </p:nvSpPr>
        <p:spPr>
          <a:xfrm>
            <a:off x="6799350" y="5675897"/>
            <a:ext cx="1884547" cy="523220"/>
          </a:xfrm>
          <a:prstGeom prst="rect">
            <a:avLst/>
          </a:prstGeom>
          <a:noFill/>
        </p:spPr>
        <p:txBody>
          <a:bodyPr wrap="square" rtlCol="0">
            <a:spAutoFit/>
          </a:bodyPr>
          <a:lstStyle/>
          <a:p>
            <a:pPr algn="ctr"/>
            <a:r>
              <a:rPr lang="de-DE" sz="1400" dirty="0">
                <a:latin typeface="Cambria"/>
                <a:cs typeface="Cambria"/>
              </a:rPr>
              <a:t>Post</a:t>
            </a:r>
            <a:br>
              <a:rPr lang="de-DE" sz="1400" dirty="0">
                <a:latin typeface="Cambria"/>
                <a:cs typeface="Cambria"/>
              </a:rPr>
            </a:br>
            <a:r>
              <a:rPr lang="de-DE" sz="1400" dirty="0">
                <a:latin typeface="Cambria"/>
                <a:cs typeface="Cambria"/>
              </a:rPr>
              <a:t>KG_t2 (n = 47)</a:t>
            </a:r>
          </a:p>
        </p:txBody>
      </p:sp>
    </p:spTree>
    <p:extLst>
      <p:ext uri="{BB962C8B-B14F-4D97-AF65-F5344CB8AC3E}">
        <p14:creationId xmlns:p14="http://schemas.microsoft.com/office/powerpoint/2010/main" val="51036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835351934"/>
              </p:ext>
            </p:extLst>
          </p:nvPr>
        </p:nvGraphicFramePr>
        <p:xfrm>
          <a:off x="495198" y="1728911"/>
          <a:ext cx="9729790" cy="4241292"/>
        </p:xfrm>
        <a:graphic>
          <a:graphicData uri="http://schemas.openxmlformats.org/drawingml/2006/table">
            <a:tbl>
              <a:tblPr firstRow="1" firstCol="1" bandRow="1">
                <a:tableStyleId>{5C22544A-7EE6-4342-B048-85BDC9FD1C3A}</a:tableStyleId>
              </a:tblPr>
              <a:tblGrid>
                <a:gridCol w="1942616">
                  <a:extLst>
                    <a:ext uri="{9D8B030D-6E8A-4147-A177-3AD203B41FA5}">
                      <a16:colId xmlns:a16="http://schemas.microsoft.com/office/drawing/2014/main" val="20000"/>
                    </a:ext>
                  </a:extLst>
                </a:gridCol>
                <a:gridCol w="837324">
                  <a:extLst>
                    <a:ext uri="{9D8B030D-6E8A-4147-A177-3AD203B41FA5}">
                      <a16:colId xmlns:a16="http://schemas.microsoft.com/office/drawing/2014/main" val="20001"/>
                    </a:ext>
                  </a:extLst>
                </a:gridCol>
                <a:gridCol w="1389970">
                  <a:extLst>
                    <a:ext uri="{9D8B030D-6E8A-4147-A177-3AD203B41FA5}">
                      <a16:colId xmlns:a16="http://schemas.microsoft.com/office/drawing/2014/main" val="20002"/>
                    </a:ext>
                  </a:extLst>
                </a:gridCol>
                <a:gridCol w="1389970">
                  <a:extLst>
                    <a:ext uri="{9D8B030D-6E8A-4147-A177-3AD203B41FA5}">
                      <a16:colId xmlns:a16="http://schemas.microsoft.com/office/drawing/2014/main" val="20003"/>
                    </a:ext>
                  </a:extLst>
                </a:gridCol>
                <a:gridCol w="1389970">
                  <a:extLst>
                    <a:ext uri="{9D8B030D-6E8A-4147-A177-3AD203B41FA5}">
                      <a16:colId xmlns:a16="http://schemas.microsoft.com/office/drawing/2014/main" val="20004"/>
                    </a:ext>
                  </a:extLst>
                </a:gridCol>
                <a:gridCol w="1389970">
                  <a:extLst>
                    <a:ext uri="{9D8B030D-6E8A-4147-A177-3AD203B41FA5}">
                      <a16:colId xmlns:a16="http://schemas.microsoft.com/office/drawing/2014/main" val="20005"/>
                    </a:ext>
                  </a:extLst>
                </a:gridCol>
                <a:gridCol w="1389970">
                  <a:extLst>
                    <a:ext uri="{9D8B030D-6E8A-4147-A177-3AD203B41FA5}">
                      <a16:colId xmlns:a16="http://schemas.microsoft.com/office/drawing/2014/main" val="20006"/>
                    </a:ext>
                  </a:extLst>
                </a:gridCol>
              </a:tblGrid>
              <a:tr h="0">
                <a:tc>
                  <a:txBody>
                    <a:bodyPr/>
                    <a:lstStyle/>
                    <a:p>
                      <a:pPr algn="just">
                        <a:lnSpc>
                          <a:spcPct val="150000"/>
                        </a:lnSpc>
                        <a:spcAft>
                          <a:spcPts val="0"/>
                        </a:spcAft>
                      </a:pPr>
                      <a:r>
                        <a:rPr lang="de-AT" sz="2000" dirty="0">
                          <a:solidFill>
                            <a:schemeClr val="tx1"/>
                          </a:solidFill>
                          <a:effectLst/>
                        </a:rPr>
                        <a:t> Skala</a:t>
                      </a:r>
                      <a:endParaRPr lang="de-AT" sz="2000" dirty="0">
                        <a:solidFill>
                          <a:schemeClr val="tx1"/>
                        </a:solidFill>
                        <a:effectLst/>
                        <a:latin typeface="Times New Roman"/>
                        <a:ea typeface="Calibri"/>
                        <a:cs typeface="Times New Roman"/>
                      </a:endParaRPr>
                    </a:p>
                  </a:txBody>
                  <a:tcPr marL="69579" marR="69579" marT="0" marB="0"/>
                </a:tc>
                <a:tc gridSpan="3">
                  <a:txBody>
                    <a:bodyPr/>
                    <a:lstStyle/>
                    <a:p>
                      <a:pPr algn="just">
                        <a:lnSpc>
                          <a:spcPct val="150000"/>
                        </a:lnSpc>
                        <a:spcAft>
                          <a:spcPts val="0"/>
                        </a:spcAft>
                      </a:pPr>
                      <a:r>
                        <a:rPr lang="de-AT" sz="2000">
                          <a:solidFill>
                            <a:schemeClr val="tx1"/>
                          </a:solidFill>
                          <a:effectLst/>
                        </a:rPr>
                        <a:t>Experimentalgruppe (n=41)</a:t>
                      </a:r>
                      <a:endParaRPr lang="de-AT" sz="2000">
                        <a:solidFill>
                          <a:schemeClr val="tx1"/>
                        </a:solidFill>
                        <a:effectLst/>
                        <a:latin typeface="Times New Roman"/>
                        <a:ea typeface="Calibri"/>
                        <a:cs typeface="Times New Roman"/>
                      </a:endParaRPr>
                    </a:p>
                  </a:txBody>
                  <a:tcPr marL="69579" marR="69579" marT="0" marB="0"/>
                </a:tc>
                <a:tc hMerge="1">
                  <a:txBody>
                    <a:bodyPr/>
                    <a:lstStyle/>
                    <a:p>
                      <a:endParaRPr lang="de-AT"/>
                    </a:p>
                  </a:txBody>
                  <a:tcPr/>
                </a:tc>
                <a:tc hMerge="1">
                  <a:txBody>
                    <a:bodyPr/>
                    <a:lstStyle/>
                    <a:p>
                      <a:endParaRPr lang="de-AT"/>
                    </a:p>
                  </a:txBody>
                  <a:tcPr/>
                </a:tc>
                <a:tc gridSpan="3">
                  <a:txBody>
                    <a:bodyPr/>
                    <a:lstStyle/>
                    <a:p>
                      <a:pPr algn="just">
                        <a:lnSpc>
                          <a:spcPct val="150000"/>
                        </a:lnSpc>
                        <a:spcAft>
                          <a:spcPts val="0"/>
                        </a:spcAft>
                      </a:pPr>
                      <a:r>
                        <a:rPr lang="de-AT" sz="2000">
                          <a:solidFill>
                            <a:schemeClr val="tx1"/>
                          </a:solidFill>
                          <a:effectLst/>
                        </a:rPr>
                        <a:t>Kontrollgruppe (n=47)</a:t>
                      </a:r>
                      <a:endParaRPr lang="de-AT" sz="2000">
                        <a:solidFill>
                          <a:schemeClr val="tx1"/>
                        </a:solidFill>
                        <a:effectLst/>
                        <a:latin typeface="Times New Roman"/>
                        <a:ea typeface="Calibri"/>
                        <a:cs typeface="Times New Roman"/>
                      </a:endParaRPr>
                    </a:p>
                  </a:txBody>
                  <a:tcPr marL="69579" marR="69579" marT="0" marB="0"/>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t1</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t2</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Sig.</a:t>
                      </a:r>
                      <a:br>
                        <a:rPr lang="de-AT" sz="2000">
                          <a:solidFill>
                            <a:schemeClr val="tx1"/>
                          </a:solidFill>
                          <a:effectLst/>
                        </a:rPr>
                      </a:br>
                      <a:r>
                        <a:rPr lang="de-AT" sz="2000">
                          <a:solidFill>
                            <a:schemeClr val="tx1"/>
                          </a:solidFill>
                          <a:effectLst/>
                        </a:rPr>
                        <a:t>(2-seitig)</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t1</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t2</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Sig.</a:t>
                      </a:r>
                      <a:br>
                        <a:rPr lang="de-AT" sz="2000">
                          <a:solidFill>
                            <a:schemeClr val="tx1"/>
                          </a:solidFill>
                          <a:effectLst/>
                        </a:rPr>
                      </a:br>
                      <a:r>
                        <a:rPr lang="de-AT" sz="2000">
                          <a:solidFill>
                            <a:schemeClr val="tx1"/>
                          </a:solidFill>
                          <a:effectLst/>
                        </a:rPr>
                        <a:t>(2-seitig)</a:t>
                      </a:r>
                      <a:endParaRPr lang="de-AT" sz="2000">
                        <a:solidFill>
                          <a:schemeClr val="tx1"/>
                        </a:solidFill>
                        <a:effectLst/>
                        <a:latin typeface="Times New Roman"/>
                        <a:ea typeface="Calibri"/>
                        <a:cs typeface="Times New Roman"/>
                      </a:endParaRPr>
                    </a:p>
                  </a:txBody>
                  <a:tcPr marL="69579" marR="69579"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de-AT" sz="2000" b="0">
                          <a:solidFill>
                            <a:schemeClr val="tx1"/>
                          </a:solidFill>
                          <a:effectLst/>
                        </a:rPr>
                        <a:t>Subjektiver Lernerfolg</a:t>
                      </a:r>
                      <a:endParaRPr lang="de-AT" sz="2000" b="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4,54</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5,18</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.000**</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4,34</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4,52</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.231</a:t>
                      </a:r>
                      <a:endParaRPr lang="de-AT" sz="2000" dirty="0">
                        <a:solidFill>
                          <a:schemeClr val="tx1"/>
                        </a:solidFill>
                        <a:effectLst/>
                        <a:latin typeface="Times New Roman"/>
                        <a:ea typeface="Calibri"/>
                        <a:cs typeface="Times New Roman"/>
                      </a:endParaRPr>
                    </a:p>
                  </a:txBody>
                  <a:tcPr marL="69579" marR="69579"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de-AT" sz="2000" b="0" dirty="0">
                          <a:solidFill>
                            <a:schemeClr val="tx1"/>
                          </a:solidFill>
                          <a:effectLst/>
                        </a:rPr>
                        <a:t>Selbstbild</a:t>
                      </a:r>
                      <a:endParaRPr lang="de-AT" sz="2000" b="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3,80</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4,14</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.023</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3,09</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3,05</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.805</a:t>
                      </a:r>
                      <a:endParaRPr lang="de-AT" sz="2000" dirty="0">
                        <a:solidFill>
                          <a:schemeClr val="tx1"/>
                        </a:solidFill>
                        <a:effectLst/>
                        <a:latin typeface="Times New Roman"/>
                        <a:ea typeface="Calibri"/>
                        <a:cs typeface="Times New Roman"/>
                      </a:endParaRPr>
                    </a:p>
                  </a:txBody>
                  <a:tcPr marL="69579" marR="69579"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de-AT" sz="2000" b="0" dirty="0">
                          <a:solidFill>
                            <a:schemeClr val="tx1"/>
                          </a:solidFill>
                          <a:effectLst/>
                        </a:rPr>
                        <a:t>Einstellung Engagement</a:t>
                      </a:r>
                      <a:endParaRPr lang="de-AT" sz="2000" b="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4,76</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5,19</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.003**</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4,77</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4,73</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.802</a:t>
                      </a:r>
                      <a:endParaRPr lang="de-AT" sz="2000" dirty="0">
                        <a:solidFill>
                          <a:schemeClr val="tx1"/>
                        </a:solidFill>
                        <a:effectLst/>
                        <a:latin typeface="Times New Roman"/>
                        <a:ea typeface="Calibri"/>
                        <a:cs typeface="Times New Roman"/>
                      </a:endParaRPr>
                    </a:p>
                  </a:txBody>
                  <a:tcPr marL="69579" marR="69579" marT="0" marB="0"/>
                </a:tc>
                <a:extLst>
                  <a:ext uri="{0D108BD9-81ED-4DB2-BD59-A6C34878D82A}">
                    <a16:rowId xmlns:a16="http://schemas.microsoft.com/office/drawing/2014/main" val="10004"/>
                  </a:ext>
                </a:extLst>
              </a:tr>
              <a:tr h="0">
                <a:tc>
                  <a:txBody>
                    <a:bodyPr/>
                    <a:lstStyle/>
                    <a:p>
                      <a:pPr algn="just">
                        <a:lnSpc>
                          <a:spcPct val="150000"/>
                        </a:lnSpc>
                        <a:spcAft>
                          <a:spcPts val="0"/>
                        </a:spcAft>
                      </a:pPr>
                      <a:r>
                        <a:rPr lang="de-AT" sz="2000" b="0" dirty="0">
                          <a:solidFill>
                            <a:schemeClr val="tx1"/>
                          </a:solidFill>
                          <a:effectLst/>
                        </a:rPr>
                        <a:t>Engagement-bereitschaft</a:t>
                      </a:r>
                      <a:endParaRPr lang="de-AT" sz="2000" b="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a:solidFill>
                            <a:schemeClr val="tx1"/>
                          </a:solidFill>
                          <a:effectLst/>
                        </a:rPr>
                        <a:t>4,58</a:t>
                      </a:r>
                      <a:endParaRPr lang="de-AT" sz="2000" b="1">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a:solidFill>
                            <a:schemeClr val="tx1"/>
                          </a:solidFill>
                          <a:effectLst/>
                        </a:rPr>
                        <a:t>4,92</a:t>
                      </a:r>
                      <a:endParaRPr lang="de-AT" sz="2000" b="1">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b="1" dirty="0">
                          <a:solidFill>
                            <a:schemeClr val="tx1"/>
                          </a:solidFill>
                          <a:effectLst/>
                        </a:rPr>
                        <a:t>.003**</a:t>
                      </a:r>
                      <a:endParaRPr lang="de-AT" sz="2000" b="1"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a:solidFill>
                            <a:schemeClr val="tx1"/>
                          </a:solidFill>
                          <a:effectLst/>
                        </a:rPr>
                        <a:t>4,62</a:t>
                      </a:r>
                      <a:endParaRPr lang="de-AT" sz="200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4,34</a:t>
                      </a:r>
                      <a:endParaRPr lang="de-AT" sz="2000" dirty="0">
                        <a:solidFill>
                          <a:schemeClr val="tx1"/>
                        </a:solidFill>
                        <a:effectLst/>
                        <a:latin typeface="Times New Roman"/>
                        <a:ea typeface="Calibri"/>
                        <a:cs typeface="Times New Roman"/>
                      </a:endParaRPr>
                    </a:p>
                  </a:txBody>
                  <a:tcPr marL="69579" marR="69579" marT="0" marB="0"/>
                </a:tc>
                <a:tc>
                  <a:txBody>
                    <a:bodyPr/>
                    <a:lstStyle/>
                    <a:p>
                      <a:pPr algn="ctr">
                        <a:lnSpc>
                          <a:spcPct val="150000"/>
                        </a:lnSpc>
                        <a:spcAft>
                          <a:spcPts val="0"/>
                        </a:spcAft>
                      </a:pPr>
                      <a:r>
                        <a:rPr lang="de-AT" sz="2000" dirty="0">
                          <a:solidFill>
                            <a:schemeClr val="tx1"/>
                          </a:solidFill>
                          <a:effectLst/>
                        </a:rPr>
                        <a:t>.017</a:t>
                      </a:r>
                      <a:endParaRPr lang="de-AT" sz="2000" dirty="0">
                        <a:solidFill>
                          <a:schemeClr val="tx1"/>
                        </a:solidFill>
                        <a:effectLst/>
                        <a:latin typeface="Times New Roman"/>
                        <a:ea typeface="Calibri"/>
                        <a:cs typeface="Times New Roman"/>
                      </a:endParaRPr>
                    </a:p>
                  </a:txBody>
                  <a:tcPr marL="69579" marR="69579" marT="0" marB="0"/>
                </a:tc>
                <a:extLst>
                  <a:ext uri="{0D108BD9-81ED-4DB2-BD59-A6C34878D82A}">
                    <a16:rowId xmlns:a16="http://schemas.microsoft.com/office/drawing/2014/main" val="10005"/>
                  </a:ext>
                </a:extLst>
              </a:tr>
            </a:tbl>
          </a:graphicData>
        </a:graphic>
      </p:graphicFrame>
      <p:sp>
        <p:nvSpPr>
          <p:cNvPr id="2" name="Titel 1"/>
          <p:cNvSpPr>
            <a:spLocks noGrp="1"/>
          </p:cNvSpPr>
          <p:nvPr>
            <p:ph type="title"/>
          </p:nvPr>
        </p:nvSpPr>
        <p:spPr/>
        <p:txBody>
          <a:bodyPr/>
          <a:lstStyle/>
          <a:p>
            <a:pPr algn="l" eaLnBrk="1" hangingPunct="1"/>
            <a:r>
              <a:rPr lang="de-AT" sz="3200" kern="1200" dirty="0">
                <a:solidFill>
                  <a:srgbClr val="000000"/>
                </a:solidFill>
                <a:latin typeface="Arial" charset="0"/>
                <a:ea typeface="+mn-ea"/>
                <a:cs typeface="+mn-cs"/>
              </a:rPr>
              <a:t>Quantitative Teilstudie</a:t>
            </a:r>
          </a:p>
        </p:txBody>
      </p:sp>
      <p:sp>
        <p:nvSpPr>
          <p:cNvPr id="6" name="Rectangle 1"/>
          <p:cNvSpPr>
            <a:spLocks noChangeArrowheads="1"/>
          </p:cNvSpPr>
          <p:nvPr/>
        </p:nvSpPr>
        <p:spPr bwMode="auto">
          <a:xfrm>
            <a:off x="1376054" y="6416853"/>
            <a:ext cx="79047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a:ln>
                  <a:noFill/>
                </a:ln>
                <a:solidFill>
                  <a:schemeClr val="tx1"/>
                </a:solidFill>
                <a:effectLst/>
                <a:latin typeface="+mn-lt"/>
                <a:ea typeface="Calibri" pitchFamily="34" charset="0"/>
                <a:cs typeface="Times New Roman" pitchFamily="18" charset="0"/>
              </a:rPr>
              <a:t>Tabelle 1: Skalenmittelwerte (1 –</a:t>
            </a:r>
            <a:r>
              <a:rPr kumimoji="0" lang="de-AT" altLang="de-DE" sz="1800" b="0" i="0" u="none" strike="noStrike" cap="none" normalizeH="0" dirty="0">
                <a:ln>
                  <a:noFill/>
                </a:ln>
                <a:solidFill>
                  <a:schemeClr val="tx1"/>
                </a:solidFill>
                <a:effectLst/>
                <a:latin typeface="+mn-lt"/>
                <a:ea typeface="Calibri" pitchFamily="34" charset="0"/>
                <a:cs typeface="Times New Roman" pitchFamily="18" charset="0"/>
              </a:rPr>
              <a:t> keine Zustimmung; 6 – hohe Zustimmung)</a:t>
            </a:r>
            <a:endParaRPr kumimoji="0" lang="de-AT" altLang="de-DE"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412538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AT" dirty="0"/>
              <a:t>Lernen in und mit der Praxis </a:t>
            </a:r>
          </a:p>
          <a:p>
            <a:pPr marL="434975" lvl="1" indent="0">
              <a:buNone/>
            </a:pPr>
            <a:r>
              <a:rPr lang="de-AT" sz="1800" i="1" dirty="0"/>
              <a:t>[…] also ich habe einmal ein normales oder ein rein betriebswirtschaftliches Projekt gehabt [.] und das ist auf jeden Fall ein Unterschied, obwohl ich den Projektablauf und so schon kannte […] so läuft es dann ja auch wirklich ab, wenn man Projekte gemeinsam macht in der Berufswelt [.] das hilft mir sicher weiter.</a:t>
            </a:r>
            <a:r>
              <a:rPr lang="de-AT" sz="1800" dirty="0"/>
              <a:t> (G3, P14, Z 1319-1323)</a:t>
            </a:r>
          </a:p>
          <a:p>
            <a:pPr marL="434975" lvl="1" indent="0">
              <a:buNone/>
            </a:pPr>
            <a:r>
              <a:rPr lang="de-AT" sz="1800" i="1" dirty="0"/>
              <a:t>[…] das war eben ein sehr spezieller Kunde, aber im Endeffekt ist jeder Kunde speziell und jeder Kunde hat […] eigene spezielle individuelle Probleme oder Herausforderungen, die zu meistern sind</a:t>
            </a:r>
            <a:r>
              <a:rPr lang="de-AT" sz="1800" dirty="0"/>
              <a:t>. (G1, P2, Z 784-786)</a:t>
            </a:r>
            <a:endParaRPr lang="de-AT" sz="1800" i="1" dirty="0"/>
          </a:p>
          <a:p>
            <a:pPr marL="434975" lvl="1" indent="0">
              <a:buNone/>
            </a:pPr>
            <a:endParaRPr lang="de-AT" sz="800" i="1" dirty="0"/>
          </a:p>
          <a:p>
            <a:r>
              <a:rPr lang="de-AT" dirty="0"/>
              <a:t>Potential </a:t>
            </a:r>
            <a:r>
              <a:rPr lang="de-AT" dirty="0" err="1"/>
              <a:t>LehrerInnenbildung</a:t>
            </a:r>
            <a:endParaRPr lang="de-AT" dirty="0"/>
          </a:p>
          <a:p>
            <a:pPr marL="433387" lvl="2" indent="0">
              <a:buNone/>
            </a:pPr>
            <a:r>
              <a:rPr lang="de-AT" sz="1800" i="1" dirty="0"/>
              <a:t>[…] Lernpotenzial ist da jede Menge gegeben und […] das wird ja dann auch im Schulbereich verstärkt übernommen [...] ich denke einmal da kann die Universität sicherlich Vorreiter sein, auch für die Schulen und für die Lehrer in einer Ausbildung beziehungsweise das auch die Lehrer in </a:t>
            </a:r>
            <a:r>
              <a:rPr lang="de-AT" sz="1800" i="1" dirty="0" err="1"/>
              <a:t>Hinkunft</a:t>
            </a:r>
            <a:r>
              <a:rPr lang="de-AT" sz="1800" i="1" dirty="0"/>
              <a:t> da auch ein bisschen sensibler sind und verstehen um was es geht</a:t>
            </a:r>
            <a:r>
              <a:rPr lang="de-AT" sz="1800" dirty="0"/>
              <a:t>. (G1, P2, Z 341-348). </a:t>
            </a:r>
            <a:endParaRPr lang="de-AT" sz="2400" dirty="0"/>
          </a:p>
        </p:txBody>
      </p:sp>
      <p:sp>
        <p:nvSpPr>
          <p:cNvPr id="2" name="Titel 1"/>
          <p:cNvSpPr>
            <a:spLocks noGrp="1"/>
          </p:cNvSpPr>
          <p:nvPr>
            <p:ph type="title"/>
          </p:nvPr>
        </p:nvSpPr>
        <p:spPr/>
        <p:txBody>
          <a:bodyPr/>
          <a:lstStyle/>
          <a:p>
            <a:pPr algn="l"/>
            <a:r>
              <a:rPr lang="de-AT" sz="3200" kern="1200" dirty="0">
                <a:solidFill>
                  <a:srgbClr val="000000"/>
                </a:solidFill>
                <a:latin typeface="Arial" charset="0"/>
                <a:ea typeface="+mn-ea"/>
                <a:cs typeface="+mn-cs"/>
              </a:rPr>
              <a:t>Subjektiver Lernerfolg</a:t>
            </a:r>
          </a:p>
        </p:txBody>
      </p:sp>
    </p:spTree>
    <p:extLst>
      <p:ext uri="{BB962C8B-B14F-4D97-AF65-F5344CB8AC3E}">
        <p14:creationId xmlns:p14="http://schemas.microsoft.com/office/powerpoint/2010/main" val="174055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AT" dirty="0"/>
              <a:t>Eigene Position sehen</a:t>
            </a:r>
          </a:p>
          <a:p>
            <a:pPr marL="434975" lvl="1" indent="0">
              <a:buNone/>
            </a:pPr>
            <a:r>
              <a:rPr lang="de-AT" sz="1800" dirty="0"/>
              <a:t>[…] </a:t>
            </a:r>
            <a:r>
              <a:rPr lang="de-AT" sz="1800" i="1" dirty="0"/>
              <a:t>es macht einem auch sehr bewusst, wie glücklich man in gewisser Hinsicht sein kann, wer man ist, was man hat und rückhaltmäßig und so [...] holt einen in gewisser Hinsicht am Boden der Realität zurück, zeigt auch Sachen, die man gerade als Betriebswirt jetzt über die Jahre, glaube ich, vergisst. (G2, P6, Z 671-675)</a:t>
            </a:r>
          </a:p>
          <a:p>
            <a:r>
              <a:rPr lang="de-AT" dirty="0"/>
              <a:t>Reflexion</a:t>
            </a:r>
          </a:p>
          <a:p>
            <a:pPr marL="433387" lvl="2" indent="0">
              <a:buNone/>
            </a:pPr>
            <a:r>
              <a:rPr lang="de-AT" sz="1800" i="1" dirty="0"/>
              <a:t>[…] und was noch sehr befruchtend war für uns beide, beide Seiten nämlich war dieses Reflektieren und das Verstehen der Position des Anderen, denn ich glaube das der Sozialpädagoge [..] unsere anfänglichen rein wirtschaftsorientierten Ansätze nicht verstanden hat und wir haben überhaupt nicht verstanden was [..] dieser Sozialpädagogik jetzt genau will. </a:t>
            </a:r>
            <a:r>
              <a:rPr lang="de-AT" sz="1800" dirty="0"/>
              <a:t>(G1, P1, Z 126-131) </a:t>
            </a:r>
          </a:p>
          <a:p>
            <a:pPr marL="373063" lvl="2" indent="-373063"/>
            <a:r>
              <a:rPr lang="de-AT" sz="2800" dirty="0">
                <a:ea typeface="+mn-ea"/>
                <a:cs typeface="+mn-cs"/>
              </a:rPr>
              <a:t>Feedback</a:t>
            </a:r>
          </a:p>
          <a:p>
            <a:pPr marL="433387" lvl="2" indent="0">
              <a:buNone/>
            </a:pPr>
            <a:r>
              <a:rPr lang="de-AT" sz="1800" i="1" dirty="0"/>
              <a:t>[…] weil wir da ja viel mehr Feedback bekommen, weil sich einfach die Betreuungsleistung auch nicht auf einen Lehrveranstaltungsleiter konzentriert der fünf Gruppen betreuen muss, sondern da hat man riesige Organisationen, die einem Feedback geben können, mit denen man kommunizieren kann [..], wo man alles auch praktisch ausprobieren kann […] </a:t>
            </a:r>
            <a:r>
              <a:rPr lang="de-AT" sz="1800" dirty="0"/>
              <a:t>(G2, P8, Z 920-924)</a:t>
            </a:r>
          </a:p>
          <a:p>
            <a:pPr marL="433387" lvl="2" indent="0">
              <a:buNone/>
            </a:pPr>
            <a:endParaRPr lang="de-AT" sz="1600" dirty="0"/>
          </a:p>
          <a:p>
            <a:pPr marL="0" indent="0">
              <a:buNone/>
            </a:pPr>
            <a:endParaRPr lang="de-AT" dirty="0"/>
          </a:p>
        </p:txBody>
      </p:sp>
      <p:sp>
        <p:nvSpPr>
          <p:cNvPr id="2" name="Titel 1"/>
          <p:cNvSpPr>
            <a:spLocks noGrp="1"/>
          </p:cNvSpPr>
          <p:nvPr>
            <p:ph type="title"/>
          </p:nvPr>
        </p:nvSpPr>
        <p:spPr/>
        <p:txBody>
          <a:bodyPr/>
          <a:lstStyle/>
          <a:p>
            <a:pPr algn="l"/>
            <a:r>
              <a:rPr lang="de-AT" sz="3200" kern="1200" dirty="0">
                <a:solidFill>
                  <a:srgbClr val="000000"/>
                </a:solidFill>
                <a:latin typeface="Arial" charset="0"/>
                <a:ea typeface="+mn-ea"/>
                <a:cs typeface="+mn-cs"/>
              </a:rPr>
              <a:t>Selbstbild</a:t>
            </a:r>
          </a:p>
        </p:txBody>
      </p:sp>
    </p:spTree>
    <p:extLst>
      <p:ext uri="{BB962C8B-B14F-4D97-AF65-F5344CB8AC3E}">
        <p14:creationId xmlns:p14="http://schemas.microsoft.com/office/powerpoint/2010/main" val="2119181526"/>
      </p:ext>
    </p:extLst>
  </p:cSld>
  <p:clrMapOvr>
    <a:masterClrMapping/>
  </p:clrMapOvr>
</p:sld>
</file>

<file path=ppt/theme/theme1.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3775" rtl="0" eaLnBrk="1" fontAlgn="base" latinLnBrk="0" hangingPunct="1">
          <a:lnSpc>
            <a:spcPct val="100000"/>
          </a:lnSpc>
          <a:spcBef>
            <a:spcPct val="0"/>
          </a:spcBef>
          <a:spcAft>
            <a:spcPct val="0"/>
          </a:spcAft>
          <a:buClrTx/>
          <a:buSzTx/>
          <a:buFontTx/>
          <a:buNone/>
          <a:tabLst/>
          <a:defRPr kumimoji="0" lang="de-AT"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3775" rtl="0" eaLnBrk="1" fontAlgn="base" latinLnBrk="0" hangingPunct="1">
          <a:lnSpc>
            <a:spcPct val="100000"/>
          </a:lnSpc>
          <a:spcBef>
            <a:spcPct val="0"/>
          </a:spcBef>
          <a:spcAft>
            <a:spcPct val="0"/>
          </a:spcAft>
          <a:buClrTx/>
          <a:buSzTx/>
          <a:buFontTx/>
          <a:buNone/>
          <a:tabLst/>
          <a:defRPr kumimoji="0" lang="de-AT" sz="2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1118</Words>
  <Application>Microsoft Office PowerPoint</Application>
  <PresentationFormat>Benutzerdefiniert</PresentationFormat>
  <Paragraphs>148</Paragraphs>
  <Slides>12</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Cambria</vt:lpstr>
      <vt:lpstr>Times New Roman</vt:lpstr>
      <vt:lpstr>2_Standarddesign</vt:lpstr>
      <vt:lpstr>PowerPoint-Präsentation</vt:lpstr>
      <vt:lpstr>PowerPoint-Präsentation</vt:lpstr>
      <vt:lpstr>PowerPoint-Präsentation</vt:lpstr>
      <vt:lpstr>PowerPoint-Präsentation</vt:lpstr>
      <vt:lpstr>PowerPoint-Präsentation</vt:lpstr>
      <vt:lpstr>PowerPoint-Präsentation</vt:lpstr>
      <vt:lpstr>Quantitative Teilstudie</vt:lpstr>
      <vt:lpstr>Subjektiver Lernerfolg</vt:lpstr>
      <vt:lpstr>Selbstbild</vt:lpstr>
      <vt:lpstr>Einstellung Engagement bzw. Engagementbereitschaft</vt:lpstr>
      <vt:lpstr>Kritik</vt:lpstr>
      <vt:lpstr>PowerPoint-Präsentation</vt:lpstr>
    </vt:vector>
  </TitlesOfParts>
  <Manager>Peter Slepcevic-Zach</Manager>
  <Company>Insitut fuer Wipaed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Service-Learning WIPÄD</dc:title>
  <dc:creator>Assoz. Prof. Mag. Dr.rer.soc.oec. Peter Slepcevic-Zach</dc:creator>
  <cp:lastModifiedBy>Peter Slepcevic-Zach</cp:lastModifiedBy>
  <cp:revision>700</cp:revision>
  <cp:lastPrinted>2016-07-06T07:07:04Z</cp:lastPrinted>
  <dcterms:created xsi:type="dcterms:W3CDTF">2002-07-11T14:10:06Z</dcterms:created>
  <dcterms:modified xsi:type="dcterms:W3CDTF">2020-11-18T10:08:25Z</dcterms:modified>
</cp:coreProperties>
</file>