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96" d="100"/>
          <a:sy n="96" d="100"/>
        </p:scale>
        <p:origin x="139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20.06.2023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65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20.06.2023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5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Am wichtigsten ist für mich, dass Mode nachhaltig produziert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96758552-99D1-471A-A257-B091561BBA30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kann auch in Secondhand-Geschäften gut einkaufen.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6C029C4-EC41-427F-A958-C7FE5ECFA296}"/>
              </a:ext>
            </a:extLst>
          </p:cNvPr>
          <p:cNvSpPr txBox="1">
            <a:spLocks/>
          </p:cNvSpPr>
          <p:nvPr/>
        </p:nvSpPr>
        <p:spPr>
          <a:xfrm>
            <a:off x="3216000" y="2451530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Faire Labels sind für mich immer eine gute Option.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60757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Ich glaube, dass Fast-Fashion-Konzerne gar nicht nachhaltig produzieren.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3216000" y="2267871"/>
            <a:ext cx="5760000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Mir ist es überhaupt nicht wichtig, in jeder Saison neue Kleidungsstücke zu kaufen.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066A764-F910-4A3D-8677-8CB11A6E5917}"/>
              </a:ext>
            </a:extLst>
          </p:cNvPr>
          <p:cNvSpPr txBox="1">
            <a:spLocks/>
          </p:cNvSpPr>
          <p:nvPr/>
        </p:nvSpPr>
        <p:spPr>
          <a:xfrm>
            <a:off x="2656987" y="2078850"/>
            <a:ext cx="6878026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6. </a:t>
            </a: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Ich denke, dass es für die Mehrheit der Menschen positive Konsequenzen hat, wenn Fast-Fashion vermieden wird.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1C3DDDE2-0F2B-4388-96BA-800DC1088B0F}"/>
              </a:ext>
            </a:extLst>
          </p:cNvPr>
          <p:cNvSpPr txBox="1">
            <a:spLocks/>
          </p:cNvSpPr>
          <p:nvPr/>
        </p:nvSpPr>
        <p:spPr>
          <a:xfrm>
            <a:off x="3216000" y="2213865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Ich gebe auch gerne mehr Geld für meine Kleidung aus, wenn die Qualität besser ist.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52D995B7-60F1-4529-9ECA-7BC989A09F21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Ich besitze gerne besondere Kleidungsstücke, die sonst nicht jeder hat.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FAST-FASHION</a:t>
            </a:r>
            <a:br>
              <a:rPr lang="de-AT" sz="3600" b="1" kern="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wir alle auf Fast-Fashion verzichten?“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06D561E8-60AD-427B-97A5-3C5658092DE6}"/>
              </a:ext>
            </a:extLst>
          </p:cNvPr>
          <p:cNvSpPr txBox="1">
            <a:spLocks/>
          </p:cNvSpPr>
          <p:nvPr/>
        </p:nvSpPr>
        <p:spPr>
          <a:xfrm>
            <a:off x="3216000" y="2078850"/>
            <a:ext cx="5760000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Wo ich wohne, gibt es viele Geschäfte mit nachhaltiger Kleidung.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8966E52-03AE-ABF6-D9BB-4FC06C30D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142" y="-1157"/>
            <a:ext cx="10283715" cy="6859157"/>
          </a:xfrm>
          <a:prstGeom prst="rect">
            <a:avLst/>
          </a:prstGeom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37348FF8-4ECA-C389-4201-D3A0C317C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6010" y="6560820"/>
            <a:ext cx="6967960" cy="29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ts val="1500"/>
              </a:lnSpc>
              <a:spcAft>
                <a:spcPts val="1500"/>
              </a:spcAft>
            </a:pPr>
            <a:r>
              <a:rPr lang="en-US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</a:t>
            </a:r>
            <a:r>
              <a:rPr lang="en-US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Cruz-Sy, </a:t>
            </a:r>
            <a:r>
              <a:rPr lang="en-US" sz="9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Gigie</a:t>
            </a:r>
            <a:r>
              <a:rPr lang="en-US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(2011): Detox my fashion. </a:t>
            </a: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URL: https://www.greenpeace.org/international/act/detox/ [</a:t>
            </a:r>
            <a:r>
              <a:rPr lang="de-DE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02.02.2023]</a:t>
            </a:r>
            <a:r>
              <a:rPr lang="de-DE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6E8E2E95-FC83-43CA-9856-A7A8F279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49" y="469135"/>
            <a:ext cx="9480102" cy="591972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490</Words>
  <Application>Microsoft Office PowerPoint</Application>
  <PresentationFormat>Breitbild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PowerPoint-Präsentation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Britta Ehrig</cp:lastModifiedBy>
  <cp:revision>13</cp:revision>
  <dcterms:created xsi:type="dcterms:W3CDTF">2023-02-02T12:21:52Z</dcterms:created>
  <dcterms:modified xsi:type="dcterms:W3CDTF">2023-06-20T14:13:07Z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