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Am wichtigsten ist für mich, dass Mode nachhaltig produziert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Ich kann auch in Secondhand-Geschäften gut einkaufen.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Faire Labels sind für mich immer eine gute Option.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60757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Ich glaube, dass Fast-Fashion-Konzerne gar nicht nachhaltig produzieren.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Mir ist es überhaupt nicht wichtig, in jeder Saison neue Kleidungsstücke zu 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2668862" y="2078850"/>
            <a:ext cx="6854275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denke, dass es für die Mehrheit der Menschen positive Konsequenzen hat, wenn Fast-Fashion vermieden wird.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 gebe auch gerne mehr Geld für meine Kleidung aus, wenn die Qualität besser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 besitze gerne besondere Kleidungsstücke, die sonst nicht jeder hat.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FAST-FASHION</a:t>
            </a:r>
            <a:br>
              <a:rPr lang="de-AT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alle auf Fast-Fashion verzichten?“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 ich wohne, gibt es viele Geschäfte mit nachhaltiger Kleidung.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966E52-03AE-ABF6-D9BB-4FC06C30D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42" y="-1157"/>
            <a:ext cx="10283715" cy="6859157"/>
          </a:xfrm>
          <a:prstGeom prst="rect">
            <a:avLst/>
          </a:prstGeom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37348FF8-4ECA-C389-4201-D3A0C317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010" y="6560820"/>
            <a:ext cx="696796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US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</a:t>
            </a:r>
            <a:r>
              <a:rPr lang="en-US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Cruz-Sy, </a:t>
            </a:r>
            <a:r>
              <a:rPr lang="en-US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Gigie</a:t>
            </a:r>
            <a:r>
              <a:rPr lang="en-US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(2011): Detox my fashion. </a:t>
            </a: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https://www.greenpeace.org/international/act/detox/ [</a:t>
            </a:r>
            <a:r>
              <a:rPr lang="de-DE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02.02.2023]</a:t>
            </a: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8E2E95-FC83-43CA-9856-A7A8F279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9" y="469135"/>
            <a:ext cx="9480102" cy="59197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2d8a3dbe-a707-426d-a526-ccbd77e9c0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455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14</cp:revision>
  <dcterms:created xsi:type="dcterms:W3CDTF">2023-02-02T12:21:52Z</dcterms:created>
  <dcterms:modified xsi:type="dcterms:W3CDTF">2023-06-23T12:42:06Z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