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1" r:id="rId5"/>
    <p:sldId id="282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82313" autoAdjust="0"/>
  </p:normalViewPr>
  <p:slideViewPr>
    <p:cSldViewPr snapToGrid="0">
      <p:cViewPr varScale="1">
        <p:scale>
          <a:sx n="54" d="100"/>
          <a:sy n="5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photos/ladestation-e-mobilit%c3%a4t-lades%c3%a4ule-5212924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348881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Niedrige Emissionen (CO2, Feinstaub, Stickoxid) beim Autofahren sind mir wichtig.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2332894" y="2451530"/>
            <a:ext cx="7526212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Ich möchte ein eigenes Auto haben und nicht immer auf Car-Sharing oder öffentliche Verkehrsmittel angewiesen sein.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2591311" y="2228838"/>
            <a:ext cx="7009377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Die Vorab-Planung von Tank- bzw. Lademöglichkeiten auf längeren Strecken ist für mich in Ordnung.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3216000" y="2286736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Die Umweltverträglichkeit eines Autos ist mir wichtiger als der Kaufpreis.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F3AD7A6-C50D-40B5-BC99-AF55B06F2254}"/>
              </a:ext>
            </a:extLst>
          </p:cNvPr>
          <p:cNvSpPr txBox="1">
            <a:spLocks/>
          </p:cNvSpPr>
          <p:nvPr/>
        </p:nvSpPr>
        <p:spPr>
          <a:xfrm>
            <a:off x="2637694" y="2267871"/>
            <a:ext cx="6916612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E-Autos haben insgesamt weniger schlechte Auswirkungen auf die Umwelt als Autos mit Verbrennungsmotoren.</a:t>
            </a:r>
          </a:p>
        </p:txBody>
      </p:sp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2760939" y="2254004"/>
            <a:ext cx="6670122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3200" dirty="0">
                <a:solidFill>
                  <a:sysClr val="windowText" lastClr="000000"/>
                </a:solidFill>
                <a:latin typeface="Calibri"/>
              </a:rPr>
              <a:t>6. Die Produktionsbedingungen von Batterien sind nicht schlechter als die Bedingungen beim Gewinn von Rohöl.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2244755" y="2213865"/>
            <a:ext cx="7702489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Lokale Überlastungen des Stromnetzes und damit verbundene längere Stromausfälle müssen wir zukünftig in Kauf nehmen.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2788768" y="2264735"/>
            <a:ext cx="6614463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Durch technische Fortschritte wird E-Mobilität bald noch effizienter und damit auch massentauglich werden.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dirty="0">
                <a:solidFill>
                  <a:srgbClr val="E2B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ELEKTROAUTOS</a:t>
            </a:r>
            <a:br>
              <a:rPr lang="de-AT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„Sollen nur noch Elektroautos erlaubt sein?“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2900087" y="2192401"/>
            <a:ext cx="6391826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3200" dirty="0">
                <a:solidFill>
                  <a:sysClr val="windowText" lastClr="000000"/>
                </a:solidFill>
                <a:latin typeface="Calibri"/>
              </a:rPr>
              <a:t>9. E-Mobilität ist ein wichtiger Schritt im Kampf gegen die Klimakrise.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und die anderen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stenlose Fotos zum Thema Ladestation">
            <a:extLst>
              <a:ext uri="{FF2B5EF4-FFF2-40B4-BE49-F238E27FC236}">
                <a16:creationId xmlns:a16="http://schemas.microsoft.com/office/drawing/2014/main" id="{3612FAF4-E6EA-17C1-8752-E1E9B75A2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66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-253898" y="5357023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B000"/>
                </a:solidFill>
              </a:rPr>
              <a:t>Bildimpuls: Teil 1; A1</a:t>
            </a:r>
          </a:p>
        </p:txBody>
      </p:sp>
      <p:sp>
        <p:nvSpPr>
          <p:cNvPr id="4" name="Textfeld 55">
            <a:extLst>
              <a:ext uri="{FF2B5EF4-FFF2-40B4-BE49-F238E27FC236}">
                <a16:creationId xmlns:a16="http://schemas.microsoft.com/office/drawing/2014/main" id="{FFAB5699-5CDA-2025-EF9C-58A82430E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276" y="6544064"/>
            <a:ext cx="6216931" cy="37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500"/>
              </a:lnSpc>
              <a:spcAft>
                <a:spcPts val="1500"/>
              </a:spcAft>
            </a:pPr>
            <a:r>
              <a:rPr lang="de-AT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Bildquelle:</a:t>
            </a:r>
            <a:r>
              <a:rPr lang="de-AT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9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https://pixabay.com/de/photos/ladestation-e-mobilit%c3%a4t-lades%c3%a4ule-5212924/</a:t>
            </a:r>
            <a:r>
              <a:rPr lang="de-AT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[26.04.2022].</a:t>
            </a:r>
            <a:endParaRPr lang="nl-NL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217A403-7634-8867-4EA3-ADDB0F35B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4" y="232916"/>
            <a:ext cx="10040751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E233B90-28D4-15C7-A6CA-167722FDCDD2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9252C1-5A59-4760-A0D4-5AA32F0922DA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2d8a3dbe-a707-426d-a526-ccbd77e9c02f"/>
  </ds:schemaRefs>
</ds:datastoreItem>
</file>

<file path=customXml/itemProps2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469</Words>
  <Application>Microsoft Office PowerPoint</Application>
  <PresentationFormat>Breedbeeld</PresentationFormat>
  <Paragraphs>46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steht du dazu?</vt:lpstr>
      <vt:lpstr>Wie stehst du dazu?</vt:lpstr>
      <vt:lpstr>Wie stehst du dazu?</vt:lpstr>
      <vt:lpstr>Wie stehst du dazu?</vt:lpstr>
      <vt:lpstr>Wie stehst du dazu?</vt:lpstr>
      <vt:lpstr>PowerPoint-presentatie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Wo stehen du und die anderen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ea.36808@public.ad.uni-graz.at</cp:lastModifiedBy>
  <cp:revision>16</cp:revision>
  <dcterms:created xsi:type="dcterms:W3CDTF">2023-02-02T12:21:52Z</dcterms:created>
  <dcterms:modified xsi:type="dcterms:W3CDTF">2023-06-23T12:39:49Z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