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m%c3%bcll-paradies-sonne-flugzeug-427761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denke, dass man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 Alltag leicht vermeiden kann.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versuche bewusst,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beim Einkaufen zu vermeiden.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Ich kenne gute Alternativen zum Plastik- oder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Papiersackerl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2083013" y="2213865"/>
            <a:ext cx="8025974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Mich stört es nicht, wenn ich vor dem Einkaufen daran denken muss, dass ich eine Stofftasche oder einen Korb mitnehmen muss.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Ich finde es nicht unhygienisch, Obst und Gemüse unverpackt zu 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denke, dass eine strengere Einschränkung von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Einwegsackerln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nötig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Klimaschutz ist für mich persönlich wichtig.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2569901" y="2078850"/>
            <a:ext cx="7052197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glaube, dass ein Verbot von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einen großen Einfluss auf die weltweiten CO2-Emissionen hätte.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EINWEGSACKERL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</a:t>
            </a:r>
            <a:r>
              <a:rPr lang="de-AT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Einwegsackerl</a:t>
            </a: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Europa verboten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540213" y="2078850"/>
            <a:ext cx="7111574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glaube, dass sich die meisten Menschen schnell an das Einkaufen ohne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gewöhnen könnten.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4" name="Afbeelding 3" descr="Ein Bild, das ausgestaltet enthält.&#10;&#10;Automatisch generierte Beschreibung">
            <a:extLst>
              <a:ext uri="{FF2B5EF4-FFF2-40B4-BE49-F238E27FC236}">
                <a16:creationId xmlns:a16="http://schemas.microsoft.com/office/drawing/2014/main" id="{E4ADA6B4-1F14-3B0A-1F3F-2D106C814F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2" t="18251" r="11622"/>
          <a:stretch/>
        </p:blipFill>
        <p:spPr bwMode="auto">
          <a:xfrm>
            <a:off x="1094410" y="0"/>
            <a:ext cx="1046935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616D2A58-811B-0785-C35B-4BA9AA69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410" y="6596083"/>
            <a:ext cx="4784024" cy="3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fr-F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fr-FR" sz="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https://pixabay.com/de/photos/m%c3%bcll-paradies-sonne-flugzeug-4277613/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C36EE5-765F-6873-98D0-75A361DD2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428206"/>
            <a:ext cx="9497750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52C1-5A59-4760-A0D4-5AA32F0922DA}">
  <ds:schemaRefs>
    <ds:schemaRef ds:uri="2d8a3dbe-a707-426d-a526-ccbd77e9c02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483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15</cp:revision>
  <dcterms:created xsi:type="dcterms:W3CDTF">2023-02-02T12:21:52Z</dcterms:created>
  <dcterms:modified xsi:type="dcterms:W3CDTF">2023-06-23T12:33:12Z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