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5" r:id="rId4"/>
    <p:sldMasterId id="2147483760" r:id="rId5"/>
  </p:sldMasterIdLst>
  <p:notesMasterIdLst>
    <p:notesMasterId r:id="rId12"/>
  </p:notesMasterIdLst>
  <p:handoutMasterIdLst>
    <p:handoutMasterId r:id="rId13"/>
  </p:handoutMasterIdLst>
  <p:sldIdLst>
    <p:sldId id="396" r:id="rId6"/>
    <p:sldId id="397" r:id="rId7"/>
    <p:sldId id="395" r:id="rId8"/>
    <p:sldId id="369" r:id="rId9"/>
    <p:sldId id="394" r:id="rId10"/>
    <p:sldId id="393" r:id="rId11"/>
  </p:sldIdLst>
  <p:sldSz cx="17340263" cy="9753600"/>
  <p:notesSz cx="6669088" cy="9872663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Nunito Sans" panose="00000500000000000000" pitchFamily="2" charset="0"/>
      <p:regular r:id="rId18"/>
      <p:bold r:id="rId19"/>
      <p:italic r:id="rId20"/>
      <p:boldItalic r:id="rId21"/>
    </p:embeddedFont>
    <p:embeddedFont>
      <p:font typeface="Nunito Sans ExtraBold" panose="00000900000000000000" pitchFamily="2" charset="0"/>
      <p:bold r:id="rId22"/>
      <p:italic r:id="rId23"/>
      <p:boldItalic r:id="rId24"/>
    </p:embeddedFont>
    <p:embeddedFont>
      <p:font typeface="Nunito Sans Light" panose="00000400000000000000" pitchFamily="2" charset="0"/>
      <p:regular r:id="rId25"/>
      <p: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9453" userDrawn="1">
          <p15:clr>
            <a:srgbClr val="A4A3A4"/>
          </p15:clr>
        </p15:guide>
        <p15:guide id="3" orient="horz" pos="5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ziska Gürtl" initials="fg" lastIdx="1" clrIdx="0">
    <p:extLst>
      <p:ext uri="{19B8F6BF-5375-455C-9EA6-DF929625EA0E}">
        <p15:presenceInfo xmlns:p15="http://schemas.microsoft.com/office/powerpoint/2012/main" userId="Franziska Gürtl" providerId="None"/>
      </p:ext>
    </p:extLst>
  </p:cmAuthor>
  <p:cmAuthor id="2" name="Wurzinger, Lisa Maria (lisa.wurzinger@uni-graz.at)" initials="WLM(g" lastIdx="4" clrIdx="1">
    <p:extLst>
      <p:ext uri="{19B8F6BF-5375-455C-9EA6-DF929625EA0E}">
        <p15:presenceInfo xmlns:p15="http://schemas.microsoft.com/office/powerpoint/2012/main" userId="Wurzinger, Lisa Maria (lisa.wurzinger@uni-graz.a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00"/>
    <a:srgbClr val="FECD23"/>
    <a:srgbClr val="FFD500"/>
    <a:srgbClr val="FFD400"/>
    <a:srgbClr val="CCCCCC"/>
    <a:srgbClr val="F60000"/>
    <a:srgbClr val="5E2623"/>
    <a:srgbClr val="3237AA"/>
    <a:srgbClr val="E7C3CA"/>
    <a:srgbClr val="1A4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47" autoAdjust="0"/>
    <p:restoredTop sz="95498" autoAdjust="0"/>
  </p:normalViewPr>
  <p:slideViewPr>
    <p:cSldViewPr snapToGrid="0" snapToObjects="1">
      <p:cViewPr varScale="1">
        <p:scale>
          <a:sx n="86" d="100"/>
          <a:sy n="86" d="100"/>
        </p:scale>
        <p:origin x="102" y="744"/>
      </p:cViewPr>
      <p:guideLst>
        <p:guide orient="horz" pos="3072"/>
        <p:guide pos="9453"/>
        <p:guide orient="horz" pos="5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6667545" cy="70212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de-AT" dirty="0">
              <a:latin typeface="Nunito Sans" pitchFamily="2" charset="77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0" y="9377315"/>
            <a:ext cx="2889938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 algn="l"/>
            <a:fld id="{95B44164-6B87-0044-AF85-EBEB357F6654}" type="datetime4">
              <a:rPr lang="de-AT" smtClean="0">
                <a:latin typeface="Nunito Sans" pitchFamily="2" charset="77"/>
              </a:rPr>
              <a:pPr algn="l"/>
              <a:t>9. Jänner 2024</a:t>
            </a:fld>
            <a:endParaRPr lang="de-AT" dirty="0">
              <a:latin typeface="Nunito Sans" pitchFamily="2" charset="77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29" tIns="45715" rIns="91429" bIns="45715" rtlCol="0" anchor="t"/>
          <a:lstStyle>
            <a:lvl1pPr algn="r">
              <a:defRPr sz="1200"/>
            </a:lvl1pPr>
          </a:lstStyle>
          <a:p>
            <a:fld id="{3196788D-C3C1-485D-9568-1C2760A5AAE7}" type="slidenum">
              <a:rPr lang="de-AT" smtClean="0">
                <a:latin typeface="Nunito Sans" pitchFamily="2" charset="77"/>
              </a:rPr>
              <a:t>‹Nr.›</a:t>
            </a:fld>
            <a:endParaRPr lang="de-AT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737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373063" y="4689515"/>
            <a:ext cx="5922961" cy="4442698"/>
          </a:xfrm>
          <a:prstGeom prst="rect">
            <a:avLst/>
          </a:prstGeom>
        </p:spPr>
        <p:txBody>
          <a:bodyPr lIns="91429" tIns="45715" rIns="91429" bIns="45715"/>
          <a:lstStyle/>
          <a:p>
            <a:endParaRPr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8E3DE4D-FFA9-0945-9706-53CDFA546E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0" y="9382806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aseline="0">
                <a:latin typeface="Nunito Sans" pitchFamily="2" charset="77"/>
              </a:defRPr>
            </a:lvl1pPr>
          </a:lstStyle>
          <a:p>
            <a:fld id="{E9B1C673-A3A7-D745-8739-74129C8C4C3E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03D4BE9-A772-DB40-8E2E-71BC8FB0B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9838" y="9398455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latin typeface="Nunito Sans" pitchFamily="2" charset="77"/>
              </a:defRPr>
            </a:lvl1pPr>
          </a:lstStyle>
          <a:p>
            <a:fld id="{1FCB9D7F-112E-E342-9F8B-EAB9CB8D72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lienbildplatzhalter 12">
            <a:extLst>
              <a:ext uri="{FF2B5EF4-FFF2-40B4-BE49-F238E27FC236}">
                <a16:creationId xmlns:a16="http://schemas.microsoft.com/office/drawing/2014/main" id="{F24D35D2-D998-8C49-840E-9C713526D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112203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4" name="Kopfzeilenplatzhalter 13">
            <a:extLst>
              <a:ext uri="{FF2B5EF4-FFF2-40B4-BE49-F238E27FC236}">
                <a16:creationId xmlns:a16="http://schemas.microsoft.com/office/drawing/2014/main" id="{E8DC9C3A-2388-DF4D-B1C5-54D74ED27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6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200" b="0" i="0">
        <a:latin typeface="Nunito Sans" pitchFamily="2" charset="77"/>
        <a:ea typeface="+mn-ea"/>
        <a:cs typeface="+mn-cs"/>
        <a:sym typeface="Calibri"/>
      </a:defRPr>
    </a:lvl1pPr>
    <a:lvl2pPr indent="228600" defTabSz="1300480" latinLnBrk="0">
      <a:defRPr sz="1400">
        <a:latin typeface="+mn-lt"/>
        <a:ea typeface="+mn-ea"/>
        <a:cs typeface="+mn-cs"/>
        <a:sym typeface="Calibri"/>
      </a:defRPr>
    </a:lvl2pPr>
    <a:lvl3pPr indent="457200" defTabSz="1300480" latinLnBrk="0">
      <a:defRPr sz="1400">
        <a:latin typeface="+mn-lt"/>
        <a:ea typeface="+mn-ea"/>
        <a:cs typeface="+mn-cs"/>
        <a:sym typeface="Calibri"/>
      </a:defRPr>
    </a:lvl3pPr>
    <a:lvl4pPr indent="685800" defTabSz="1300480" latinLnBrk="0">
      <a:defRPr sz="1400">
        <a:latin typeface="+mn-lt"/>
        <a:ea typeface="+mn-ea"/>
        <a:cs typeface="+mn-cs"/>
        <a:sym typeface="Calibri"/>
      </a:defRPr>
    </a:lvl4pPr>
    <a:lvl5pPr indent="914400" defTabSz="1300480" latinLnBrk="0">
      <a:defRPr sz="1400">
        <a:latin typeface="+mn-lt"/>
        <a:ea typeface="+mn-ea"/>
        <a:cs typeface="+mn-cs"/>
        <a:sym typeface="Calibri"/>
      </a:defRPr>
    </a:lvl5pPr>
    <a:lvl6pPr indent="1143000" defTabSz="1300480" latinLnBrk="0">
      <a:defRPr sz="1400">
        <a:latin typeface="+mn-lt"/>
        <a:ea typeface="+mn-ea"/>
        <a:cs typeface="+mn-cs"/>
        <a:sym typeface="Calibri"/>
      </a:defRPr>
    </a:lvl6pPr>
    <a:lvl7pPr indent="1371600" defTabSz="1300480" latinLnBrk="0">
      <a:defRPr sz="1400">
        <a:latin typeface="+mn-lt"/>
        <a:ea typeface="+mn-ea"/>
        <a:cs typeface="+mn-cs"/>
        <a:sym typeface="Calibri"/>
      </a:defRPr>
    </a:lvl7pPr>
    <a:lvl8pPr indent="1600200" defTabSz="1300480" latinLnBrk="0">
      <a:defRPr sz="1400">
        <a:latin typeface="+mn-lt"/>
        <a:ea typeface="+mn-ea"/>
        <a:cs typeface="+mn-cs"/>
        <a:sym typeface="Calibri"/>
      </a:defRPr>
    </a:lvl8pPr>
    <a:lvl9pPr indent="1828800" defTabSz="1300480" latinLnBrk="0">
      <a:defRPr sz="1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6031850-E431-2C47-851A-A7F7F3C8C4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188535" cy="9753600"/>
          </a:xfrm>
        </p:spPr>
        <p:txBody>
          <a:bodyPr/>
          <a:lstStyle>
            <a:lvl1pPr marL="0" indent="0">
              <a:buNone/>
              <a:defRPr b="0" i="0">
                <a:latin typeface="Nunito Sans" pitchFamily="2" charset="77"/>
                <a:cs typeface="Times New Roman" panose="02020603050405020304" pitchFamily="18" charset="0"/>
              </a:defRPr>
            </a:lvl1pPr>
          </a:lstStyle>
          <a:p>
            <a:endParaRPr lang="de-D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7F7F9876-1FEC-4DBD-BCFB-2B5A5C006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5452" y="654666"/>
            <a:ext cx="2467048" cy="2109174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CF0E2D-B57D-1549-87B8-1C5DB056D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57787"/>
            <a:ext cx="9962755" cy="345598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1116000" tIns="45720" rIns="91440" bIns="45720" rtlCol="0" anchor="ctr" anchorCtr="0">
            <a:normAutofit/>
          </a:bodyPr>
          <a:lstStyle>
            <a:lvl1pPr algn="l">
              <a:lnSpc>
                <a:spcPts val="7400"/>
              </a:lnSpc>
              <a:defRPr sz="6600" b="1" i="0">
                <a:latin typeface="+mj-lt"/>
                <a:cs typeface="Nunito Sans ExtraBold" pitchFamily="2" charset="77"/>
              </a:defRPr>
            </a:lvl1pPr>
          </a:lstStyle>
          <a:p>
            <a:r>
              <a:rPr lang="de-DE" dirty="0"/>
              <a:t>Mastertitelformat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110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ssem Bild und Subline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55934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0304A60F-00D6-0240-A0CD-3FCF778B4841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400" y="2789238"/>
            <a:ext cx="8459075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200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ssem Bild und Subline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599" y="615600"/>
            <a:ext cx="13793641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0304A60F-00D6-0240-A0CD-3FCF778B4841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400" y="2789238"/>
            <a:ext cx="4756030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747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d zwei Bilder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699373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940400" y="2784736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70968353-AB77-485C-85E8-4740E88CFC9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940400" y="5949898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6E53A1A4-3F64-4071-B434-3AC3EC7C3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9715637" cy="619707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BE0E0A1-8AD7-4F8F-9ED2-9453D9BFA6C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238124B2-2222-49F3-8804-E8CA4FBC2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557D213-F2D5-41F9-AE32-E356D0AFF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80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d zwei Bilder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689946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173045" y="2777165"/>
            <a:ext cx="4054816" cy="4867157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70968353-AB77-485C-85E8-4740E88CFC9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2582305" y="2777166"/>
            <a:ext cx="4054816" cy="4867156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6E53A1A4-3F64-4071-B434-3AC3EC7C3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6897001" cy="619707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238D08E-665C-445D-AB41-F3F3FB521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B2E76FCB-CAF1-4C66-B8DF-ACDCA56D8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3ABB941D-0E8E-46D9-AB41-B6A8A9DF5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80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Subline und zwei Bildern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088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2675467"/>
            <a:ext cx="9715637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9715637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940400" y="2743707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70968353-AB77-485C-85E8-4740E88CFC9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940400" y="5926380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124F14F-4B3E-4E54-8628-2885022BEF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D388105-20A8-425D-B2D2-81EC5C0E4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029A4C5-5CEB-4A69-A52D-8372C6B88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60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Subline und zwei Bildern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088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2675467"/>
            <a:ext cx="6895735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97001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B67066-5F4B-AD49-A41A-421ACD77F4A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173045" y="2777165"/>
            <a:ext cx="4054816" cy="4867157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899942F-594D-F541-AB27-B2971DAF6AC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582305" y="2777166"/>
            <a:ext cx="4054816" cy="4867156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9C811B8-F3E7-45FF-A30B-275E5010D8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8143568-E6AB-41C9-BEF7-2E0B81314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5A296564-71F2-4C32-945F-07F1F443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27654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1600" y="2725200"/>
            <a:ext cx="6840000" cy="6091962"/>
          </a:xfr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75C928EC-E824-4848-8F3B-4CE94E3B95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7688" y="2725200"/>
            <a:ext cx="8459787" cy="6091237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57E38ED-9183-425A-A294-1F2388DD7E9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2DBC8530-2BDE-4637-9395-E4700CAA5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D008FCE-CADD-44B7-A8D4-18FD977FC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43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ub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599" y="615600"/>
            <a:ext cx="13671093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528EC1C3-C533-4D02-BCE9-FD4F54F8AD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67688" y="2789238"/>
            <a:ext cx="8459787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ABF7A3E-B910-4C60-87F7-D71D398E859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6541688-8268-4190-B2B8-109117364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BA69EFF-8F40-432D-82F7-E1187B6D8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26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9BAF080-8B59-5043-990E-D5F1DC7E9F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884888"/>
            <a:ext cx="4680014" cy="4352128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0DC2DA5C-1C91-AF49-8337-12F55A0841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1467" y="551945"/>
            <a:ext cx="4859866" cy="3624263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78EAE7C-343D-0640-9AD2-1CDCE0651B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57107" y="2884888"/>
            <a:ext cx="4680014" cy="4352128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24F7B581-CB7E-DB41-ABF8-CAE1B159E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1467" y="4876800"/>
            <a:ext cx="4859866" cy="3624263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A4A0B298-4FB4-4649-BB4D-88CB0261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0FB23DD-92E6-4ADB-BB6B-155F14E9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4F2069F-660B-4F2F-BD66-BD8CF703F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042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ld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EAD0E68-28C3-480D-9309-AF7376824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7678" y="5419118"/>
            <a:ext cx="2471070" cy="2976562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400" b="0" i="0">
                <a:latin typeface="+mn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673FE793-E8BF-1241-83BD-7C938063C66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4289088" cy="8395680"/>
          </a:xfrm>
        </p:spPr>
        <p:txBody>
          <a:bodyPr/>
          <a:lstStyle>
            <a:lvl1pPr>
              <a:buNone/>
              <a:defRPr b="0" i="0">
                <a:latin typeface="Nunito Sans" pitchFamily="2" charset="77"/>
              </a:defRPr>
            </a:lvl1pPr>
          </a:lstStyle>
          <a:p>
            <a:endParaRPr lang="de-AT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E286DF4-6DE8-CA45-A28D-72E2CAEA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867" y="9040813"/>
            <a:ext cx="1762462" cy="519112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ECE8BA2E-417F-5849-A84E-4EF156AB2CDB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5AF1DA2-D29F-AD4B-BE12-0D3CFAC3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3575" y="9040813"/>
            <a:ext cx="5853113" cy="519112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C0FC85B-DDAD-2449-9E67-2F77CBBB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79240" y="9040813"/>
            <a:ext cx="2757881" cy="519112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17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FC87B12-24D4-4F8E-A905-7144A57B4895}"/>
              </a:ext>
            </a:extLst>
          </p:cNvPr>
          <p:cNvSpPr/>
          <p:nvPr userDrawn="1"/>
        </p:nvSpPr>
        <p:spPr>
          <a:xfrm>
            <a:off x="0" y="0"/>
            <a:ext cx="14289579" cy="97536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0" i="0" dirty="0">
              <a:latin typeface="Nunito Sans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31CF29-EE55-B541-B73B-6C428D75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4767942"/>
            <a:ext cx="10748055" cy="2024743"/>
          </a:xfrm>
        </p:spPr>
        <p:txBody>
          <a:bodyPr anchor="t" anchorCtr="0"/>
          <a:lstStyle>
            <a:lvl1pPr>
              <a:lnSpc>
                <a:spcPts val="7000"/>
              </a:lnSpc>
              <a:defRPr sz="600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53D44-1116-9643-85FE-D6F479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34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673FE793-E8BF-1241-83BD-7C938063C66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-1" y="0"/>
            <a:ext cx="17340263" cy="9753600"/>
          </a:xfrm>
          <a:solidFill>
            <a:schemeClr val="bg1"/>
          </a:solidFill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849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7F2FF-2C49-9447-9CA1-20428984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0D8FC6-FF72-E342-9791-16AD8BB2FF54}"/>
              </a:ext>
            </a:extLst>
          </p:cNvPr>
          <p:cNvSpPr/>
          <p:nvPr userDrawn="1"/>
        </p:nvSpPr>
        <p:spPr>
          <a:xfrm>
            <a:off x="0" y="0"/>
            <a:ext cx="14289088" cy="975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F17D9EB-7313-1A49-B86D-81560011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7678" y="5419118"/>
            <a:ext cx="2471070" cy="2976562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400" b="0" i="0">
                <a:latin typeface="+mn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Medienplatzhalter 7">
            <a:extLst>
              <a:ext uri="{FF2B5EF4-FFF2-40B4-BE49-F238E27FC236}">
                <a16:creationId xmlns:a16="http://schemas.microsoft.com/office/drawing/2014/main" id="{A6FDBBFA-DFE1-8C47-BDF6-C65EAC7E6273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14289088" cy="975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11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5098097-F26F-8B49-84CA-3DAE4B05C66E}"/>
              </a:ext>
            </a:extLst>
          </p:cNvPr>
          <p:cNvSpPr/>
          <p:nvPr userDrawn="1"/>
        </p:nvSpPr>
        <p:spPr>
          <a:xfrm>
            <a:off x="-2" y="0"/>
            <a:ext cx="17340263" cy="975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C2CCFDB3-61A3-4F40-BDAD-AB4530AB3FE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-1" y="0"/>
            <a:ext cx="17340263" cy="975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99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4982A-C4B0-CE42-8301-C70525D9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7FB7BD-5DD4-2A49-ACC2-B8F27A2B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ECE8BA2E-417F-5849-A84E-4EF156AB2CDB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BB482A-C79F-D74D-A8AC-189505DA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1A50EE-2B1D-3E46-BE53-1050F345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506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DAF556-3E85-974F-8E12-CB18C31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BB10E26E-F9F9-FC4E-9DFA-96F34532D447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A64CC8-5D80-3046-9C4B-7B28B537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C40587-FE49-B440-8695-1E49D3CC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124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DAF556-3E85-974F-8E12-CB18C31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BB10E26E-F9F9-FC4E-9DFA-96F34532D447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A64CC8-5D80-3046-9C4B-7B28B537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C40587-FE49-B440-8695-1E49D3CC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D0E7A3-3AD7-4089-A1C0-D5FC950A91E5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384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ED4C4AF8-62C7-3B42-A2C7-605379C03E87}"/>
              </a:ext>
            </a:extLst>
          </p:cNvPr>
          <p:cNvSpPr/>
          <p:nvPr userDrawn="1"/>
        </p:nvSpPr>
        <p:spPr>
          <a:xfrm rot="19708033">
            <a:off x="4916277" y="-87300"/>
            <a:ext cx="9007262" cy="9928199"/>
          </a:xfrm>
          <a:custGeom>
            <a:avLst/>
            <a:gdLst>
              <a:gd name="connsiteX0" fmla="*/ 9007262 w 9007262"/>
              <a:gd name="connsiteY0" fmla="*/ 1921475 h 9928199"/>
              <a:gd name="connsiteX1" fmla="*/ 8910120 w 9007262"/>
              <a:gd name="connsiteY1" fmla="*/ 2185841 h 9928199"/>
              <a:gd name="connsiteX2" fmla="*/ 3351099 w 9007262"/>
              <a:gd name="connsiteY2" fmla="*/ 9877863 h 9928199"/>
              <a:gd name="connsiteX3" fmla="*/ 3286856 w 9007262"/>
              <a:gd name="connsiteY3" fmla="*/ 9928199 h 9928199"/>
              <a:gd name="connsiteX4" fmla="*/ 0 w 9007262"/>
              <a:gd name="connsiteY4" fmla="*/ 7911423 h 9928199"/>
              <a:gd name="connsiteX5" fmla="*/ 192860 w 9007262"/>
              <a:gd name="connsiteY5" fmla="*/ 7780361 h 9928199"/>
              <a:gd name="connsiteX6" fmla="*/ 5684986 w 9007262"/>
              <a:gd name="connsiteY6" fmla="*/ 582935 h 9928199"/>
              <a:gd name="connsiteX7" fmla="*/ 5875723 w 9007262"/>
              <a:gd name="connsiteY7" fmla="*/ 0 h 992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7262" h="9928199">
                <a:moveTo>
                  <a:pt x="9007262" y="1921475"/>
                </a:moveTo>
                <a:lnTo>
                  <a:pt x="8910120" y="2185841"/>
                </a:lnTo>
                <a:cubicBezTo>
                  <a:pt x="7755263" y="5216478"/>
                  <a:pt x="5820483" y="7862259"/>
                  <a:pt x="3351099" y="9877863"/>
                </a:cubicBezTo>
                <a:lnTo>
                  <a:pt x="3286856" y="9928199"/>
                </a:lnTo>
                <a:lnTo>
                  <a:pt x="0" y="7911423"/>
                </a:lnTo>
                <a:lnTo>
                  <a:pt x="192860" y="7780361"/>
                </a:lnTo>
                <a:cubicBezTo>
                  <a:pt x="2703719" y="6029906"/>
                  <a:pt x="4645489" y="3519703"/>
                  <a:pt x="5684986" y="582935"/>
                </a:cubicBezTo>
                <a:lnTo>
                  <a:pt x="5875723" y="0"/>
                </a:ln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DD4E1C-CFD8-CF4E-946C-D7A49B789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867" y="2990849"/>
            <a:ext cx="7514551" cy="31393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6600" b="1" i="0">
                <a:latin typeface="+mj-lt"/>
              </a:defRPr>
            </a:lvl1pPr>
          </a:lstStyle>
          <a:p>
            <a:r>
              <a:rPr lang="de-DE" dirty="0"/>
              <a:t>Mastertitelformatdurch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9064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AC0A07C9-5A53-254B-8F2E-A542BF908143}"/>
              </a:ext>
            </a:extLst>
          </p:cNvPr>
          <p:cNvSpPr/>
          <p:nvPr userDrawn="1"/>
        </p:nvSpPr>
        <p:spPr>
          <a:xfrm rot="17872385">
            <a:off x="2403596" y="-460627"/>
            <a:ext cx="9723296" cy="10494892"/>
          </a:xfrm>
          <a:custGeom>
            <a:avLst/>
            <a:gdLst>
              <a:gd name="connsiteX0" fmla="*/ 7465537 w 9659335"/>
              <a:gd name="connsiteY0" fmla="*/ 0 h 10418176"/>
              <a:gd name="connsiteX1" fmla="*/ 9659335 w 9659335"/>
              <a:gd name="connsiteY1" fmla="*/ 4148075 h 10418176"/>
              <a:gd name="connsiteX2" fmla="*/ 9575192 w 9659335"/>
              <a:gd name="connsiteY2" fmla="*/ 4259632 h 10418176"/>
              <a:gd name="connsiteX3" fmla="*/ 2009983 w 9659335"/>
              <a:gd name="connsiteY3" fmla="*/ 10386692 h 10418176"/>
              <a:gd name="connsiteX4" fmla="*/ 1941746 w 9659335"/>
              <a:gd name="connsiteY4" fmla="*/ 10418176 h 10418176"/>
              <a:gd name="connsiteX5" fmla="*/ 0 w 9659335"/>
              <a:gd name="connsiteY5" fmla="*/ 6746686 h 10418176"/>
              <a:gd name="connsiteX6" fmla="*/ 549537 w 9659335"/>
              <a:gd name="connsiteY6" fmla="*/ 6477966 h 10418176"/>
              <a:gd name="connsiteX7" fmla="*/ 7215739 w 9659335"/>
              <a:gd name="connsiteY7" fmla="*/ 411608 h 10418176"/>
              <a:gd name="connsiteX0" fmla="*/ 7381972 w 9659335"/>
              <a:gd name="connsiteY0" fmla="*/ 0 h 10311846"/>
              <a:gd name="connsiteX1" fmla="*/ 9659335 w 9659335"/>
              <a:gd name="connsiteY1" fmla="*/ 4041745 h 10311846"/>
              <a:gd name="connsiteX2" fmla="*/ 9575192 w 9659335"/>
              <a:gd name="connsiteY2" fmla="*/ 4153302 h 10311846"/>
              <a:gd name="connsiteX3" fmla="*/ 2009983 w 9659335"/>
              <a:gd name="connsiteY3" fmla="*/ 10280362 h 10311846"/>
              <a:gd name="connsiteX4" fmla="*/ 1941746 w 9659335"/>
              <a:gd name="connsiteY4" fmla="*/ 10311846 h 10311846"/>
              <a:gd name="connsiteX5" fmla="*/ 0 w 9659335"/>
              <a:gd name="connsiteY5" fmla="*/ 6640356 h 10311846"/>
              <a:gd name="connsiteX6" fmla="*/ 549537 w 9659335"/>
              <a:gd name="connsiteY6" fmla="*/ 6371636 h 10311846"/>
              <a:gd name="connsiteX7" fmla="*/ 7215739 w 9659335"/>
              <a:gd name="connsiteY7" fmla="*/ 305278 h 10311846"/>
              <a:gd name="connsiteX8" fmla="*/ 7381972 w 9659335"/>
              <a:gd name="connsiteY8" fmla="*/ 0 h 10311846"/>
              <a:gd name="connsiteX0" fmla="*/ 7381972 w 9695861"/>
              <a:gd name="connsiteY0" fmla="*/ 0 h 10311846"/>
              <a:gd name="connsiteX1" fmla="*/ 9695861 w 9695861"/>
              <a:gd name="connsiteY1" fmla="*/ 3758359 h 10311846"/>
              <a:gd name="connsiteX2" fmla="*/ 9575192 w 9695861"/>
              <a:gd name="connsiteY2" fmla="*/ 4153302 h 10311846"/>
              <a:gd name="connsiteX3" fmla="*/ 2009983 w 9695861"/>
              <a:gd name="connsiteY3" fmla="*/ 10280362 h 10311846"/>
              <a:gd name="connsiteX4" fmla="*/ 1941746 w 9695861"/>
              <a:gd name="connsiteY4" fmla="*/ 10311846 h 10311846"/>
              <a:gd name="connsiteX5" fmla="*/ 0 w 9695861"/>
              <a:gd name="connsiteY5" fmla="*/ 6640356 h 10311846"/>
              <a:gd name="connsiteX6" fmla="*/ 549537 w 9695861"/>
              <a:gd name="connsiteY6" fmla="*/ 6371636 h 10311846"/>
              <a:gd name="connsiteX7" fmla="*/ 7215739 w 9695861"/>
              <a:gd name="connsiteY7" fmla="*/ 305278 h 10311846"/>
              <a:gd name="connsiteX8" fmla="*/ 7381972 w 9695861"/>
              <a:gd name="connsiteY8" fmla="*/ 0 h 10311846"/>
              <a:gd name="connsiteX0" fmla="*/ 7381972 w 9611482"/>
              <a:gd name="connsiteY0" fmla="*/ 0 h 10311846"/>
              <a:gd name="connsiteX1" fmla="*/ 9611482 w 9611482"/>
              <a:gd name="connsiteY1" fmla="*/ 4098120 h 10311846"/>
              <a:gd name="connsiteX2" fmla="*/ 9575192 w 9611482"/>
              <a:gd name="connsiteY2" fmla="*/ 4153302 h 10311846"/>
              <a:gd name="connsiteX3" fmla="*/ 2009983 w 9611482"/>
              <a:gd name="connsiteY3" fmla="*/ 10280362 h 10311846"/>
              <a:gd name="connsiteX4" fmla="*/ 1941746 w 9611482"/>
              <a:gd name="connsiteY4" fmla="*/ 10311846 h 10311846"/>
              <a:gd name="connsiteX5" fmla="*/ 0 w 9611482"/>
              <a:gd name="connsiteY5" fmla="*/ 6640356 h 10311846"/>
              <a:gd name="connsiteX6" fmla="*/ 549537 w 9611482"/>
              <a:gd name="connsiteY6" fmla="*/ 6371636 h 10311846"/>
              <a:gd name="connsiteX7" fmla="*/ 7215739 w 9611482"/>
              <a:gd name="connsiteY7" fmla="*/ 305278 h 10311846"/>
              <a:gd name="connsiteX8" fmla="*/ 7381972 w 9611482"/>
              <a:gd name="connsiteY8" fmla="*/ 0 h 10311846"/>
              <a:gd name="connsiteX0" fmla="*/ 7381972 w 9575768"/>
              <a:gd name="connsiteY0" fmla="*/ 0 h 10311846"/>
              <a:gd name="connsiteX1" fmla="*/ 9575768 w 9575768"/>
              <a:gd name="connsiteY1" fmla="*/ 4148075 h 10311846"/>
              <a:gd name="connsiteX2" fmla="*/ 9575192 w 9575768"/>
              <a:gd name="connsiteY2" fmla="*/ 4153302 h 10311846"/>
              <a:gd name="connsiteX3" fmla="*/ 2009983 w 9575768"/>
              <a:gd name="connsiteY3" fmla="*/ 10280362 h 10311846"/>
              <a:gd name="connsiteX4" fmla="*/ 1941746 w 9575768"/>
              <a:gd name="connsiteY4" fmla="*/ 10311846 h 10311846"/>
              <a:gd name="connsiteX5" fmla="*/ 0 w 9575768"/>
              <a:gd name="connsiteY5" fmla="*/ 6640356 h 10311846"/>
              <a:gd name="connsiteX6" fmla="*/ 549537 w 9575768"/>
              <a:gd name="connsiteY6" fmla="*/ 6371636 h 10311846"/>
              <a:gd name="connsiteX7" fmla="*/ 7215739 w 9575768"/>
              <a:gd name="connsiteY7" fmla="*/ 305278 h 10311846"/>
              <a:gd name="connsiteX8" fmla="*/ 7381972 w 9575768"/>
              <a:gd name="connsiteY8" fmla="*/ 0 h 10311846"/>
              <a:gd name="connsiteX0" fmla="*/ 7375553 w 9575768"/>
              <a:gd name="connsiteY0" fmla="*/ 0 h 10323984"/>
              <a:gd name="connsiteX1" fmla="*/ 9575768 w 9575768"/>
              <a:gd name="connsiteY1" fmla="*/ 4160213 h 10323984"/>
              <a:gd name="connsiteX2" fmla="*/ 9575192 w 9575768"/>
              <a:gd name="connsiteY2" fmla="*/ 4165440 h 10323984"/>
              <a:gd name="connsiteX3" fmla="*/ 2009983 w 9575768"/>
              <a:gd name="connsiteY3" fmla="*/ 10292500 h 10323984"/>
              <a:gd name="connsiteX4" fmla="*/ 1941746 w 9575768"/>
              <a:gd name="connsiteY4" fmla="*/ 10323984 h 10323984"/>
              <a:gd name="connsiteX5" fmla="*/ 0 w 9575768"/>
              <a:gd name="connsiteY5" fmla="*/ 6652494 h 10323984"/>
              <a:gd name="connsiteX6" fmla="*/ 549537 w 9575768"/>
              <a:gd name="connsiteY6" fmla="*/ 6383774 h 10323984"/>
              <a:gd name="connsiteX7" fmla="*/ 7215739 w 9575768"/>
              <a:gd name="connsiteY7" fmla="*/ 317416 h 10323984"/>
              <a:gd name="connsiteX8" fmla="*/ 7375553 w 9575768"/>
              <a:gd name="connsiteY8" fmla="*/ 0 h 10323984"/>
              <a:gd name="connsiteX0" fmla="*/ 7290585 w 9490800"/>
              <a:gd name="connsiteY0" fmla="*/ 0 h 10323984"/>
              <a:gd name="connsiteX1" fmla="*/ 9490800 w 9490800"/>
              <a:gd name="connsiteY1" fmla="*/ 4160213 h 10323984"/>
              <a:gd name="connsiteX2" fmla="*/ 9490224 w 9490800"/>
              <a:gd name="connsiteY2" fmla="*/ 4165440 h 10323984"/>
              <a:gd name="connsiteX3" fmla="*/ 1925015 w 9490800"/>
              <a:gd name="connsiteY3" fmla="*/ 10292500 h 10323984"/>
              <a:gd name="connsiteX4" fmla="*/ 1856778 w 9490800"/>
              <a:gd name="connsiteY4" fmla="*/ 10323984 h 10323984"/>
              <a:gd name="connsiteX5" fmla="*/ 0 w 9490800"/>
              <a:gd name="connsiteY5" fmla="*/ 6607557 h 10323984"/>
              <a:gd name="connsiteX6" fmla="*/ 464569 w 9490800"/>
              <a:gd name="connsiteY6" fmla="*/ 6383774 h 10323984"/>
              <a:gd name="connsiteX7" fmla="*/ 7130771 w 9490800"/>
              <a:gd name="connsiteY7" fmla="*/ 317416 h 10323984"/>
              <a:gd name="connsiteX8" fmla="*/ 7290585 w 9490800"/>
              <a:gd name="connsiteY8" fmla="*/ 0 h 10323984"/>
              <a:gd name="connsiteX0" fmla="*/ 7290585 w 9490800"/>
              <a:gd name="connsiteY0" fmla="*/ 0 h 10292500"/>
              <a:gd name="connsiteX1" fmla="*/ 9490800 w 9490800"/>
              <a:gd name="connsiteY1" fmla="*/ 4160213 h 10292500"/>
              <a:gd name="connsiteX2" fmla="*/ 9490224 w 9490800"/>
              <a:gd name="connsiteY2" fmla="*/ 4165440 h 10292500"/>
              <a:gd name="connsiteX3" fmla="*/ 1925015 w 9490800"/>
              <a:gd name="connsiteY3" fmla="*/ 10292500 h 10292500"/>
              <a:gd name="connsiteX4" fmla="*/ 1929609 w 9490800"/>
              <a:gd name="connsiteY4" fmla="*/ 10285466 h 10292500"/>
              <a:gd name="connsiteX5" fmla="*/ 0 w 9490800"/>
              <a:gd name="connsiteY5" fmla="*/ 6607557 h 10292500"/>
              <a:gd name="connsiteX6" fmla="*/ 464569 w 9490800"/>
              <a:gd name="connsiteY6" fmla="*/ 6383774 h 10292500"/>
              <a:gd name="connsiteX7" fmla="*/ 7130771 w 9490800"/>
              <a:gd name="connsiteY7" fmla="*/ 317416 h 10292500"/>
              <a:gd name="connsiteX8" fmla="*/ 7290585 w 9490800"/>
              <a:gd name="connsiteY8" fmla="*/ 0 h 10292500"/>
              <a:gd name="connsiteX0" fmla="*/ 7323385 w 9490800"/>
              <a:gd name="connsiteY0" fmla="*/ 0 h 10201112"/>
              <a:gd name="connsiteX1" fmla="*/ 9490800 w 9490800"/>
              <a:gd name="connsiteY1" fmla="*/ 4068825 h 10201112"/>
              <a:gd name="connsiteX2" fmla="*/ 9490224 w 9490800"/>
              <a:gd name="connsiteY2" fmla="*/ 4074052 h 10201112"/>
              <a:gd name="connsiteX3" fmla="*/ 1925015 w 9490800"/>
              <a:gd name="connsiteY3" fmla="*/ 10201112 h 10201112"/>
              <a:gd name="connsiteX4" fmla="*/ 1929609 w 9490800"/>
              <a:gd name="connsiteY4" fmla="*/ 10194078 h 10201112"/>
              <a:gd name="connsiteX5" fmla="*/ 0 w 9490800"/>
              <a:gd name="connsiteY5" fmla="*/ 6516169 h 10201112"/>
              <a:gd name="connsiteX6" fmla="*/ 464569 w 9490800"/>
              <a:gd name="connsiteY6" fmla="*/ 6292386 h 10201112"/>
              <a:gd name="connsiteX7" fmla="*/ 7130771 w 9490800"/>
              <a:gd name="connsiteY7" fmla="*/ 226028 h 10201112"/>
              <a:gd name="connsiteX8" fmla="*/ 7323385 w 9490800"/>
              <a:gd name="connsiteY8" fmla="*/ 0 h 10201112"/>
              <a:gd name="connsiteX0" fmla="*/ 7272730 w 9490800"/>
              <a:gd name="connsiteY0" fmla="*/ 0 h 10267522"/>
              <a:gd name="connsiteX1" fmla="*/ 9490800 w 9490800"/>
              <a:gd name="connsiteY1" fmla="*/ 4135235 h 10267522"/>
              <a:gd name="connsiteX2" fmla="*/ 9490224 w 9490800"/>
              <a:gd name="connsiteY2" fmla="*/ 4140462 h 10267522"/>
              <a:gd name="connsiteX3" fmla="*/ 1925015 w 9490800"/>
              <a:gd name="connsiteY3" fmla="*/ 10267522 h 10267522"/>
              <a:gd name="connsiteX4" fmla="*/ 1929609 w 9490800"/>
              <a:gd name="connsiteY4" fmla="*/ 10260488 h 10267522"/>
              <a:gd name="connsiteX5" fmla="*/ 0 w 9490800"/>
              <a:gd name="connsiteY5" fmla="*/ 6582579 h 10267522"/>
              <a:gd name="connsiteX6" fmla="*/ 464569 w 9490800"/>
              <a:gd name="connsiteY6" fmla="*/ 6358796 h 10267522"/>
              <a:gd name="connsiteX7" fmla="*/ 7130771 w 9490800"/>
              <a:gd name="connsiteY7" fmla="*/ 292438 h 10267522"/>
              <a:gd name="connsiteX8" fmla="*/ 7272730 w 9490800"/>
              <a:gd name="connsiteY8" fmla="*/ 0 h 10267522"/>
              <a:gd name="connsiteX0" fmla="*/ 7296305 w 9490800"/>
              <a:gd name="connsiteY0" fmla="*/ 0 h 10311058"/>
              <a:gd name="connsiteX1" fmla="*/ 9490800 w 9490800"/>
              <a:gd name="connsiteY1" fmla="*/ 4178771 h 10311058"/>
              <a:gd name="connsiteX2" fmla="*/ 9490224 w 9490800"/>
              <a:gd name="connsiteY2" fmla="*/ 4183998 h 10311058"/>
              <a:gd name="connsiteX3" fmla="*/ 1925015 w 9490800"/>
              <a:gd name="connsiteY3" fmla="*/ 10311058 h 10311058"/>
              <a:gd name="connsiteX4" fmla="*/ 1929609 w 9490800"/>
              <a:gd name="connsiteY4" fmla="*/ 10304024 h 10311058"/>
              <a:gd name="connsiteX5" fmla="*/ 0 w 9490800"/>
              <a:gd name="connsiteY5" fmla="*/ 6626115 h 10311058"/>
              <a:gd name="connsiteX6" fmla="*/ 464569 w 9490800"/>
              <a:gd name="connsiteY6" fmla="*/ 6402332 h 10311058"/>
              <a:gd name="connsiteX7" fmla="*/ 7130771 w 9490800"/>
              <a:gd name="connsiteY7" fmla="*/ 335974 h 10311058"/>
              <a:gd name="connsiteX8" fmla="*/ 7296305 w 9490800"/>
              <a:gd name="connsiteY8" fmla="*/ 0 h 10311058"/>
              <a:gd name="connsiteX0" fmla="*/ 7316265 w 9490800"/>
              <a:gd name="connsiteY0" fmla="*/ 0 h 10243948"/>
              <a:gd name="connsiteX1" fmla="*/ 9490800 w 9490800"/>
              <a:gd name="connsiteY1" fmla="*/ 4111661 h 10243948"/>
              <a:gd name="connsiteX2" fmla="*/ 9490224 w 9490800"/>
              <a:gd name="connsiteY2" fmla="*/ 4116888 h 10243948"/>
              <a:gd name="connsiteX3" fmla="*/ 1925015 w 9490800"/>
              <a:gd name="connsiteY3" fmla="*/ 10243948 h 10243948"/>
              <a:gd name="connsiteX4" fmla="*/ 1929609 w 9490800"/>
              <a:gd name="connsiteY4" fmla="*/ 10236914 h 10243948"/>
              <a:gd name="connsiteX5" fmla="*/ 0 w 9490800"/>
              <a:gd name="connsiteY5" fmla="*/ 6559005 h 10243948"/>
              <a:gd name="connsiteX6" fmla="*/ 464569 w 9490800"/>
              <a:gd name="connsiteY6" fmla="*/ 6335222 h 10243948"/>
              <a:gd name="connsiteX7" fmla="*/ 7130771 w 9490800"/>
              <a:gd name="connsiteY7" fmla="*/ 268864 h 10243948"/>
              <a:gd name="connsiteX8" fmla="*/ 7316265 w 9490800"/>
              <a:gd name="connsiteY8" fmla="*/ 0 h 102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0800" h="10243948">
                <a:moveTo>
                  <a:pt x="7316265" y="0"/>
                </a:moveTo>
                <a:lnTo>
                  <a:pt x="9490800" y="4111661"/>
                </a:lnTo>
                <a:lnTo>
                  <a:pt x="9490224" y="4116888"/>
                </a:lnTo>
                <a:cubicBezTo>
                  <a:pt x="7484648" y="6699125"/>
                  <a:pt x="4897346" y="8807044"/>
                  <a:pt x="1925015" y="10243948"/>
                </a:cubicBezTo>
                <a:lnTo>
                  <a:pt x="1929609" y="10236914"/>
                </a:lnTo>
                <a:lnTo>
                  <a:pt x="0" y="6559005"/>
                </a:lnTo>
                <a:lnTo>
                  <a:pt x="464569" y="6335222"/>
                </a:lnTo>
                <a:cubicBezTo>
                  <a:pt x="3190505" y="4941023"/>
                  <a:pt x="5493652" y="2837825"/>
                  <a:pt x="7130771" y="268864"/>
                </a:cubicBezTo>
                <a:cubicBezTo>
                  <a:pt x="7214037" y="131661"/>
                  <a:pt x="7232999" y="137203"/>
                  <a:pt x="7316265" y="0"/>
                </a:cubicBez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99EAC0-3466-FA4A-B38F-F174D7D27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867" y="3102731"/>
            <a:ext cx="6122169" cy="2323713"/>
          </a:xfrm>
        </p:spPr>
        <p:txBody>
          <a:bodyPr>
            <a:spAutoFit/>
          </a:bodyPr>
          <a:lstStyle>
            <a:lvl1pPr>
              <a:defRPr b="1" i="0">
                <a:latin typeface="+mj-lt"/>
              </a:defRPr>
            </a:lvl1pPr>
          </a:lstStyle>
          <a:p>
            <a:r>
              <a:rPr lang="de-DE" dirty="0"/>
              <a:t>Mastertitelformat durch Klicken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F0ABD58-9AAF-6844-A621-CFD37736E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4127" y="3102731"/>
            <a:ext cx="6920347" cy="6463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0" i="0">
                <a:latin typeface="+mn-lt"/>
              </a:defRPr>
            </a:lvl1pPr>
            <a:lvl2pPr>
              <a:defRPr sz="3600" b="0" i="0"/>
            </a:lvl2pPr>
            <a:lvl3pPr>
              <a:defRPr sz="3600" b="0" i="0"/>
            </a:lvl3pPr>
            <a:lvl4pPr>
              <a:defRPr sz="2400" b="0" i="0">
                <a:latin typeface="Century Gothic" panose="020B0502020202020204" pitchFamily="34" charset="0"/>
              </a:defRPr>
            </a:lvl4pPr>
            <a:lvl5pPr>
              <a:defRPr sz="24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D673B3-5858-EE45-89C3-FB6CFA7A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D3DACC-85F0-7B46-A804-4FC38B87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EFDCA7-CDD1-694D-B820-0EE5C317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55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,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5">
            <a:extLst>
              <a:ext uri="{FF2B5EF4-FFF2-40B4-BE49-F238E27FC236}">
                <a16:creationId xmlns:a16="http://schemas.microsoft.com/office/drawing/2014/main" id="{E637B204-F4D0-C94A-89CE-E240390331A9}"/>
              </a:ext>
            </a:extLst>
          </p:cNvPr>
          <p:cNvSpPr>
            <a:spLocks noChangeAspect="1"/>
          </p:cNvSpPr>
          <p:nvPr userDrawn="1"/>
        </p:nvSpPr>
        <p:spPr>
          <a:xfrm>
            <a:off x="-1526959" y="0"/>
            <a:ext cx="15730102" cy="10111666"/>
          </a:xfrm>
          <a:custGeom>
            <a:avLst/>
            <a:gdLst>
              <a:gd name="connsiteX0" fmla="*/ 14270106 w 16440318"/>
              <a:gd name="connsiteY0" fmla="*/ 0 h 10994501"/>
              <a:gd name="connsiteX1" fmla="*/ 16440318 w 16440318"/>
              <a:gd name="connsiteY1" fmla="*/ 0 h 10994501"/>
              <a:gd name="connsiteX2" fmla="*/ 16429222 w 16440318"/>
              <a:gd name="connsiteY2" fmla="*/ 438846 h 10994501"/>
              <a:gd name="connsiteX3" fmla="*/ 5315384 w 16440318"/>
              <a:gd name="connsiteY3" fmla="*/ 10994501 h 10994501"/>
              <a:gd name="connsiteX4" fmla="*/ 324342 w 16440318"/>
              <a:gd name="connsiteY4" fmla="*/ 9815197 h 10994501"/>
              <a:gd name="connsiteX5" fmla="*/ 0 w 16440318"/>
              <a:gd name="connsiteY5" fmla="*/ 9645013 h 10994501"/>
              <a:gd name="connsiteX6" fmla="*/ 0 w 16440318"/>
              <a:gd name="connsiteY6" fmla="*/ 7074221 h 10994501"/>
              <a:gd name="connsiteX7" fmla="*/ 374054 w 16440318"/>
              <a:gd name="connsiteY7" fmla="*/ 7339367 h 10994501"/>
              <a:gd name="connsiteX8" fmla="*/ 5315384 w 16440318"/>
              <a:gd name="connsiteY8" fmla="*/ 8824289 h 10994501"/>
              <a:gd name="connsiteX9" fmla="*/ 14261834 w 16440318"/>
              <a:gd name="connsiteY9" fmla="*/ 327167 h 1099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0318" h="10994501">
                <a:moveTo>
                  <a:pt x="14270106" y="0"/>
                </a:moveTo>
                <a:lnTo>
                  <a:pt x="16440318" y="0"/>
                </a:lnTo>
                <a:lnTo>
                  <a:pt x="16429222" y="438846"/>
                </a:lnTo>
                <a:cubicBezTo>
                  <a:pt x="16131170" y="6318712"/>
                  <a:pt x="11269318" y="10994501"/>
                  <a:pt x="5315384" y="10994501"/>
                </a:cubicBezTo>
                <a:cubicBezTo>
                  <a:pt x="3520800" y="10994501"/>
                  <a:pt x="1825431" y="10569711"/>
                  <a:pt x="324342" y="9815197"/>
                </a:cubicBezTo>
                <a:lnTo>
                  <a:pt x="0" y="9645013"/>
                </a:lnTo>
                <a:lnTo>
                  <a:pt x="0" y="7074221"/>
                </a:lnTo>
                <a:lnTo>
                  <a:pt x="374054" y="7339367"/>
                </a:lnTo>
                <a:cubicBezTo>
                  <a:pt x="1790438" y="8277775"/>
                  <a:pt x="3489088" y="8824289"/>
                  <a:pt x="5315384" y="8824289"/>
                </a:cubicBezTo>
                <a:cubicBezTo>
                  <a:pt x="10108200" y="8824289"/>
                  <a:pt x="14021906" y="5060359"/>
                  <a:pt x="14261834" y="327167"/>
                </a:cubicBez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43C3C9-8786-404C-8503-B9DE5CBD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24186"/>
            <a:ext cx="10216188" cy="836126"/>
          </a:xfrm>
        </p:spPr>
        <p:txBody>
          <a:bodyPr>
            <a:spAutoFit/>
          </a:bodyPr>
          <a:lstStyle>
            <a:lvl1pPr>
              <a:defRPr b="1" i="0">
                <a:latin typeface="Nunito Sans Extra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7B0606-FCA0-B04B-AF22-4CB976B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4DE87C-B778-AB45-A296-404829D1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940D1F-7C80-4B48-BC87-10E51CD6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991C7A2-D44F-324D-AD5F-1D2F536A6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867" y="3605921"/>
            <a:ext cx="10217150" cy="488315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5657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d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9436859-7127-CF4C-B380-A81687B636C3}"/>
              </a:ext>
            </a:extLst>
          </p:cNvPr>
          <p:cNvSpPr/>
          <p:nvPr userDrawn="1"/>
        </p:nvSpPr>
        <p:spPr>
          <a:xfrm>
            <a:off x="14235545" y="311727"/>
            <a:ext cx="2660073" cy="197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ED8C890C-C62D-8945-9FF7-051F1237D470}"/>
              </a:ext>
            </a:extLst>
          </p:cNvPr>
          <p:cNvSpPr/>
          <p:nvPr userDrawn="1"/>
        </p:nvSpPr>
        <p:spPr>
          <a:xfrm>
            <a:off x="819084" y="0"/>
            <a:ext cx="15702095" cy="9753600"/>
          </a:xfrm>
          <a:custGeom>
            <a:avLst/>
            <a:gdLst>
              <a:gd name="connsiteX0" fmla="*/ 11717431 w 15702095"/>
              <a:gd name="connsiteY0" fmla="*/ 0 h 9753600"/>
              <a:gd name="connsiteX1" fmla="*/ 13906200 w 15702095"/>
              <a:gd name="connsiteY1" fmla="*/ 0 h 9753600"/>
              <a:gd name="connsiteX2" fmla="*/ 13909297 w 15702095"/>
              <a:gd name="connsiteY2" fmla="*/ 3576 h 9753600"/>
              <a:gd name="connsiteX3" fmla="*/ 15702095 w 15702095"/>
              <a:gd name="connsiteY3" fmla="*/ 4997571 h 9753600"/>
              <a:gd name="connsiteX4" fmla="*/ 14142370 w 15702095"/>
              <a:gd name="connsiteY4" fmla="*/ 9694977 h 9753600"/>
              <a:gd name="connsiteX5" fmla="*/ 14096301 w 15702095"/>
              <a:gd name="connsiteY5" fmla="*/ 9753600 h 9753600"/>
              <a:gd name="connsiteX6" fmla="*/ 12010536 w 15702095"/>
              <a:gd name="connsiteY6" fmla="*/ 9753600 h 9753600"/>
              <a:gd name="connsiteX7" fmla="*/ 12100445 w 15702095"/>
              <a:gd name="connsiteY7" fmla="*/ 9675719 h 9753600"/>
              <a:gd name="connsiteX8" fmla="*/ 14171007 w 15702095"/>
              <a:gd name="connsiteY8" fmla="*/ 4997571 h 9753600"/>
              <a:gd name="connsiteX9" fmla="*/ 11871128 w 15702095"/>
              <a:gd name="connsiteY9" fmla="*/ 120783 h 9753600"/>
              <a:gd name="connsiteX10" fmla="*/ 1795895 w 15702095"/>
              <a:gd name="connsiteY10" fmla="*/ 0 h 9753600"/>
              <a:gd name="connsiteX11" fmla="*/ 3984665 w 15702095"/>
              <a:gd name="connsiteY11" fmla="*/ 0 h 9753600"/>
              <a:gd name="connsiteX12" fmla="*/ 3830967 w 15702095"/>
              <a:gd name="connsiteY12" fmla="*/ 120783 h 9753600"/>
              <a:gd name="connsiteX13" fmla="*/ 1531088 w 15702095"/>
              <a:gd name="connsiteY13" fmla="*/ 4997571 h 9753600"/>
              <a:gd name="connsiteX14" fmla="*/ 3601650 w 15702095"/>
              <a:gd name="connsiteY14" fmla="*/ 9675719 h 9753600"/>
              <a:gd name="connsiteX15" fmla="*/ 3691559 w 15702095"/>
              <a:gd name="connsiteY15" fmla="*/ 9753600 h 9753600"/>
              <a:gd name="connsiteX16" fmla="*/ 1605794 w 15702095"/>
              <a:gd name="connsiteY16" fmla="*/ 9753600 h 9753600"/>
              <a:gd name="connsiteX17" fmla="*/ 1559726 w 15702095"/>
              <a:gd name="connsiteY17" fmla="*/ 9694977 h 9753600"/>
              <a:gd name="connsiteX18" fmla="*/ 0 w 15702095"/>
              <a:gd name="connsiteY18" fmla="*/ 4997571 h 9753600"/>
              <a:gd name="connsiteX19" fmla="*/ 1792798 w 15702095"/>
              <a:gd name="connsiteY19" fmla="*/ 3576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702095" h="9753600">
                <a:moveTo>
                  <a:pt x="11717431" y="0"/>
                </a:moveTo>
                <a:lnTo>
                  <a:pt x="13906200" y="0"/>
                </a:lnTo>
                <a:lnTo>
                  <a:pt x="13909297" y="3576"/>
                </a:lnTo>
                <a:cubicBezTo>
                  <a:pt x="15029295" y="1360700"/>
                  <a:pt x="15702095" y="3100565"/>
                  <a:pt x="15702095" y="4997571"/>
                </a:cubicBezTo>
                <a:cubicBezTo>
                  <a:pt x="15702095" y="6759077"/>
                  <a:pt x="15121977" y="8385088"/>
                  <a:pt x="14142370" y="9694977"/>
                </a:cubicBezTo>
                <a:lnTo>
                  <a:pt x="14096301" y="9753600"/>
                </a:lnTo>
                <a:lnTo>
                  <a:pt x="12010536" y="9753600"/>
                </a:lnTo>
                <a:lnTo>
                  <a:pt x="12100445" y="9675719"/>
                </a:lnTo>
                <a:cubicBezTo>
                  <a:pt x="13372435" y="8519622"/>
                  <a:pt x="14171007" y="6851855"/>
                  <a:pt x="14171007" y="4997571"/>
                </a:cubicBezTo>
                <a:cubicBezTo>
                  <a:pt x="14171007" y="3034211"/>
                  <a:pt x="13275722" y="1279956"/>
                  <a:pt x="11871128" y="120783"/>
                </a:cubicBezTo>
                <a:close/>
                <a:moveTo>
                  <a:pt x="1795895" y="0"/>
                </a:moveTo>
                <a:lnTo>
                  <a:pt x="3984665" y="0"/>
                </a:lnTo>
                <a:lnTo>
                  <a:pt x="3830967" y="120783"/>
                </a:lnTo>
                <a:cubicBezTo>
                  <a:pt x="2426373" y="1279956"/>
                  <a:pt x="1531088" y="3034211"/>
                  <a:pt x="1531088" y="4997571"/>
                </a:cubicBezTo>
                <a:cubicBezTo>
                  <a:pt x="1531088" y="6851855"/>
                  <a:pt x="2329660" y="8519622"/>
                  <a:pt x="3601650" y="9675719"/>
                </a:cubicBezTo>
                <a:lnTo>
                  <a:pt x="3691559" y="9753600"/>
                </a:lnTo>
                <a:lnTo>
                  <a:pt x="1605794" y="9753600"/>
                </a:lnTo>
                <a:lnTo>
                  <a:pt x="1559726" y="9694977"/>
                </a:lnTo>
                <a:cubicBezTo>
                  <a:pt x="580118" y="8385088"/>
                  <a:pt x="0" y="6759077"/>
                  <a:pt x="0" y="4997571"/>
                </a:cubicBezTo>
                <a:cubicBezTo>
                  <a:pt x="0" y="3100565"/>
                  <a:pt x="672800" y="1360700"/>
                  <a:pt x="1792798" y="3576"/>
                </a:cubicBez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46F303-0CE3-9443-9288-9D5E8043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A814BD-4734-AE49-BC13-B6F42101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5BBCFE-6AAF-F147-90BF-7151FCE8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547D0F-AC5C-544D-9B81-B176D550D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494" y="2697614"/>
            <a:ext cx="7929273" cy="507831"/>
          </a:xfrm>
          <a:solidFill>
            <a:srgbClr val="FFD500"/>
          </a:solidFill>
        </p:spPr>
        <p:txBody>
          <a:bodyPr anchor="ctr" anchorCtr="0">
            <a:spAutoFit/>
          </a:bodyPr>
          <a:lstStyle>
            <a:lvl1pPr marL="0" indent="0" algn="ctr">
              <a:buNone/>
              <a:defRPr b="0" i="0">
                <a:latin typeface="+mn-lt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durch Klicken bearbeiten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2666289-53F3-CE47-93D0-1493D46788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7528" y="3895293"/>
            <a:ext cx="5245100" cy="29003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800" b="1" i="0">
                <a:latin typeface="+mj-lt"/>
              </a:defRPr>
            </a:lvl1pPr>
            <a:lvl2pPr marL="457200" indent="0">
              <a:buFontTx/>
              <a:buNone/>
              <a:defRPr sz="4800" b="1">
                <a:latin typeface="+mj-lt"/>
              </a:defRPr>
            </a:lvl2pPr>
            <a:lvl3pPr marL="914400" indent="0">
              <a:buFontTx/>
              <a:buNone/>
              <a:defRPr sz="4800" b="1">
                <a:latin typeface="+mj-lt"/>
              </a:defRPr>
            </a:lvl3pPr>
            <a:lvl4pPr marL="1371600" indent="0">
              <a:buFontTx/>
              <a:buNone/>
              <a:defRPr sz="4800" b="1">
                <a:latin typeface="+mj-lt"/>
              </a:defRPr>
            </a:lvl4pPr>
            <a:lvl5pPr marL="1828800" indent="0">
              <a:buFontTx/>
              <a:buNone/>
              <a:defRPr sz="4800" b="1">
                <a:latin typeface="+mj-lt"/>
              </a:defRPr>
            </a:lvl5pPr>
          </a:lstStyle>
          <a:p>
            <a:pPr lvl="0"/>
            <a:r>
              <a:rPr lang="de-DE" dirty="0"/>
              <a:t>Formatvorlage des Textmasters bearbeiten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0C81CC1-72F9-5248-A8A1-DB37E8F0DE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70198" y="3895293"/>
            <a:ext cx="5227638" cy="290036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 i="0">
                <a:latin typeface="+mj-lt"/>
              </a:defRPr>
            </a:lvl1pPr>
            <a:lvl2pPr marL="457200" indent="0" algn="ctr">
              <a:lnSpc>
                <a:spcPct val="100000"/>
              </a:lnSpc>
              <a:buNone/>
              <a:defRPr sz="4800" b="1">
                <a:latin typeface="+mj-lt"/>
              </a:defRPr>
            </a:lvl2pPr>
            <a:lvl3pPr marL="914400" indent="0" algn="ctr">
              <a:lnSpc>
                <a:spcPct val="100000"/>
              </a:lnSpc>
              <a:buNone/>
              <a:defRPr sz="4800" b="1">
                <a:latin typeface="+mj-lt"/>
              </a:defRPr>
            </a:lvl3pPr>
            <a:lvl4pPr marL="1371600" indent="0" algn="ctr">
              <a:lnSpc>
                <a:spcPct val="100000"/>
              </a:lnSpc>
              <a:buNone/>
              <a:defRPr sz="4800" b="1">
                <a:latin typeface="+mj-lt"/>
              </a:defRPr>
            </a:lvl4pPr>
            <a:lvl5pPr marL="1828800" indent="0" algn="ctr">
              <a:buNone/>
              <a:defRPr sz="4600" b="1">
                <a:latin typeface="+mj-lt"/>
              </a:defRPr>
            </a:lvl5pPr>
          </a:lstStyle>
          <a:p>
            <a:pPr lvl="0"/>
            <a:r>
              <a:rPr lang="de-DE" dirty="0"/>
              <a:t>Formatvorlage des Textmasters bearbeiten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7FED5972-A857-134B-B285-228F3F588D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925" y="3895293"/>
            <a:ext cx="5227638" cy="290036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600" b="1" i="0">
                <a:latin typeface="+mj-lt"/>
              </a:defRPr>
            </a:lvl1pPr>
            <a:lvl2pPr marL="457200" indent="0" algn="ctr">
              <a:lnSpc>
                <a:spcPct val="100000"/>
              </a:lnSpc>
              <a:buNone/>
              <a:defRPr b="1">
                <a:latin typeface="+mj-lt"/>
              </a:defRPr>
            </a:lvl2pPr>
            <a:lvl3pPr marL="914400" indent="0" algn="ctr">
              <a:lnSpc>
                <a:spcPct val="100000"/>
              </a:lnSpc>
              <a:buNone/>
              <a:defRPr b="1">
                <a:latin typeface="+mj-lt"/>
              </a:defRPr>
            </a:lvl3pPr>
            <a:lvl4pPr marL="1371600" indent="0" algn="ctr">
              <a:lnSpc>
                <a:spcPct val="100000"/>
              </a:lnSpc>
              <a:buNone/>
              <a:defRPr b="1">
                <a:latin typeface="+mj-lt"/>
              </a:defRPr>
            </a:lvl4pPr>
            <a:lvl5pPr marL="1828800" indent="0" algn="ctr">
              <a:lnSpc>
                <a:spcPct val="100000"/>
              </a:lnSpc>
              <a:buNone/>
              <a:defRPr b="1">
                <a:latin typeface="+mj-lt"/>
              </a:defRPr>
            </a:lvl5pPr>
          </a:lstStyle>
          <a:p>
            <a:pPr lvl="0"/>
            <a:r>
              <a:rPr lang="de-DE" dirty="0"/>
              <a:t>Formatvorlage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1504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FC87B12-24D4-4F8E-A905-7144A57B4895}"/>
              </a:ext>
            </a:extLst>
          </p:cNvPr>
          <p:cNvSpPr/>
          <p:nvPr userDrawn="1"/>
        </p:nvSpPr>
        <p:spPr>
          <a:xfrm>
            <a:off x="0" y="0"/>
            <a:ext cx="14289579" cy="9753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0" i="0" dirty="0">
              <a:latin typeface="Nunito Sans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31CF29-EE55-B541-B73B-6C428D75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2950763"/>
            <a:ext cx="10748055" cy="2798496"/>
          </a:xfrm>
        </p:spPr>
        <p:txBody>
          <a:bodyPr anchor="b" anchorCtr="0"/>
          <a:lstStyle>
            <a:lvl1pPr>
              <a:lnSpc>
                <a:spcPts val="7000"/>
              </a:lnSpc>
              <a:defRPr sz="6000" i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AEFA23D-3021-48CD-833D-2536F87C1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2867" y="5794319"/>
            <a:ext cx="10746788" cy="1423987"/>
          </a:xfrm>
        </p:spPr>
        <p:txBody>
          <a:bodyPr/>
          <a:lstStyle>
            <a:lvl1pPr>
              <a:buNone/>
              <a:defRPr sz="2400" b="0" i="0">
                <a:latin typeface="+mn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16F7B6-3AF4-B942-98DC-1C84C26001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947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7735581-A857-8E4D-94FE-3C5147C21F67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43CEDE-6A90-A440-BF34-1656BB781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759" y="-3361571"/>
            <a:ext cx="16476745" cy="16476743"/>
          </a:xfrm>
          <a:custGeom>
            <a:avLst/>
            <a:gdLst>
              <a:gd name="connsiteX0" fmla="*/ 0 w 16476745"/>
              <a:gd name="connsiteY0" fmla="*/ 0 h 16476743"/>
              <a:gd name="connsiteX1" fmla="*/ 863640 w 16476745"/>
              <a:gd name="connsiteY1" fmla="*/ 0 h 16476743"/>
              <a:gd name="connsiteX2" fmla="*/ 863640 w 16476745"/>
              <a:gd name="connsiteY2" fmla="*/ 3361571 h 16476743"/>
              <a:gd name="connsiteX3" fmla="*/ 16141740 w 16476745"/>
              <a:gd name="connsiteY3" fmla="*/ 3361571 h 16476743"/>
              <a:gd name="connsiteX4" fmla="*/ 16141740 w 16476745"/>
              <a:gd name="connsiteY4" fmla="*/ 0 h 16476743"/>
              <a:gd name="connsiteX5" fmla="*/ 16476745 w 16476745"/>
              <a:gd name="connsiteY5" fmla="*/ 0 h 16476743"/>
              <a:gd name="connsiteX6" fmla="*/ 16476745 w 16476745"/>
              <a:gd name="connsiteY6" fmla="*/ 16476743 h 16476743"/>
              <a:gd name="connsiteX7" fmla="*/ 10769641 w 16476745"/>
              <a:gd name="connsiteY7" fmla="*/ 16476743 h 16476743"/>
              <a:gd name="connsiteX8" fmla="*/ 10769641 w 16476745"/>
              <a:gd name="connsiteY8" fmla="*/ 16258421 h 16476743"/>
              <a:gd name="connsiteX9" fmla="*/ 15474991 w 16476745"/>
              <a:gd name="connsiteY9" fmla="*/ 16258421 h 16476743"/>
              <a:gd name="connsiteX10" fmla="*/ 15474991 w 16476745"/>
              <a:gd name="connsiteY10" fmla="*/ 13115171 h 16476743"/>
              <a:gd name="connsiteX11" fmla="*/ 730291 w 16476745"/>
              <a:gd name="connsiteY11" fmla="*/ 13115171 h 16476743"/>
              <a:gd name="connsiteX12" fmla="*/ 730291 w 16476745"/>
              <a:gd name="connsiteY12" fmla="*/ 16258421 h 16476743"/>
              <a:gd name="connsiteX13" fmla="*/ 4521242 w 16476745"/>
              <a:gd name="connsiteY13" fmla="*/ 16258421 h 16476743"/>
              <a:gd name="connsiteX14" fmla="*/ 4521242 w 16476745"/>
              <a:gd name="connsiteY14" fmla="*/ 16476743 h 16476743"/>
              <a:gd name="connsiteX15" fmla="*/ 0 w 16476745"/>
              <a:gd name="connsiteY15" fmla="*/ 16476743 h 1647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76745" h="16476743">
                <a:moveTo>
                  <a:pt x="0" y="0"/>
                </a:moveTo>
                <a:lnTo>
                  <a:pt x="863640" y="0"/>
                </a:lnTo>
                <a:lnTo>
                  <a:pt x="863640" y="3361571"/>
                </a:lnTo>
                <a:lnTo>
                  <a:pt x="16141740" y="3361571"/>
                </a:lnTo>
                <a:lnTo>
                  <a:pt x="16141740" y="0"/>
                </a:lnTo>
                <a:lnTo>
                  <a:pt x="16476745" y="0"/>
                </a:lnTo>
                <a:lnTo>
                  <a:pt x="16476745" y="16476743"/>
                </a:lnTo>
                <a:lnTo>
                  <a:pt x="10769641" y="16476743"/>
                </a:lnTo>
                <a:lnTo>
                  <a:pt x="10769641" y="16258421"/>
                </a:lnTo>
                <a:lnTo>
                  <a:pt x="15474991" y="16258421"/>
                </a:lnTo>
                <a:lnTo>
                  <a:pt x="15474991" y="13115171"/>
                </a:lnTo>
                <a:lnTo>
                  <a:pt x="730291" y="13115171"/>
                </a:lnTo>
                <a:lnTo>
                  <a:pt x="730291" y="16258421"/>
                </a:lnTo>
                <a:lnTo>
                  <a:pt x="4521242" y="16258421"/>
                </a:lnTo>
                <a:lnTo>
                  <a:pt x="4521242" y="16476743"/>
                </a:lnTo>
                <a:lnTo>
                  <a:pt x="0" y="16476743"/>
                </a:lnTo>
                <a:close/>
              </a:path>
            </a:pathLst>
          </a:custGeom>
        </p:spPr>
      </p:pic>
      <p:pic>
        <p:nvPicPr>
          <p:cNvPr id="6" name="Bild 6">
            <a:extLst>
              <a:ext uri="{FF2B5EF4-FFF2-40B4-BE49-F238E27FC236}">
                <a16:creationId xmlns:a16="http://schemas.microsoft.com/office/drawing/2014/main" id="{CBB4E9AA-132F-A742-B661-702946270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682" y="3150431"/>
            <a:ext cx="11208254" cy="34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EB4977-E31F-C746-BA40-A433623E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32846"/>
            <a:ext cx="14080376" cy="6048353"/>
          </a:xfrm>
        </p:spPr>
        <p:txBody>
          <a:bodyPr/>
          <a:lstStyle>
            <a:lvl1pPr>
              <a:defRPr b="0" i="0">
                <a:latin typeface="+mn-lt"/>
                <a:cs typeface="Times New Roman" panose="02020603050405020304" pitchFamily="18" charset="0"/>
              </a:defRPr>
            </a:lvl1pPr>
            <a:lvl2pPr>
              <a:defRPr b="0" i="0">
                <a:latin typeface="Nunito Sans" pitchFamily="2" charset="77"/>
                <a:cs typeface="Times New Roman" panose="02020603050405020304" pitchFamily="18" charset="0"/>
              </a:defRPr>
            </a:lvl2pPr>
            <a:lvl3pPr>
              <a:buClr>
                <a:schemeClr val="tx1"/>
              </a:buClr>
              <a:defRPr b="0" i="0">
                <a:latin typeface="Nunito Sans" pitchFamily="2" charset="77"/>
                <a:cs typeface="Times New Roman" panose="02020603050405020304" pitchFamily="18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4F3F167-808A-104E-9B08-EFE03FDB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EC8095FC-3A2F-944E-83F9-01F443E3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E7E7458-7AA6-B442-9D81-F89B952A35B4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4924A3A-0AFE-BD45-9ED0-AF0B2BBF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36124B35-FC11-3647-A49E-4A83C5B4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393498C-987E-E042-9569-75F95CBD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3736935"/>
            <a:ext cx="14080376" cy="5144264"/>
          </a:xfrm>
        </p:spPr>
        <p:txBody>
          <a:bodyPr/>
          <a:lstStyle>
            <a:lvl1pPr>
              <a:defRPr b="0" i="0">
                <a:latin typeface="+mn-lt"/>
                <a:cs typeface="Times New Roman" panose="02020603050405020304" pitchFamily="18" charset="0"/>
              </a:defRPr>
            </a:lvl1pPr>
            <a:lvl2pPr>
              <a:defRPr b="0" i="0">
                <a:latin typeface="Nunito Sans" pitchFamily="2" charset="77"/>
                <a:cs typeface="Times New Roman" panose="02020603050405020304" pitchFamily="18" charset="0"/>
              </a:defRPr>
            </a:lvl2pPr>
            <a:lvl3pPr>
              <a:defRPr b="0" i="0">
                <a:latin typeface="Nunito Sans" pitchFamily="2" charset="77"/>
                <a:cs typeface="Times New Roman" panose="02020603050405020304" pitchFamily="18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1F797A2-D230-D64C-890A-D9B69571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9DD6ADC9-109C-9B46-B3E7-66D4DB222D74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E4FA4E7-7040-9647-80A4-53B9441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A3CAF7B-51C5-BA4E-BA70-9F4977CB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2">
            <a:extLst>
              <a:ext uri="{FF2B5EF4-FFF2-40B4-BE49-F238E27FC236}">
                <a16:creationId xmlns:a16="http://schemas.microsoft.com/office/drawing/2014/main" id="{39FD3EBB-6B10-B444-BEB1-03AA804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14932"/>
            <a:ext cx="13726387" cy="18859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5EC289E-A590-E449-A888-CBB1BB2E50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2866" y="2690438"/>
            <a:ext cx="13726386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448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DE9D6-4962-3A40-A4B9-7EE07CF6E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6" y="2689199"/>
            <a:ext cx="6840000" cy="619200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F1766-0D4F-794A-B4ED-A6D38D1C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8400" y="2692800"/>
            <a:ext cx="6840000" cy="6192000"/>
          </a:xfrm>
        </p:spPr>
        <p:txBody>
          <a:bodyPr anchor="t" anchorCtr="0"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99921B-6875-BA4C-830A-C4AA045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6AB59A8-283A-DC46-A088-30A29E7C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5498527B-3156-8343-BC19-ACD306975E8B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4C6EB-66D9-234A-B254-E2E87BAD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480F00C-A418-4742-8FFE-40416312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56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Subline und Inhalt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3708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ACF1AC-182B-F74A-B5E9-E5AE520D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68400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C652DD-A060-0C48-B799-CCA374E7E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68400" y="3730624"/>
            <a:ext cx="6840000" cy="5141914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Nunito Sans" pitchFamily="2" charset="77"/>
              </a:defRPr>
            </a:lvl2pPr>
            <a:lvl3pPr>
              <a:defRPr b="0" i="0">
                <a:latin typeface="Nunito Sans" pitchFamily="2" charset="77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05DD3933-899A-1742-9F07-82DF4F95D128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7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ßem Bild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55934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6840000" cy="619200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FDAF3DE6-FE8D-0344-A443-381B4F751E58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400" y="2789238"/>
            <a:ext cx="8459075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199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ßem Bild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3774788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6840000" cy="619200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FDAF3DE6-FE8D-0344-A443-381B4F751E58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7712" y="2789238"/>
            <a:ext cx="4799876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597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670F3C-A1E4-EC46-8070-06B5E385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14932"/>
            <a:ext cx="13707533" cy="1885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F463EC-C7B8-874B-8668-E63EF3CA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89199"/>
            <a:ext cx="14080990" cy="61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27B18F-97FE-FE42-959A-C7FE5DCA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A3C9A-D2FE-2F47-9395-F458A5F5A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Hier steht der Titel der Präsentation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35245-6837-4342-944C-F3137025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B70E6-B653-4656-9680-B385D6A3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92" t="10895" r="6669" b="10241"/>
          <a:stretch/>
        </p:blipFill>
        <p:spPr>
          <a:xfrm>
            <a:off x="15003856" y="668719"/>
            <a:ext cx="1633265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98" r:id="rId2"/>
    <p:sldLayoutId id="2147483715" r:id="rId3"/>
    <p:sldLayoutId id="2147483709" r:id="rId4"/>
    <p:sldLayoutId id="2147483700" r:id="rId5"/>
    <p:sldLayoutId id="2147483699" r:id="rId6"/>
    <p:sldLayoutId id="2147483738" r:id="rId7"/>
    <p:sldLayoutId id="2147483714" r:id="rId8"/>
    <p:sldLayoutId id="2147483789" r:id="rId9"/>
    <p:sldLayoutId id="2147483713" r:id="rId10"/>
    <p:sldLayoutId id="2147483790" r:id="rId11"/>
    <p:sldLayoutId id="2147483720" r:id="rId12"/>
    <p:sldLayoutId id="2147483791" r:id="rId13"/>
    <p:sldLayoutId id="2147483719" r:id="rId14"/>
    <p:sldLayoutId id="2147483792" r:id="rId15"/>
    <p:sldLayoutId id="2147483716" r:id="rId16"/>
    <p:sldLayoutId id="2147483718" r:id="rId17"/>
    <p:sldLayoutId id="2147483759" r:id="rId18"/>
    <p:sldLayoutId id="2147483710" r:id="rId19"/>
    <p:sldLayoutId id="2147483752" r:id="rId20"/>
    <p:sldLayoutId id="2147483757" r:id="rId21"/>
    <p:sldLayoutId id="2147483758" r:id="rId22"/>
    <p:sldLayoutId id="2147483701" r:id="rId23"/>
    <p:sldLayoutId id="2147483702" r:id="rId24"/>
    <p:sldLayoutId id="2147483793" r:id="rId25"/>
  </p:sldLayoutIdLst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800" b="1" i="0" kern="1200" cap="none" baseline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Clr>
          <a:srgbClr val="FFD400"/>
        </a:buClr>
        <a:buSzPct val="170000"/>
        <a:buFont typeface="Courier New" panose="02070309020205020404" pitchFamily="49" charset="0"/>
        <a:buChar char="o"/>
        <a:defRPr sz="2800" b="0" i="0" kern="1200" baseline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896938" indent="-439738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346200" indent="-431800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Clr>
          <a:schemeClr val="tx1"/>
        </a:buClr>
        <a:buSzPct val="130000"/>
        <a:buFont typeface="Symbol" pitchFamily="2" charset="2"/>
        <a:buChar char="-"/>
        <a:defRPr sz="2800" b="0" i="0" kern="1200" baseline="0">
          <a:solidFill>
            <a:schemeClr val="tx1"/>
          </a:solidFill>
          <a:latin typeface="Nunito Sans" pitchFamily="2" charset="77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unito Sans" pitchFamily="2" charset="77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400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unito Sans" pitchFamily="2" charset="77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7" userDrawn="1">
          <p15:clr>
            <a:srgbClr val="F26B43"/>
          </p15:clr>
        </p15:guide>
        <p15:guide id="2" pos="10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670F3C-A1E4-EC46-8070-06B5E385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3669826" cy="1885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F463EC-C7B8-874B-8668-E63EF3CA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89199"/>
            <a:ext cx="14080990" cy="61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27B18F-97FE-FE42-959A-C7FE5DCA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461D082C-844F-8E44-B84A-68F487CD15AA}" type="datetime4">
              <a:rPr lang="de-AT" smtClean="0"/>
              <a:pPr/>
              <a:t>9. Jänner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A3C9A-D2FE-2F47-9395-F458A5F5A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/>
              <a:t>Hier steht der Titel der Präsentation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35245-6837-4342-944C-F3137025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B70E6-B653-4656-9680-B385D6A3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92" t="10895" r="6669" b="10241"/>
          <a:stretch/>
        </p:blipFill>
        <p:spPr>
          <a:xfrm>
            <a:off x="15003856" y="668719"/>
            <a:ext cx="1633265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672" r:id="rId5"/>
  </p:sldLayoutIdLst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800" b="1" i="0" kern="1200" cap="none" baseline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896938" indent="-439738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346200" indent="-431800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7" userDrawn="1">
          <p15:clr>
            <a:srgbClr val="F26B43"/>
          </p15:clr>
        </p15:guide>
        <p15:guide id="2" pos="10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i.uni-graz.at/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doctoral-academy@uni-graz.at" TargetMode="External"/><Relationship Id="rId3" Type="http://schemas.openxmlformats.org/officeDocument/2006/relationships/hyperlink" Target="https://digitales-lehren-und-lernen.uni-graz.at/" TargetMode="External"/><Relationship Id="rId7" Type="http://schemas.openxmlformats.org/officeDocument/2006/relationships/hyperlink" Target="https://lehrkompetenz.uni-graz.at/" TargetMode="External"/><Relationship Id="rId2" Type="http://schemas.openxmlformats.org/officeDocument/2006/relationships/hyperlink" Target="mailto:digitales@uni-graz.a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zlk@uni-graz.at" TargetMode="External"/><Relationship Id="rId5" Type="http://schemas.openxmlformats.org/officeDocument/2006/relationships/hyperlink" Target="https://schreibzentrum.uni-graz.at/" TargetMode="External"/><Relationship Id="rId4" Type="http://schemas.openxmlformats.org/officeDocument/2006/relationships/hyperlink" Target="mailto:schreibzentrum@uni-graz.at" TargetMode="External"/><Relationship Id="rId9" Type="http://schemas.openxmlformats.org/officeDocument/2006/relationships/hyperlink" Target="https://doctoral-academy.uni-graz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atic.uni-graz.at/fileadmin/_files/_project_sites/_lehren-und-lernen-mit-ki/KI-Orientierungsrahmen_23090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hyperlink" Target="https://static.uni-graz.at/fileadmin/_files/_project_sites/_lehren-und-lernen-mit-ki/KI-Orientierungsrahmen_23090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atic.uni-graz.at/fileadmin/_files/_project_sites/_lehren-und-lernen-mit-ki/KI-Orientierungsrahmen_23090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BE35C9-9C08-4831-835A-B90FEE7F43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5188" y="1531656"/>
            <a:ext cx="10569885" cy="444222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AT" sz="6600" dirty="0"/>
              <a:t>Lehren und Lernen mit KI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F4366E-76A4-4D47-99FD-3C8171093035}"/>
              </a:ext>
            </a:extLst>
          </p:cNvPr>
          <p:cNvSpPr txBox="1"/>
          <p:nvPr/>
        </p:nvSpPr>
        <p:spPr>
          <a:xfrm>
            <a:off x="6958968" y="6792968"/>
            <a:ext cx="3422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Stand: Jänner 2024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019F3AC-3571-490F-8B07-EF569EEB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CDA78B-5C1D-44BF-9278-6F4F13ED6D6A}"/>
              </a:ext>
            </a:extLst>
          </p:cNvPr>
          <p:cNvSpPr txBox="1"/>
          <p:nvPr/>
        </p:nvSpPr>
        <p:spPr>
          <a:xfrm>
            <a:off x="3688556" y="5029200"/>
            <a:ext cx="1019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/>
              <a:t>Webseite für Lehrende und Studierende</a:t>
            </a:r>
            <a:endParaRPr lang="de-AT" sz="32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de-AT" sz="32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AT" sz="3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https://ki.uni-graz.at/</a:t>
            </a:r>
            <a:r>
              <a:rPr lang="de-AT" sz="3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7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ABFC56A-ADFF-405A-9857-AB4448F1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62" y="2509073"/>
            <a:ext cx="14080376" cy="604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Diese Webseite wird gemeinsam vom Zentrum für digitales Lehren und Lernen, dem Schreibzentrum, dem Zentrum für Lehrkompetenz und der </a:t>
            </a:r>
            <a:r>
              <a:rPr lang="de-AT" dirty="0" err="1"/>
              <a:t>Doctoral</a:t>
            </a:r>
            <a:r>
              <a:rPr lang="de-AT" dirty="0"/>
              <a:t> Academy betrieben.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E70FB70-026A-49FC-BD80-3D75B61E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Kontakt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9C27A2-D1AB-40CA-BED3-5FB0A1C7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Stand: Jänner 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6E3ADC-55E5-4AED-8CC7-F3E0675E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BDF41CD5-BFD6-4826-A5B1-5C3C82170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00912"/>
              </p:ext>
            </p:extLst>
          </p:nvPr>
        </p:nvGraphicFramePr>
        <p:xfrm>
          <a:off x="1288532" y="3831912"/>
          <a:ext cx="1241774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3596">
                  <a:extLst>
                    <a:ext uri="{9D8B030D-6E8A-4147-A177-3AD203B41FA5}">
                      <a16:colId xmlns:a16="http://schemas.microsoft.com/office/drawing/2014/main" val="3570424644"/>
                    </a:ext>
                  </a:extLst>
                </a:gridCol>
                <a:gridCol w="5924144">
                  <a:extLst>
                    <a:ext uri="{9D8B030D-6E8A-4147-A177-3AD203B41FA5}">
                      <a16:colId xmlns:a16="http://schemas.microsoft.com/office/drawing/2014/main" val="108783862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+mj-lt"/>
                        </a:rPr>
                        <a:t>Zentrum für digitales Lehren und Lernen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bei Fragen zur digitalen Lehre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2"/>
                        </a:rPr>
                        <a:t>digitales@uni-graz.at</a:t>
                      </a:r>
                      <a:r>
                        <a:rPr lang="de-AT" sz="20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3"/>
                        </a:rPr>
                        <a:t>https://digitales-lehren-und-lernen.uni-graz.at</a:t>
                      </a:r>
                      <a:r>
                        <a:rPr lang="de-AT" sz="2000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85192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r>
                        <a:rPr lang="de-AT" sz="2000" dirty="0">
                          <a:latin typeface="+mj-lt"/>
                        </a:rPr>
                        <a:t>Schreibzentrum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bei Fragen zum wissenschaftlichen Schreiben und zu Arbeitstechniken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4"/>
                        </a:rPr>
                        <a:t>schreibzentrum@uni-graz.at</a:t>
                      </a:r>
                      <a:r>
                        <a:rPr lang="de-AT" sz="20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5"/>
                        </a:rPr>
                        <a:t>https://schreibzentrum.uni-graz.at</a:t>
                      </a:r>
                      <a:r>
                        <a:rPr lang="de-AT" sz="2000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33120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latin typeface="+mj-lt"/>
                        </a:rPr>
                        <a:t>Zentrum für Lehrkompetenz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bei Fragen zur Lehr- und Methodenkompetenz und Hochschuldidaktik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6"/>
                        </a:rPr>
                        <a:t>zlk@uni-graz.at</a:t>
                      </a:r>
                      <a:r>
                        <a:rPr lang="de-AT" sz="20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7"/>
                        </a:rPr>
                        <a:t>https://lehrkompetenz.uni-graz.at</a:t>
                      </a:r>
                      <a:r>
                        <a:rPr lang="de-AT" sz="2000" dirty="0"/>
                        <a:t> </a:t>
                      </a:r>
                    </a:p>
                    <a:p>
                      <a:endParaRPr lang="de-AT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4675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err="1">
                          <a:latin typeface="+mj-lt"/>
                        </a:rPr>
                        <a:t>Doctoral</a:t>
                      </a:r>
                      <a:r>
                        <a:rPr lang="de-AT" sz="2000" dirty="0">
                          <a:latin typeface="+mj-lt"/>
                        </a:rPr>
                        <a:t> Academy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bei Fragen zur Forschungskarriere und zu Schlüsselqualifikationen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8"/>
                        </a:rPr>
                        <a:t>doctoral-academy@uni-graz.at</a:t>
                      </a:r>
                      <a:r>
                        <a:rPr lang="de-AT" sz="20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hlinkClick r:id="rId9"/>
                        </a:rPr>
                        <a:t>https://doctoral-academy.uni-graz.at</a:t>
                      </a:r>
                      <a:r>
                        <a:rPr lang="de-AT" sz="2000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46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50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421498-84CD-4767-8DBF-80F8EE5C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98" y="122710"/>
            <a:ext cx="12813855" cy="2568102"/>
          </a:xfrm>
        </p:spPr>
        <p:txBody>
          <a:bodyPr anchor="t">
            <a:noAutofit/>
          </a:bodyPr>
          <a:lstStyle/>
          <a:p>
            <a:pPr algn="ctr"/>
            <a:r>
              <a:rPr lang="de-AT" sz="3600" dirty="0"/>
              <a:t>Grundlage: Orientierungsrahmen zum Umgang mit textgenerierenden KI-Systemen an der Universität Graz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AC8476-E339-4358-826E-1DBC80CCFB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23B880-6F50-40BA-AAAC-298C972E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35" y="2291849"/>
            <a:ext cx="8961642" cy="700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A3CFB1-54BB-4F0C-9CFC-6088959A3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08092" y="7253155"/>
            <a:ext cx="1619383" cy="161938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4F57D45-C7AD-4BAA-B943-DC1B57AC0A1C}"/>
              </a:ext>
            </a:extLst>
          </p:cNvPr>
          <p:cNvSpPr txBox="1"/>
          <p:nvPr/>
        </p:nvSpPr>
        <p:spPr>
          <a:xfrm>
            <a:off x="14904797" y="6684770"/>
            <a:ext cx="1825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dirty="0">
                <a:effectLst/>
              </a:rPr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38092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2F79AD-227F-4A44-BA9C-1E6A2015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8" y="2208180"/>
            <a:ext cx="9495456" cy="6673020"/>
          </a:xfrm>
        </p:spPr>
        <p:txBody>
          <a:bodyPr>
            <a:normAutofit/>
          </a:bodyPr>
          <a:lstStyle/>
          <a:p>
            <a:r>
              <a:rPr lang="de-AT" dirty="0"/>
              <a:t>Die Webseite bietet eine erste Orientierung für </a:t>
            </a:r>
            <a:r>
              <a:rPr lang="de-AT" b="1" dirty="0"/>
              <a:t>Lehrende</a:t>
            </a:r>
            <a:r>
              <a:rPr lang="de-AT" dirty="0"/>
              <a:t> und </a:t>
            </a:r>
            <a:r>
              <a:rPr lang="de-AT" b="1" dirty="0"/>
              <a:t>Studierende </a:t>
            </a:r>
          </a:p>
          <a:p>
            <a:r>
              <a:rPr lang="de-AT" dirty="0"/>
              <a:t>Grundlage: 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hlinkClick r:id="rId2"/>
              </a:rPr>
              <a:t>Orientierungsrahmen zum Umgang mit textgenerierenden-KI-Systemen</a:t>
            </a:r>
            <a:r>
              <a:rPr lang="de-AT" b="0" i="0" dirty="0">
                <a:solidFill>
                  <a:srgbClr val="000000"/>
                </a:solidFill>
                <a:effectLst/>
              </a:rPr>
              <a:t> des Vizerektorats für Studium und Lehre</a:t>
            </a:r>
          </a:p>
          <a:p>
            <a:r>
              <a:rPr lang="de-AT" b="1" dirty="0"/>
              <a:t>Für Lehrende</a:t>
            </a:r>
          </a:p>
          <a:p>
            <a:pPr lvl="1"/>
            <a:r>
              <a:rPr lang="de-AT" dirty="0">
                <a:latin typeface="+mn-lt"/>
              </a:rPr>
              <a:t>Übersicht über Workshops, Veranstaltungen und Webinare an der Uni Graz</a:t>
            </a:r>
          </a:p>
          <a:p>
            <a:pPr lvl="1"/>
            <a:r>
              <a:rPr lang="de-AT" dirty="0">
                <a:latin typeface="+mn-lt"/>
              </a:rPr>
              <a:t>Externe Angebote</a:t>
            </a:r>
          </a:p>
          <a:p>
            <a:pPr lvl="1"/>
            <a:r>
              <a:rPr lang="de-AT" dirty="0">
                <a:latin typeface="+mn-lt"/>
              </a:rPr>
              <a:t>Didaktische Impulse für Umgang mit KI in der Lehre (z.B. Reflexionsfragen, Einsatzszenarien, didaktische Umgangsstrategien) </a:t>
            </a:r>
          </a:p>
          <a:p>
            <a:pPr lvl="1"/>
            <a:r>
              <a:rPr lang="de-AT" dirty="0">
                <a:latin typeface="+mn-lt"/>
              </a:rPr>
              <a:t>Anleitungen für die Nutzung von KI-Tools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67AE35-D071-7944-80D0-56962BC1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564408" cy="1885950"/>
          </a:xfrm>
        </p:spPr>
        <p:txBody>
          <a:bodyPr>
            <a:normAutofit/>
          </a:bodyPr>
          <a:lstStyle/>
          <a:p>
            <a:r>
              <a:rPr lang="de-AT" dirty="0"/>
              <a:t>Lehren und Lernen mit KI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F889F-9E22-44FE-869C-81C515BDA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006637" y="7124489"/>
            <a:ext cx="1620837" cy="162083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0D7A76-AEC4-465D-BE8A-C2E0011C13A5}"/>
              </a:ext>
            </a:extLst>
          </p:cNvPr>
          <p:cNvSpPr txBox="1"/>
          <p:nvPr/>
        </p:nvSpPr>
        <p:spPr>
          <a:xfrm>
            <a:off x="9285223" y="7819606"/>
            <a:ext cx="5263359" cy="92572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marL="892175"/>
            <a:r>
              <a:rPr lang="de-AT" dirty="0"/>
              <a:t>Alle Inhalte werden kontinuierlich erweitert und aktualisiert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5A0D93-5CD0-4F08-928E-009A42BE7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3367" y="7862424"/>
            <a:ext cx="840084" cy="84008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B3F5D44-3398-45B5-9A5E-9D0EA2475254}"/>
              </a:ext>
            </a:extLst>
          </p:cNvPr>
          <p:cNvSpPr txBox="1"/>
          <p:nvPr/>
        </p:nvSpPr>
        <p:spPr>
          <a:xfrm>
            <a:off x="14904797" y="6684770"/>
            <a:ext cx="1825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dirty="0">
                <a:effectLst/>
              </a:rPr>
              <a:t>Für Lehrende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7F2C020B-A70A-4147-92D7-958B55BF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867" y="9040813"/>
            <a:ext cx="1762462" cy="519112"/>
          </a:xfrm>
        </p:spPr>
        <p:txBody>
          <a:bodyPr/>
          <a:lstStyle/>
          <a:p>
            <a:r>
              <a:rPr lang="de-AT" dirty="0"/>
              <a:t>Stand: Jänner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3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FEEDAB-93DD-4464-981A-761C139B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32846"/>
            <a:ext cx="5610135" cy="6048353"/>
          </a:xfrm>
        </p:spPr>
        <p:txBody>
          <a:bodyPr/>
          <a:lstStyle/>
          <a:p>
            <a:r>
              <a:rPr lang="de-AT" b="0" i="0" u="none" strike="noStrike" dirty="0">
                <a:solidFill>
                  <a:srgbClr val="000000"/>
                </a:solidFill>
                <a:effectLst/>
              </a:rPr>
              <a:t>Schwerpunkt liegt auf dem Schreiben mit textgenerativen KI-Systemen</a:t>
            </a:r>
            <a:endParaRPr lang="de-AT" dirty="0">
              <a:solidFill>
                <a:srgbClr val="000000"/>
              </a:solidFill>
            </a:endParaRPr>
          </a:p>
          <a:p>
            <a:r>
              <a:rPr lang="de-AT" dirty="0">
                <a:solidFill>
                  <a:srgbClr val="000000"/>
                </a:solidFill>
              </a:rPr>
              <a:t>Fragen und Antworten zum Thema basierend auf dem 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hlinkClick r:id="rId2"/>
              </a:rPr>
              <a:t>Orientierungsrahmen</a:t>
            </a:r>
            <a:endParaRPr lang="de-AT" dirty="0">
              <a:solidFill>
                <a:srgbClr val="000000"/>
              </a:solidFill>
            </a:endParaRPr>
          </a:p>
          <a:p>
            <a:r>
              <a:rPr lang="de-AT" dirty="0">
                <a:solidFill>
                  <a:srgbClr val="000000"/>
                </a:solidFill>
              </a:rPr>
              <a:t>Möglichkeit, anonym Fragen zum Thema zu stellen</a:t>
            </a:r>
          </a:p>
          <a:p>
            <a:r>
              <a:rPr lang="de-AT" dirty="0">
                <a:solidFill>
                  <a:srgbClr val="000000"/>
                </a:solidFill>
              </a:rPr>
              <a:t>Veranstaltungshinweise für Studierende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55785F-758D-4CCC-9BFB-D7E71FE8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Für Studierende</a:t>
            </a:r>
            <a:br>
              <a:rPr lang="de-AT" dirty="0"/>
            </a:br>
            <a:r>
              <a:rPr lang="de-AT" dirty="0"/>
              <a:t>Fokus: Schreiben mit KI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714280-DDF3-4B9A-9D1F-11BDC703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Weitere Informationen und Kontakt: schreibzentrum@uni-graz.at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9CCD95-370B-451D-990D-2902D650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36328F-5FA2-4978-8639-09985AD74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4"/>
          <a:stretch/>
        </p:blipFill>
        <p:spPr>
          <a:xfrm>
            <a:off x="6724076" y="2438401"/>
            <a:ext cx="7730054" cy="627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6A7F2A9-4892-464F-96F6-5371A18C71F5}"/>
              </a:ext>
            </a:extLst>
          </p:cNvPr>
          <p:cNvGrpSpPr/>
          <p:nvPr/>
        </p:nvGrpSpPr>
        <p:grpSpPr>
          <a:xfrm>
            <a:off x="1096254" y="7776788"/>
            <a:ext cx="5263359" cy="925720"/>
            <a:chOff x="9285223" y="7819606"/>
            <a:chExt cx="5263359" cy="92572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5E7686F-3543-470A-B6DF-0E99E668EA43}"/>
                </a:ext>
              </a:extLst>
            </p:cNvPr>
            <p:cNvSpPr txBox="1"/>
            <p:nvPr/>
          </p:nvSpPr>
          <p:spPr>
            <a:xfrm>
              <a:off x="9285223" y="7819606"/>
              <a:ext cx="5263359" cy="9257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892175"/>
              <a:r>
                <a:rPr lang="de-AT" dirty="0"/>
                <a:t>Alle Inhalte werden kontinuierlich erweitert und aktualisiert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56DB409-E2AD-4050-808B-18A45E9E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03367" y="7862424"/>
              <a:ext cx="840084" cy="840084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6EBA31D7-C40F-435B-981A-ACD52430A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06637" y="7124489"/>
            <a:ext cx="1620837" cy="162083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5334BCB-0969-4A03-BB34-F130D5512E84}"/>
              </a:ext>
            </a:extLst>
          </p:cNvPr>
          <p:cNvSpPr txBox="1"/>
          <p:nvPr/>
        </p:nvSpPr>
        <p:spPr>
          <a:xfrm>
            <a:off x="14904797" y="6416603"/>
            <a:ext cx="1825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dirty="0">
                <a:effectLst/>
              </a:rPr>
              <a:t>Für Studierende</a:t>
            </a:r>
          </a:p>
        </p:txBody>
      </p:sp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B5E531A2-772C-4A44-90C4-B6F2E41C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867" y="9040813"/>
            <a:ext cx="1762462" cy="519112"/>
          </a:xfrm>
        </p:spPr>
        <p:txBody>
          <a:bodyPr/>
          <a:lstStyle/>
          <a:p>
            <a:r>
              <a:rPr lang="de-AT" dirty="0"/>
              <a:t>Stand: Jänner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30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2F79AD-227F-4A44-BA9C-1E6A2015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8" y="2208180"/>
            <a:ext cx="13604662" cy="667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200" dirty="0"/>
              <a:t>Fragen und Antworten für Studierende, z.B. </a:t>
            </a:r>
          </a:p>
          <a:p>
            <a:r>
              <a:rPr lang="de-AT" sz="2200" i="1" dirty="0">
                <a:latin typeface="+mn-lt"/>
              </a:rPr>
              <a:t>Darf ich beim Schreiben meiner Arbeiten KI-Technologien verwenden?</a:t>
            </a:r>
          </a:p>
          <a:p>
            <a:r>
              <a:rPr lang="de-AT" sz="2200" i="1" dirty="0">
                <a:latin typeface="+mn-lt"/>
              </a:rPr>
              <a:t>Worauf muss ich unbedingt achten, wenn ich KI-Technologien nutze?</a:t>
            </a:r>
          </a:p>
          <a:p>
            <a:r>
              <a:rPr lang="de-AT" sz="2200" i="1" dirty="0">
                <a:latin typeface="+mn-lt"/>
              </a:rPr>
              <a:t>Wie darf ich KI-Technologien beim Schreiben nicht nutzen?</a:t>
            </a:r>
          </a:p>
          <a:p>
            <a:r>
              <a:rPr lang="de-AT" sz="2200" i="1" dirty="0">
                <a:latin typeface="+mn-lt"/>
              </a:rPr>
              <a:t>Was sind die Grenzen, Schwächen und Limitationen von generativen KI-Technologien?</a:t>
            </a:r>
          </a:p>
          <a:p>
            <a:r>
              <a:rPr lang="de-AT" sz="2200" i="1" dirty="0">
                <a:latin typeface="+mn-lt"/>
              </a:rPr>
              <a:t>Kann </a:t>
            </a:r>
            <a:r>
              <a:rPr lang="de-AT" sz="2200" i="1" dirty="0" err="1">
                <a:latin typeface="+mn-lt"/>
              </a:rPr>
              <a:t>ChatGPT</a:t>
            </a:r>
            <a:r>
              <a:rPr lang="de-AT" sz="2200" i="1" dirty="0">
                <a:latin typeface="+mn-lt"/>
              </a:rPr>
              <a:t> meine Seminararbeit/Abschlussarbeit für mich schreiben?</a:t>
            </a:r>
          </a:p>
          <a:p>
            <a:r>
              <a:rPr lang="de-AT" sz="2200" i="1" dirty="0">
                <a:latin typeface="+mn-lt"/>
              </a:rPr>
              <a:t>Wie kann ich meine Eigenständigkeit als Autor*in sicherstellen, wenn ich KI in meinen Schreibprozessen nutze?</a:t>
            </a:r>
          </a:p>
          <a:p>
            <a:r>
              <a:rPr lang="de-AT" sz="2200" i="1" dirty="0">
                <a:latin typeface="+mn-lt"/>
              </a:rPr>
              <a:t>Darf ich KI-generierten Text direkt in meine Arbeit übernehmen?</a:t>
            </a:r>
          </a:p>
          <a:p>
            <a:pPr marL="0" indent="0">
              <a:buNone/>
            </a:pPr>
            <a:endParaRPr lang="de-AT" sz="2200" dirty="0"/>
          </a:p>
          <a:p>
            <a:pPr marL="0" indent="0">
              <a:buNone/>
            </a:pPr>
            <a:r>
              <a:rPr lang="de-AT" sz="2200" dirty="0"/>
              <a:t>Siehe auch </a:t>
            </a:r>
            <a:r>
              <a:rPr lang="de-AT" sz="2200" b="0" i="0" u="none" strike="noStrike" dirty="0">
                <a:solidFill>
                  <a:srgbClr val="000000"/>
                </a:solidFill>
                <a:effectLst/>
                <a:hlinkClick r:id="rId2"/>
              </a:rPr>
              <a:t>Orientierungsrahmen zum Umgang mit textgenerierenden-KI-Systemen</a:t>
            </a:r>
            <a:r>
              <a:rPr lang="de-AT" sz="2200" b="0" i="0" dirty="0">
                <a:solidFill>
                  <a:srgbClr val="000000"/>
                </a:solidFill>
                <a:effectLst/>
              </a:rPr>
              <a:t> des Vizerektorats für Studium und Lehre.</a:t>
            </a:r>
            <a:endParaRPr lang="de-AT" sz="2200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67AE35-D071-7944-80D0-56962BC1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564408" cy="1885950"/>
          </a:xfrm>
        </p:spPr>
        <p:txBody>
          <a:bodyPr>
            <a:normAutofit/>
          </a:bodyPr>
          <a:lstStyle/>
          <a:p>
            <a:r>
              <a:rPr lang="de-AT" dirty="0"/>
              <a:t>Für Studierende</a:t>
            </a:r>
            <a:br>
              <a:rPr lang="de-AT" dirty="0"/>
            </a:br>
            <a:r>
              <a:rPr lang="de-AT" dirty="0"/>
              <a:t>Fokus: Schreiben mit KI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9E2EF2F-189B-4DEF-A5EA-891CAE9F1B2F}"/>
              </a:ext>
            </a:extLst>
          </p:cNvPr>
          <p:cNvGrpSpPr/>
          <p:nvPr/>
        </p:nvGrpSpPr>
        <p:grpSpPr>
          <a:xfrm>
            <a:off x="9419865" y="7819606"/>
            <a:ext cx="5263359" cy="925720"/>
            <a:chOff x="9285223" y="7819606"/>
            <a:chExt cx="5263359" cy="92572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65068E1-655E-43E9-9895-301F62821BF9}"/>
                </a:ext>
              </a:extLst>
            </p:cNvPr>
            <p:cNvSpPr txBox="1"/>
            <p:nvPr/>
          </p:nvSpPr>
          <p:spPr>
            <a:xfrm>
              <a:off x="9285223" y="7819606"/>
              <a:ext cx="5263359" cy="9257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892175"/>
              <a:r>
                <a:rPr lang="de-AT" dirty="0"/>
                <a:t>Alle Inhalte werden kontinuierlich erweitert und aktualisiert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A5DF933-52BB-448D-ABD5-589F69EB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03367" y="7862424"/>
              <a:ext cx="840084" cy="840084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D237834B-E3F3-479C-9C63-74B5BF77C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06637" y="7124489"/>
            <a:ext cx="1620837" cy="162083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F207587-DD7A-4DB7-9775-FF60EBCE1D3E}"/>
              </a:ext>
            </a:extLst>
          </p:cNvPr>
          <p:cNvSpPr txBox="1"/>
          <p:nvPr/>
        </p:nvSpPr>
        <p:spPr>
          <a:xfrm>
            <a:off x="14904797" y="6416603"/>
            <a:ext cx="1825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dirty="0">
                <a:effectLst/>
              </a:rPr>
              <a:t>Für Studierende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D8CF899-B3ED-4315-B676-A55FA988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3575" y="9040813"/>
            <a:ext cx="5853113" cy="519112"/>
          </a:xfrm>
        </p:spPr>
        <p:txBody>
          <a:bodyPr/>
          <a:lstStyle/>
          <a:p>
            <a:r>
              <a:rPr lang="de-DE" dirty="0"/>
              <a:t>Weitere Informationen und Kontakt: schreibzentrum@uni-graz.at</a:t>
            </a:r>
          </a:p>
        </p:txBody>
      </p:sp>
      <p:sp>
        <p:nvSpPr>
          <p:cNvPr id="14" name="Datumsplatzhalter 1">
            <a:extLst>
              <a:ext uri="{FF2B5EF4-FFF2-40B4-BE49-F238E27FC236}">
                <a16:creationId xmlns:a16="http://schemas.microsoft.com/office/drawing/2014/main" id="{221B6674-9D89-44C9-A4B6-91376AFC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867" y="9040813"/>
            <a:ext cx="1762462" cy="519112"/>
          </a:xfrm>
        </p:spPr>
        <p:txBody>
          <a:bodyPr/>
          <a:lstStyle/>
          <a:p>
            <a:r>
              <a:rPr lang="de-AT" dirty="0"/>
              <a:t>Stand: Jänner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976685"/>
      </p:ext>
    </p:extLst>
  </p:cSld>
  <p:clrMapOvr>
    <a:masterClrMapping/>
  </p:clrMapOvr>
</p:sld>
</file>

<file path=ppt/theme/theme1.xml><?xml version="1.0" encoding="utf-8"?>
<a:theme xmlns:a="http://schemas.openxmlformats.org/drawingml/2006/main" name="1. Standardfolien">
  <a:themeElements>
    <a:clrScheme name="Universität Graz">
      <a:dk1>
        <a:sysClr val="windowText" lastClr="000000"/>
      </a:dk1>
      <a:lt1>
        <a:sysClr val="window" lastClr="FFFFFF"/>
      </a:lt1>
      <a:dk2>
        <a:srgbClr val="4A4A49"/>
      </a:dk2>
      <a:lt2>
        <a:srgbClr val="FFFFFF"/>
      </a:lt2>
      <a:accent1>
        <a:srgbClr val="FFD500"/>
      </a:accent1>
      <a:accent2>
        <a:srgbClr val="C6C6C6"/>
      </a:accent2>
      <a:accent3>
        <a:srgbClr val="000000"/>
      </a:accent3>
      <a:accent4>
        <a:srgbClr val="FFF2B3"/>
      </a:accent4>
      <a:accent5>
        <a:srgbClr val="E3E3E3"/>
      </a:accent5>
      <a:accent6>
        <a:srgbClr val="706F6F"/>
      </a:accent6>
      <a:hlink>
        <a:srgbClr val="000000"/>
      </a:hlink>
      <a:folHlink>
        <a:srgbClr val="FFD500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Designfolien &quot;We work for tomorrow&quot;">
  <a:themeElements>
    <a:clrScheme name="Uni Graz gel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CF1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Universität Graz">
      <a:dk1>
        <a:sysClr val="windowText" lastClr="000000"/>
      </a:dk1>
      <a:lt1>
        <a:sysClr val="window" lastClr="FFFFFF"/>
      </a:lt1>
      <a:dk2>
        <a:srgbClr val="4A4A49"/>
      </a:dk2>
      <a:lt2>
        <a:srgbClr val="FFFFFF"/>
      </a:lt2>
      <a:accent1>
        <a:srgbClr val="FFD500"/>
      </a:accent1>
      <a:accent2>
        <a:srgbClr val="C6C6C6"/>
      </a:accent2>
      <a:accent3>
        <a:srgbClr val="000000"/>
      </a:accent3>
      <a:accent4>
        <a:srgbClr val="FFF2B3"/>
      </a:accent4>
      <a:accent5>
        <a:srgbClr val="E3E3E3"/>
      </a:accent5>
      <a:accent6>
        <a:srgbClr val="706F6F"/>
      </a:accent6>
      <a:hlink>
        <a:srgbClr val="000000"/>
      </a:hlink>
      <a:folHlink>
        <a:srgbClr val="FFD500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">
  <a:themeElements>
    <a:clrScheme name="Universität Graz">
      <a:dk1>
        <a:sysClr val="windowText" lastClr="000000"/>
      </a:dk1>
      <a:lt1>
        <a:sysClr val="window" lastClr="FFFFFF"/>
      </a:lt1>
      <a:dk2>
        <a:srgbClr val="4A4A49"/>
      </a:dk2>
      <a:lt2>
        <a:srgbClr val="FFFFFF"/>
      </a:lt2>
      <a:accent1>
        <a:srgbClr val="FFD500"/>
      </a:accent1>
      <a:accent2>
        <a:srgbClr val="C6C6C6"/>
      </a:accent2>
      <a:accent3>
        <a:srgbClr val="000000"/>
      </a:accent3>
      <a:accent4>
        <a:srgbClr val="FFF2B3"/>
      </a:accent4>
      <a:accent5>
        <a:srgbClr val="E3E3E3"/>
      </a:accent5>
      <a:accent6>
        <a:srgbClr val="706F6F"/>
      </a:accent6>
      <a:hlink>
        <a:srgbClr val="000000"/>
      </a:hlink>
      <a:folHlink>
        <a:srgbClr val="FFD500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EF63618065E446A4A142E80EADEBB3" ma:contentTypeVersion="1" ma:contentTypeDescription="Ein neues Dokument erstellen." ma:contentTypeScope="" ma:versionID="ffc7b94fe3faf52939995a820d68550f">
  <xsd:schema xmlns:xsd="http://www.w3.org/2001/XMLSchema" xmlns:xs="http://www.w3.org/2001/XMLSchema" xmlns:p="http://schemas.microsoft.com/office/2006/metadata/properties" xmlns:ns2="ccbae9d3-a297-48fb-84b7-95322314b7b1" targetNamespace="http://schemas.microsoft.com/office/2006/metadata/properties" ma:root="true" ma:fieldsID="c4ab3fcd9a6004e8daff77028700de4c" ns2:_="">
    <xsd:import namespace="ccbae9d3-a297-48fb-84b7-95322314b7b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ae9d3-a297-48fb-84b7-95322314b7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28558-0347-4C8B-91D2-EA1CAC3294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6ABBF-5244-4D35-9228-A8567CE85F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1FFCBD-7216-4A09-9EB6-0ECDD86C7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ae9d3-a297-48fb-84b7-95322314b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Benutzerdefiniert</PresentationFormat>
  <Paragraphs>72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Nunito Sans ExtraBold</vt:lpstr>
      <vt:lpstr>Century Gothic</vt:lpstr>
      <vt:lpstr>Arial</vt:lpstr>
      <vt:lpstr>Nunito Sans</vt:lpstr>
      <vt:lpstr>Times New Roman</vt:lpstr>
      <vt:lpstr>Courier New</vt:lpstr>
      <vt:lpstr>Nunito Sans Light</vt:lpstr>
      <vt:lpstr>Symbol</vt:lpstr>
      <vt:lpstr>1. Standardfolien</vt:lpstr>
      <vt:lpstr>2. Designfolien "We work for tomorrow"</vt:lpstr>
      <vt:lpstr>Lehren und Lernen mit KI</vt:lpstr>
      <vt:lpstr>Kontakt</vt:lpstr>
      <vt:lpstr>Grundlage: Orientierungsrahmen zum Umgang mit textgenerierenden KI-Systemen an der Universität Graz</vt:lpstr>
      <vt:lpstr>Lehren und Lernen mit KI</vt:lpstr>
      <vt:lpstr>Für Studierende Fokus: Schreiben mit KI</vt:lpstr>
      <vt:lpstr>Für Studierende Fokus: Schreiben mit 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Schweiger, Andreas (andreas.schweiger@uni-graz.at)</dc:creator>
  <cp:lastModifiedBy>Franziska Gürtl</cp:lastModifiedBy>
  <cp:revision>478</cp:revision>
  <cp:lastPrinted>2019-04-17T07:36:55Z</cp:lastPrinted>
  <dcterms:modified xsi:type="dcterms:W3CDTF">2024-01-09T14:55:39Z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0x01010077EF63618065E446A4A142E80EADEBB3</vt:lpwstr>
  </property>
</Properties>
</file>