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95" r:id="rId4"/>
    <p:sldMasterId id="2147483760" r:id="rId5"/>
  </p:sldMasterIdLst>
  <p:notesMasterIdLst>
    <p:notesMasterId r:id="rId23"/>
  </p:notesMasterIdLst>
  <p:handoutMasterIdLst>
    <p:handoutMasterId r:id="rId24"/>
  </p:handoutMasterIdLst>
  <p:sldIdLst>
    <p:sldId id="394" r:id="rId6"/>
    <p:sldId id="395" r:id="rId7"/>
    <p:sldId id="399" r:id="rId8"/>
    <p:sldId id="400" r:id="rId9"/>
    <p:sldId id="401" r:id="rId10"/>
    <p:sldId id="402" r:id="rId11"/>
    <p:sldId id="407" r:id="rId12"/>
    <p:sldId id="408" r:id="rId13"/>
    <p:sldId id="406" r:id="rId14"/>
    <p:sldId id="404" r:id="rId15"/>
    <p:sldId id="409" r:id="rId16"/>
    <p:sldId id="413" r:id="rId17"/>
    <p:sldId id="414" r:id="rId18"/>
    <p:sldId id="396" r:id="rId19"/>
    <p:sldId id="393" r:id="rId20"/>
    <p:sldId id="398" r:id="rId21"/>
    <p:sldId id="411" r:id="rId22"/>
  </p:sldIdLst>
  <p:sldSz cx="17340263" cy="9753600"/>
  <p:notesSz cx="6797675" cy="9872663"/>
  <p:embeddedFontLst>
    <p:embeddedFont>
      <p:font typeface="Century Gothic" panose="020B0502020202020204" pitchFamily="34" charset="0"/>
      <p:regular r:id="rId25"/>
      <p:bold r:id="rId26"/>
      <p:italic r:id="rId27"/>
      <p:boldItalic r:id="rId28"/>
    </p:embeddedFont>
    <p:embeddedFont>
      <p:font typeface="Franklin Gothic Book" panose="020B0503020102020204" pitchFamily="34" charset="0"/>
      <p:regular r:id="rId29"/>
      <p:italic r:id="rId30"/>
    </p:embeddedFont>
    <p:embeddedFont>
      <p:font typeface="Nunito Sans" panose="00000500000000000000" pitchFamily="2" charset="0"/>
      <p:regular r:id="rId31"/>
      <p:bold r:id="rId32"/>
      <p:italic r:id="rId33"/>
      <p:boldItalic r:id="rId34"/>
    </p:embeddedFont>
    <p:embeddedFont>
      <p:font typeface="Nunito Sans ExtraBold" panose="00000900000000000000" pitchFamily="2" charset="0"/>
      <p:bold r:id="rId35"/>
      <p:italic r:id="rId36"/>
      <p:boldItalic r:id="rId37"/>
    </p:embeddedFont>
    <p:embeddedFont>
      <p:font typeface="Nunito Sans Light" panose="00000400000000000000" pitchFamily="2" charset="0"/>
      <p:regular r:id="rId38"/>
      <p:italic r:id="rId39"/>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3072" userDrawn="1">
          <p15:clr>
            <a:srgbClr val="A4A3A4"/>
          </p15:clr>
        </p15:guide>
        <p15:guide id="2" pos="9453" userDrawn="1">
          <p15:clr>
            <a:srgbClr val="A4A3A4"/>
          </p15:clr>
        </p15:guide>
        <p15:guide id="3" orient="horz" pos="556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ziska Gürtl" initials="fg" lastIdx="4" clrIdx="0">
    <p:extLst>
      <p:ext uri="{19B8F6BF-5375-455C-9EA6-DF929625EA0E}">
        <p15:presenceInfo xmlns:p15="http://schemas.microsoft.com/office/powerpoint/2012/main" userId="Franziska Gürt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898989"/>
    <a:srgbClr val="FFD500"/>
    <a:srgbClr val="FFD400"/>
    <a:srgbClr val="CCCCCC"/>
    <a:srgbClr val="F60000"/>
    <a:srgbClr val="5E2623"/>
    <a:srgbClr val="3237AA"/>
    <a:srgbClr val="E7C3CA"/>
    <a:srgbClr val="1A44BC"/>
    <a:srgbClr val="009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chemeClr val="accent1"/>
          </a:solidFill>
        </a:fill>
      </a:tcStyle>
    </a:firstCol>
    <a:lastRow>
      <a:tcTxStyle b="on" i="off">
        <a:fontRef idx="minor">
          <a:srgbClr val="000000"/>
        </a:fontRef>
        <a:srgbClr val="000000"/>
      </a:tcTxStyle>
      <a:tcStyle>
        <a:tcBdr>
          <a:left>
            <a:ln w="3175" cap="flat">
              <a:noFill/>
              <a:miter lim="400000"/>
            </a:ln>
          </a:left>
          <a:right>
            <a:ln w="3175" cap="flat">
              <a:noFill/>
              <a:miter lim="400000"/>
            </a:ln>
          </a:right>
          <a:top>
            <a:ln w="254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rgbClr val="FFFFFF"/>
          </a:solidFill>
        </a:fill>
      </a:tcStyle>
    </a:lastRow>
    <a:firstRow>
      <a:tcTxStyle b="on" i="off">
        <a:fontRef idx="minor">
          <a:srgbClr val="FFFFFF"/>
        </a:fontRef>
        <a:srgbClr val="FFFFFF"/>
      </a:tcTxStyle>
      <a:tcStyle>
        <a:tcBdr>
          <a:left>
            <a:ln w="3175" cap="flat">
              <a:noFill/>
              <a:miter lim="400000"/>
            </a:ln>
          </a:left>
          <a:right>
            <a:ln w="3175" cap="flat">
              <a:noFill/>
              <a:miter lim="400000"/>
            </a:ln>
          </a:right>
          <a:top>
            <a:ln w="127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3175" cap="flat">
              <a:solidFill>
                <a:srgbClr val="000000"/>
              </a:solidFill>
              <a:prstDash val="solid"/>
              <a:round/>
            </a:ln>
          </a:left>
          <a:right>
            <a:ln w="3175" cap="flat">
              <a:solidFill>
                <a:srgbClr val="000000"/>
              </a:solidFill>
              <a:prstDash val="solid"/>
              <a:round/>
            </a:ln>
          </a:right>
          <a:top>
            <a:ln w="25400"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lastRow>
    <a:firstRow>
      <a:tcTxStyle b="on" i="off">
        <a:fontRef idx="minor">
          <a:srgbClr val="000000"/>
        </a:fontRef>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12700"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47" autoAdjust="0"/>
    <p:restoredTop sz="95498" autoAdjust="0"/>
  </p:normalViewPr>
  <p:slideViewPr>
    <p:cSldViewPr snapToGrid="0" snapToObjects="1">
      <p:cViewPr varScale="1">
        <p:scale>
          <a:sx n="96" d="100"/>
          <a:sy n="96" d="100"/>
        </p:scale>
        <p:origin x="126" y="426"/>
      </p:cViewPr>
      <p:guideLst>
        <p:guide orient="horz" pos="3072"/>
        <p:guide pos="9453"/>
        <p:guide orient="horz" pos="5567"/>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63" d="100"/>
          <a:sy n="63" d="100"/>
        </p:scale>
        <p:origin x="2676"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6.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6796102" cy="702129"/>
          </a:xfrm>
          <a:prstGeom prst="rect">
            <a:avLst/>
          </a:prstGeom>
        </p:spPr>
        <p:txBody>
          <a:bodyPr vert="horz" lIns="91429" tIns="45715" rIns="91429" bIns="45715" rtlCol="0"/>
          <a:lstStyle>
            <a:lvl1pPr algn="l">
              <a:defRPr sz="1200"/>
            </a:lvl1pPr>
          </a:lstStyle>
          <a:p>
            <a:endParaRPr lang="de-AT" dirty="0">
              <a:latin typeface="Nunito Sans" pitchFamily="2" charset="77"/>
            </a:endParaRPr>
          </a:p>
        </p:txBody>
      </p:sp>
      <p:sp>
        <p:nvSpPr>
          <p:cNvPr id="3" name="Datumsplatzhalter 2"/>
          <p:cNvSpPr>
            <a:spLocks noGrp="1"/>
          </p:cNvSpPr>
          <p:nvPr>
            <p:ph type="dt" sz="quarter" idx="1"/>
          </p:nvPr>
        </p:nvSpPr>
        <p:spPr>
          <a:xfrm>
            <a:off x="0" y="9377315"/>
            <a:ext cx="2945659" cy="495348"/>
          </a:xfrm>
          <a:prstGeom prst="rect">
            <a:avLst/>
          </a:prstGeom>
        </p:spPr>
        <p:txBody>
          <a:bodyPr vert="horz" lIns="91429" tIns="45715" rIns="91429" bIns="45715" rtlCol="0"/>
          <a:lstStyle>
            <a:lvl1pPr algn="r">
              <a:defRPr sz="1200"/>
            </a:lvl1pPr>
          </a:lstStyle>
          <a:p>
            <a:pPr algn="l"/>
            <a:fld id="{95B44164-6B87-0044-AF85-EBEB357F6654}" type="datetime4">
              <a:rPr lang="de-AT" smtClean="0">
                <a:latin typeface="Nunito Sans" pitchFamily="2" charset="77"/>
              </a:rPr>
              <a:pPr algn="l"/>
              <a:t>8. Jänner 2024</a:t>
            </a:fld>
            <a:endParaRPr lang="de-AT" dirty="0">
              <a:latin typeface="Nunito Sans" pitchFamily="2" charset="77"/>
            </a:endParaRPr>
          </a:p>
        </p:txBody>
      </p:sp>
      <p:sp>
        <p:nvSpPr>
          <p:cNvPr id="5" name="Foliennummernplatzhalter 4"/>
          <p:cNvSpPr>
            <a:spLocks noGrp="1"/>
          </p:cNvSpPr>
          <p:nvPr>
            <p:ph type="sldNum" sz="quarter" idx="3"/>
          </p:nvPr>
        </p:nvSpPr>
        <p:spPr>
          <a:xfrm>
            <a:off x="3850443" y="9377319"/>
            <a:ext cx="2945659" cy="495347"/>
          </a:xfrm>
          <a:prstGeom prst="rect">
            <a:avLst/>
          </a:prstGeom>
        </p:spPr>
        <p:txBody>
          <a:bodyPr vert="horz" lIns="91429" tIns="45715" rIns="91429" bIns="45715" rtlCol="0" anchor="t"/>
          <a:lstStyle>
            <a:lvl1pPr algn="r">
              <a:defRPr sz="1200"/>
            </a:lvl1pPr>
          </a:lstStyle>
          <a:p>
            <a:fld id="{3196788D-C3C1-485D-9568-1C2760A5AAE7}" type="slidenum">
              <a:rPr lang="de-AT" smtClean="0">
                <a:latin typeface="Nunito Sans" pitchFamily="2" charset="77"/>
              </a:rPr>
              <a:t>‹Nr.›</a:t>
            </a:fld>
            <a:endParaRPr lang="de-AT" dirty="0">
              <a:latin typeface="Nunito Sans" pitchFamily="2" charset="77"/>
            </a:endParaRPr>
          </a:p>
        </p:txBody>
      </p:sp>
    </p:spTree>
    <p:extLst>
      <p:ext uri="{BB962C8B-B14F-4D97-AF65-F5344CB8AC3E}">
        <p14:creationId xmlns:p14="http://schemas.microsoft.com/office/powerpoint/2010/main" val="3007370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 name="Shape 110"/>
          <p:cNvSpPr>
            <a:spLocks noGrp="1"/>
          </p:cNvSpPr>
          <p:nvPr>
            <p:ph type="body" sz="quarter" idx="1"/>
          </p:nvPr>
        </p:nvSpPr>
        <p:spPr>
          <a:xfrm>
            <a:off x="380257" y="4689515"/>
            <a:ext cx="6037162" cy="4442698"/>
          </a:xfrm>
          <a:prstGeom prst="rect">
            <a:avLst/>
          </a:prstGeom>
        </p:spPr>
        <p:txBody>
          <a:bodyPr lIns="91429" tIns="45715" rIns="91429" bIns="45715"/>
          <a:lstStyle/>
          <a:p>
            <a:endParaRPr dirty="0"/>
          </a:p>
        </p:txBody>
      </p:sp>
      <p:sp>
        <p:nvSpPr>
          <p:cNvPr id="6" name="Datumsplatzhalter 5">
            <a:extLst>
              <a:ext uri="{FF2B5EF4-FFF2-40B4-BE49-F238E27FC236}">
                <a16:creationId xmlns:a16="http://schemas.microsoft.com/office/drawing/2014/main" id="{48E3DE4D-FFA9-0945-9706-53CDFA546E9B}"/>
              </a:ext>
            </a:extLst>
          </p:cNvPr>
          <p:cNvSpPr>
            <a:spLocks noGrp="1"/>
          </p:cNvSpPr>
          <p:nvPr>
            <p:ph type="dt" idx="1"/>
          </p:nvPr>
        </p:nvSpPr>
        <p:spPr>
          <a:xfrm>
            <a:off x="0" y="9382806"/>
            <a:ext cx="2944958" cy="495300"/>
          </a:xfrm>
          <a:prstGeom prst="rect">
            <a:avLst/>
          </a:prstGeom>
        </p:spPr>
        <p:txBody>
          <a:bodyPr vert="horz" lIns="91440" tIns="45720" rIns="91440" bIns="45720" rtlCol="0"/>
          <a:lstStyle>
            <a:lvl1pPr algn="l">
              <a:defRPr sz="1050" baseline="0">
                <a:latin typeface="Nunito Sans" pitchFamily="2" charset="77"/>
              </a:defRPr>
            </a:lvl1pPr>
          </a:lstStyle>
          <a:p>
            <a:fld id="{E9B1C673-A3A7-D745-8739-74129C8C4C3E}" type="datetime4">
              <a:rPr lang="de-AT" smtClean="0"/>
              <a:pPr/>
              <a:t>8. Jänner 2024</a:t>
            </a:fld>
            <a:endParaRPr lang="de-DE" dirty="0"/>
          </a:p>
        </p:txBody>
      </p:sp>
      <p:sp>
        <p:nvSpPr>
          <p:cNvPr id="11" name="Foliennummernplatzhalter 10">
            <a:extLst>
              <a:ext uri="{FF2B5EF4-FFF2-40B4-BE49-F238E27FC236}">
                <a16:creationId xmlns:a16="http://schemas.microsoft.com/office/drawing/2014/main" id="{D03D4BE9-A772-DB40-8E2E-71BC8FB0B3D3}"/>
              </a:ext>
            </a:extLst>
          </p:cNvPr>
          <p:cNvSpPr>
            <a:spLocks noGrp="1"/>
          </p:cNvSpPr>
          <p:nvPr>
            <p:ph type="sldNum" sz="quarter" idx="5"/>
          </p:nvPr>
        </p:nvSpPr>
        <p:spPr>
          <a:xfrm>
            <a:off x="3852717" y="9398455"/>
            <a:ext cx="2944958" cy="495300"/>
          </a:xfrm>
          <a:prstGeom prst="rect">
            <a:avLst/>
          </a:prstGeom>
        </p:spPr>
        <p:txBody>
          <a:bodyPr vert="horz" lIns="91440" tIns="45720" rIns="91440" bIns="45720" rtlCol="0" anchor="t"/>
          <a:lstStyle>
            <a:lvl1pPr algn="r">
              <a:defRPr sz="1200">
                <a:latin typeface="Nunito Sans" pitchFamily="2" charset="77"/>
              </a:defRPr>
            </a:lvl1pPr>
          </a:lstStyle>
          <a:p>
            <a:fld id="{1FCB9D7F-112E-E342-9F8B-EAB9CB8D7298}" type="slidenum">
              <a:rPr lang="de-DE" smtClean="0"/>
              <a:pPr/>
              <a:t>‹Nr.›</a:t>
            </a:fld>
            <a:endParaRPr lang="de-DE" dirty="0"/>
          </a:p>
        </p:txBody>
      </p:sp>
      <p:sp>
        <p:nvSpPr>
          <p:cNvPr id="13" name="Folienbildplatzhalter 12">
            <a:extLst>
              <a:ext uri="{FF2B5EF4-FFF2-40B4-BE49-F238E27FC236}">
                <a16:creationId xmlns:a16="http://schemas.microsoft.com/office/drawing/2014/main" id="{F24D35D2-D998-8C49-840E-9C713526D0A7}"/>
              </a:ext>
            </a:extLst>
          </p:cNvPr>
          <p:cNvSpPr>
            <a:spLocks noGrp="1" noRot="1" noChangeAspect="1"/>
          </p:cNvSpPr>
          <p:nvPr>
            <p:ph type="sldImg" idx="2"/>
          </p:nvPr>
        </p:nvSpPr>
        <p:spPr>
          <a:xfrm>
            <a:off x="436563" y="1112838"/>
            <a:ext cx="5924550" cy="3332162"/>
          </a:xfrm>
          <a:prstGeom prst="rect">
            <a:avLst/>
          </a:prstGeom>
          <a:noFill/>
          <a:ln w="12700">
            <a:solidFill>
              <a:prstClr val="black"/>
            </a:solidFill>
          </a:ln>
        </p:spPr>
        <p:txBody>
          <a:bodyPr vert="horz" lIns="91440" tIns="45720" rIns="91440" bIns="45720" rtlCol="0" anchor="ctr"/>
          <a:lstStyle/>
          <a:p>
            <a:endParaRPr lang="de-DE"/>
          </a:p>
        </p:txBody>
      </p:sp>
      <p:sp>
        <p:nvSpPr>
          <p:cNvPr id="14" name="Kopfzeilenplatzhalter 13">
            <a:extLst>
              <a:ext uri="{FF2B5EF4-FFF2-40B4-BE49-F238E27FC236}">
                <a16:creationId xmlns:a16="http://schemas.microsoft.com/office/drawing/2014/main" id="{E8DC9C3A-2388-DF4D-B1C5-54D74ED2733D}"/>
              </a:ext>
            </a:extLst>
          </p:cNvPr>
          <p:cNvSpPr>
            <a:spLocks noGrp="1"/>
          </p:cNvSpPr>
          <p:nvPr>
            <p:ph type="hdr" sz="quarter"/>
          </p:nvPr>
        </p:nvSpPr>
        <p:spPr>
          <a:xfrm>
            <a:off x="0" y="0"/>
            <a:ext cx="2944958" cy="495300"/>
          </a:xfrm>
          <a:prstGeom prst="rect">
            <a:avLst/>
          </a:prstGeom>
        </p:spPr>
        <p:txBody>
          <a:bodyPr vert="horz" lIns="91440" tIns="45720" rIns="91440" bIns="45720" rtlCol="0"/>
          <a:lstStyle>
            <a:lvl1pPr algn="l">
              <a:defRPr sz="1200"/>
            </a:lvl1pPr>
          </a:lstStyle>
          <a:p>
            <a:endParaRPr lang="de-DE"/>
          </a:p>
        </p:txBody>
      </p:sp>
    </p:spTree>
    <p:extLst>
      <p:ext uri="{BB962C8B-B14F-4D97-AF65-F5344CB8AC3E}">
        <p14:creationId xmlns:p14="http://schemas.microsoft.com/office/powerpoint/2010/main" val="2063602278"/>
      </p:ext>
    </p:extLst>
  </p:cSld>
  <p:clrMap bg1="lt1" tx1="dk1" bg2="lt2" tx2="dk2" accent1="accent1" accent2="accent2" accent3="accent3" accent4="accent4" accent5="accent5" accent6="accent6" hlink="hlink" folHlink="folHlink"/>
  <p:notesStyle>
    <a:lvl1pPr defTabSz="1300480" latinLnBrk="0">
      <a:defRPr sz="1200" b="0" i="0">
        <a:latin typeface="Nunito Sans" pitchFamily="2" charset="77"/>
        <a:ea typeface="+mn-ea"/>
        <a:cs typeface="+mn-cs"/>
        <a:sym typeface="Calibri"/>
      </a:defRPr>
    </a:lvl1pPr>
    <a:lvl2pPr indent="228600" defTabSz="1300480" latinLnBrk="0">
      <a:defRPr sz="1400">
        <a:latin typeface="+mn-lt"/>
        <a:ea typeface="+mn-ea"/>
        <a:cs typeface="+mn-cs"/>
        <a:sym typeface="Calibri"/>
      </a:defRPr>
    </a:lvl2pPr>
    <a:lvl3pPr indent="457200" defTabSz="1300480" latinLnBrk="0">
      <a:defRPr sz="1400">
        <a:latin typeface="+mn-lt"/>
        <a:ea typeface="+mn-ea"/>
        <a:cs typeface="+mn-cs"/>
        <a:sym typeface="Calibri"/>
      </a:defRPr>
    </a:lvl3pPr>
    <a:lvl4pPr indent="685800" defTabSz="1300480" latinLnBrk="0">
      <a:defRPr sz="1400">
        <a:latin typeface="+mn-lt"/>
        <a:ea typeface="+mn-ea"/>
        <a:cs typeface="+mn-cs"/>
        <a:sym typeface="Calibri"/>
      </a:defRPr>
    </a:lvl4pPr>
    <a:lvl5pPr indent="914400" defTabSz="1300480" latinLnBrk="0">
      <a:defRPr sz="1400">
        <a:latin typeface="+mn-lt"/>
        <a:ea typeface="+mn-ea"/>
        <a:cs typeface="+mn-cs"/>
        <a:sym typeface="Calibri"/>
      </a:defRPr>
    </a:lvl5pPr>
    <a:lvl6pPr indent="1143000" defTabSz="1300480" latinLnBrk="0">
      <a:defRPr sz="1400">
        <a:latin typeface="+mn-lt"/>
        <a:ea typeface="+mn-ea"/>
        <a:cs typeface="+mn-cs"/>
        <a:sym typeface="Calibri"/>
      </a:defRPr>
    </a:lvl6pPr>
    <a:lvl7pPr indent="1371600" defTabSz="1300480" latinLnBrk="0">
      <a:defRPr sz="1400">
        <a:latin typeface="+mn-lt"/>
        <a:ea typeface="+mn-ea"/>
        <a:cs typeface="+mn-cs"/>
        <a:sym typeface="Calibri"/>
      </a:defRPr>
    </a:lvl7pPr>
    <a:lvl8pPr indent="1600200" defTabSz="1300480" latinLnBrk="0">
      <a:defRPr sz="1400">
        <a:latin typeface="+mn-lt"/>
        <a:ea typeface="+mn-ea"/>
        <a:cs typeface="+mn-cs"/>
        <a:sym typeface="Calibri"/>
      </a:defRPr>
    </a:lvl8pPr>
    <a:lvl9pPr indent="1828800" defTabSz="1300480" latinLnBrk="0">
      <a:defRPr sz="14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6563" y="1112838"/>
            <a:ext cx="5924550" cy="3332162"/>
          </a:xfrm>
        </p:spPr>
      </p:sp>
      <p:sp>
        <p:nvSpPr>
          <p:cNvPr id="3" name="Notizenplatzhalter 2"/>
          <p:cNvSpPr>
            <a:spLocks noGrp="1"/>
          </p:cNvSpPr>
          <p:nvPr>
            <p:ph type="body" idx="1"/>
          </p:nvPr>
        </p:nvSpPr>
        <p:spPr/>
        <p:txBody>
          <a:bodyPr/>
          <a:lstStyle/>
          <a:p>
            <a:r>
              <a:rPr lang="de-AT" dirty="0"/>
              <a:t>Mailingliste (wenn möglich)</a:t>
            </a:r>
          </a:p>
          <a:p>
            <a:r>
              <a:rPr lang="de-AT" dirty="0"/>
              <a:t>Schreiben mit KI</a:t>
            </a:r>
          </a:p>
          <a:p>
            <a:r>
              <a:rPr lang="de-AT" dirty="0"/>
              <a:t>Materialien &amp; Skripten</a:t>
            </a:r>
          </a:p>
        </p:txBody>
      </p:sp>
      <p:sp>
        <p:nvSpPr>
          <p:cNvPr id="4" name="Foliennummernplatzhalter 3"/>
          <p:cNvSpPr>
            <a:spLocks noGrp="1"/>
          </p:cNvSpPr>
          <p:nvPr>
            <p:ph type="sldNum" sz="quarter" idx="5"/>
          </p:nvPr>
        </p:nvSpPr>
        <p:spPr/>
        <p:txBody>
          <a:bodyPr/>
          <a:lstStyle/>
          <a:p>
            <a:fld id="{1FCB9D7F-112E-E342-9F8B-EAB9CB8D7298}" type="slidenum">
              <a:rPr lang="de-DE" smtClean="0"/>
              <a:pPr/>
              <a:t>2</a:t>
            </a:fld>
            <a:endParaRPr lang="de-DE" dirty="0"/>
          </a:p>
        </p:txBody>
      </p:sp>
    </p:spTree>
    <p:extLst>
      <p:ext uri="{BB962C8B-B14F-4D97-AF65-F5344CB8AC3E}">
        <p14:creationId xmlns:p14="http://schemas.microsoft.com/office/powerpoint/2010/main" val="3854210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6563" y="1112838"/>
            <a:ext cx="5924550" cy="3332162"/>
          </a:xfrm>
        </p:spPr>
      </p:sp>
      <p:sp>
        <p:nvSpPr>
          <p:cNvPr id="3" name="Notizenplatzhalter 2"/>
          <p:cNvSpPr>
            <a:spLocks noGrp="1"/>
          </p:cNvSpPr>
          <p:nvPr>
            <p:ph type="body" idx="1"/>
          </p:nvPr>
        </p:nvSpPr>
        <p:spPr/>
        <p:txBody>
          <a:bodyPr/>
          <a:lstStyle/>
          <a:p>
            <a:r>
              <a:rPr lang="de-AT" dirty="0" err="1"/>
              <a:t>Moodle</a:t>
            </a:r>
            <a:r>
              <a:rPr lang="de-AT" dirty="0"/>
              <a:t>-Kurs fehlt</a:t>
            </a:r>
          </a:p>
        </p:txBody>
      </p:sp>
      <p:sp>
        <p:nvSpPr>
          <p:cNvPr id="4" name="Foliennummernplatzhalter 3"/>
          <p:cNvSpPr>
            <a:spLocks noGrp="1"/>
          </p:cNvSpPr>
          <p:nvPr>
            <p:ph type="sldNum" sz="quarter" idx="5"/>
          </p:nvPr>
        </p:nvSpPr>
        <p:spPr/>
        <p:txBody>
          <a:bodyPr/>
          <a:lstStyle/>
          <a:p>
            <a:fld id="{1FCB9D7F-112E-E342-9F8B-EAB9CB8D7298}" type="slidenum">
              <a:rPr lang="de-DE" smtClean="0"/>
              <a:pPr/>
              <a:t>6</a:t>
            </a:fld>
            <a:endParaRPr lang="de-DE" dirty="0"/>
          </a:p>
        </p:txBody>
      </p:sp>
    </p:spTree>
    <p:extLst>
      <p:ext uri="{BB962C8B-B14F-4D97-AF65-F5344CB8AC3E}">
        <p14:creationId xmlns:p14="http://schemas.microsoft.com/office/powerpoint/2010/main" val="2261081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6563" y="1112838"/>
            <a:ext cx="5924550" cy="3332162"/>
          </a:xfrm>
        </p:spPr>
      </p:sp>
      <p:sp>
        <p:nvSpPr>
          <p:cNvPr id="3" name="Notizenplatzhalter 2"/>
          <p:cNvSpPr>
            <a:spLocks noGrp="1"/>
          </p:cNvSpPr>
          <p:nvPr>
            <p:ph type="body" idx="1"/>
          </p:nvPr>
        </p:nvSpPr>
        <p:spPr/>
        <p:txBody>
          <a:bodyPr/>
          <a:lstStyle/>
          <a:p>
            <a:r>
              <a:rPr lang="de-AT" dirty="0"/>
              <a:t>Fehlermeldung beim Versuch QR-Code zum </a:t>
            </a:r>
            <a:r>
              <a:rPr lang="de-AT" dirty="0" err="1"/>
              <a:t>Moodle</a:t>
            </a:r>
            <a:r>
              <a:rPr lang="de-AT" dirty="0"/>
              <a:t>-Kurs zu erstellen</a:t>
            </a:r>
          </a:p>
        </p:txBody>
      </p:sp>
      <p:sp>
        <p:nvSpPr>
          <p:cNvPr id="4" name="Foliennummernplatzhalter 3"/>
          <p:cNvSpPr>
            <a:spLocks noGrp="1"/>
          </p:cNvSpPr>
          <p:nvPr>
            <p:ph type="sldNum" sz="quarter" idx="5"/>
          </p:nvPr>
        </p:nvSpPr>
        <p:spPr/>
        <p:txBody>
          <a:bodyPr/>
          <a:lstStyle/>
          <a:p>
            <a:fld id="{1FCB9D7F-112E-E342-9F8B-EAB9CB8D7298}" type="slidenum">
              <a:rPr lang="de-DE" smtClean="0"/>
              <a:pPr/>
              <a:t>10</a:t>
            </a:fld>
            <a:endParaRPr lang="de-DE" dirty="0"/>
          </a:p>
        </p:txBody>
      </p:sp>
    </p:spTree>
    <p:extLst>
      <p:ext uri="{BB962C8B-B14F-4D97-AF65-F5344CB8AC3E}">
        <p14:creationId xmlns:p14="http://schemas.microsoft.com/office/powerpoint/2010/main" val="4060157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06031850-E431-2C47-851A-A7F7F3C8C41A}"/>
              </a:ext>
            </a:extLst>
          </p:cNvPr>
          <p:cNvSpPr>
            <a:spLocks noGrp="1"/>
          </p:cNvSpPr>
          <p:nvPr>
            <p:ph type="pic" sz="quarter" idx="10"/>
          </p:nvPr>
        </p:nvSpPr>
        <p:spPr>
          <a:xfrm>
            <a:off x="0" y="0"/>
            <a:ext cx="13188535" cy="9753600"/>
          </a:xfrm>
        </p:spPr>
        <p:txBody>
          <a:bodyPr/>
          <a:lstStyle>
            <a:lvl1pPr marL="0" indent="0">
              <a:buNone/>
              <a:defRPr b="0" i="0">
                <a:latin typeface="Nunito Sans" pitchFamily="2" charset="77"/>
                <a:cs typeface="Times New Roman" panose="02020603050405020304" pitchFamily="18" charset="0"/>
              </a:defRPr>
            </a:lvl1pPr>
          </a:lstStyle>
          <a:p>
            <a:endParaRPr lang="de-DE" dirty="0"/>
          </a:p>
        </p:txBody>
      </p:sp>
      <p:pic>
        <p:nvPicPr>
          <p:cNvPr id="7" name="Bild 7">
            <a:extLst>
              <a:ext uri="{FF2B5EF4-FFF2-40B4-BE49-F238E27FC236}">
                <a16:creationId xmlns:a16="http://schemas.microsoft.com/office/drawing/2014/main" id="{7F7F9876-1FEC-4DBD-BCFB-2B5A5C006F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155452" y="654666"/>
            <a:ext cx="2467048" cy="2109174"/>
          </a:xfrm>
          <a:prstGeom prst="rect">
            <a:avLst/>
          </a:prstGeom>
        </p:spPr>
      </p:pic>
      <p:sp>
        <p:nvSpPr>
          <p:cNvPr id="11" name="Titelplatzhalter 1">
            <a:extLst>
              <a:ext uri="{FF2B5EF4-FFF2-40B4-BE49-F238E27FC236}">
                <a16:creationId xmlns:a16="http://schemas.microsoft.com/office/drawing/2014/main" id="{37CF0E2D-B57D-1549-87B8-1C5DB056DC15}"/>
              </a:ext>
            </a:extLst>
          </p:cNvPr>
          <p:cNvSpPr>
            <a:spLocks noGrp="1"/>
          </p:cNvSpPr>
          <p:nvPr>
            <p:ph type="title" hasCustomPrompt="1"/>
          </p:nvPr>
        </p:nvSpPr>
        <p:spPr>
          <a:xfrm>
            <a:off x="0" y="5157787"/>
            <a:ext cx="9962755" cy="3455987"/>
          </a:xfrm>
          <a:prstGeom prst="rect">
            <a:avLst/>
          </a:prstGeom>
          <a:solidFill>
            <a:schemeClr val="bg1">
              <a:alpha val="70000"/>
            </a:schemeClr>
          </a:solidFill>
        </p:spPr>
        <p:txBody>
          <a:bodyPr vert="horz" lIns="1116000" tIns="45720" rIns="91440" bIns="45720" rtlCol="0" anchor="ctr" anchorCtr="0">
            <a:normAutofit/>
          </a:bodyPr>
          <a:lstStyle>
            <a:lvl1pPr algn="l">
              <a:lnSpc>
                <a:spcPts val="7400"/>
              </a:lnSpc>
              <a:defRPr sz="6600" b="1" i="0">
                <a:latin typeface="+mj-lt"/>
                <a:cs typeface="Nunito Sans ExtraBold" pitchFamily="2" charset="77"/>
              </a:defRPr>
            </a:lvl1pPr>
          </a:lstStyle>
          <a:p>
            <a:r>
              <a:rPr lang="de-DE" dirty="0"/>
              <a:t>Mastertitelformat durch Klicken bearbeiten</a:t>
            </a:r>
            <a:endParaRPr lang="de-AT" dirty="0"/>
          </a:p>
        </p:txBody>
      </p:sp>
    </p:spTree>
    <p:extLst>
      <p:ext uri="{BB962C8B-B14F-4D97-AF65-F5344CB8AC3E}">
        <p14:creationId xmlns:p14="http://schemas.microsoft.com/office/powerpoint/2010/main" val="2451106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ufzählung mit grossem Bild und Subline; Quer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921600" y="615600"/>
            <a:ext cx="13755934" cy="1885950"/>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922867" y="2675467"/>
            <a:ext cx="6840000" cy="886883"/>
          </a:xfrm>
        </p:spPr>
        <p:txBody>
          <a:bodyPr anchor="t" anchorCtr="0">
            <a:noAutofit/>
          </a:bodyPr>
          <a:lstStyle>
            <a:lvl1pPr marL="0" indent="0">
              <a:buNone/>
              <a:defRPr sz="2800" b="0" i="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921600" y="3730624"/>
            <a:ext cx="6840000" cy="5141913"/>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7" name="Datumsplatzhalter 6">
            <a:extLst>
              <a:ext uri="{FF2B5EF4-FFF2-40B4-BE49-F238E27FC236}">
                <a16:creationId xmlns:a16="http://schemas.microsoft.com/office/drawing/2014/main" id="{D41C6AB4-230F-4C44-8E6E-4451B162E782}"/>
              </a:ext>
            </a:extLst>
          </p:cNvPr>
          <p:cNvSpPr>
            <a:spLocks noGrp="1"/>
          </p:cNvSpPr>
          <p:nvPr>
            <p:ph type="dt" sz="half" idx="10"/>
          </p:nvPr>
        </p:nvSpPr>
        <p:spPr/>
        <p:txBody>
          <a:bodyPr/>
          <a:lstStyle>
            <a:lvl1pPr>
              <a:defRPr b="0" i="0">
                <a:latin typeface="+mn-lt"/>
              </a:defRPr>
            </a:lvl1pPr>
          </a:lstStyle>
          <a:p>
            <a:fld id="{E4D7884F-FFE0-4031-89E5-4C7698BDD080}" type="datetime4">
              <a:rPr lang="de-AT" smtClean="0"/>
              <a:t>8. Jänner 2024</a:t>
            </a:fld>
            <a:endParaRPr lang="de-DE" dirty="0"/>
          </a:p>
        </p:txBody>
      </p:sp>
      <p:sp>
        <p:nvSpPr>
          <p:cNvPr id="8" name="Fußzeilenplatzhalter 7">
            <a:extLst>
              <a:ext uri="{FF2B5EF4-FFF2-40B4-BE49-F238E27FC236}">
                <a16:creationId xmlns:a16="http://schemas.microsoft.com/office/drawing/2014/main" id="{D0FAB672-8768-1A42-BFA3-33B71DEBE0B9}"/>
              </a:ext>
            </a:extLst>
          </p:cNvPr>
          <p:cNvSpPr>
            <a:spLocks noGrp="1"/>
          </p:cNvSpPr>
          <p:nvPr>
            <p:ph type="ftr" sz="quarter" idx="11"/>
          </p:nvPr>
        </p:nvSpPr>
        <p:spPr/>
        <p:txBody>
          <a:bodyPr/>
          <a:lstStyle>
            <a:lvl1pPr>
              <a:defRPr b="0" i="0">
                <a:latin typeface="+mn-lt"/>
              </a:defRPr>
            </a:lvl1pPr>
          </a:lstStyle>
          <a:p>
            <a:r>
              <a:rPr lang="de-AT"/>
              <a:t>Stand: Dezember 2023              schreibzentrum@uni-graz.at</a:t>
            </a:r>
            <a:endParaRPr lang="de-DE" dirty="0"/>
          </a:p>
        </p:txBody>
      </p:sp>
      <p:sp>
        <p:nvSpPr>
          <p:cNvPr id="9" name="Foliennummernplatzhalter 8">
            <a:extLst>
              <a:ext uri="{FF2B5EF4-FFF2-40B4-BE49-F238E27FC236}">
                <a16:creationId xmlns:a16="http://schemas.microsoft.com/office/drawing/2014/main" id="{C00F10BB-48B2-634B-8053-341EB4E5AD29}"/>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
        <p:nvSpPr>
          <p:cNvPr id="12" name="Bildplatzhalter 10">
            <a:extLst>
              <a:ext uri="{FF2B5EF4-FFF2-40B4-BE49-F238E27FC236}">
                <a16:creationId xmlns:a16="http://schemas.microsoft.com/office/drawing/2014/main" id="{60B04D0E-9637-444C-86E4-565C29C0EEE6}"/>
              </a:ext>
            </a:extLst>
          </p:cNvPr>
          <p:cNvSpPr>
            <a:spLocks noGrp="1"/>
          </p:cNvSpPr>
          <p:nvPr>
            <p:ph type="pic" sz="quarter" idx="13"/>
          </p:nvPr>
        </p:nvSpPr>
        <p:spPr>
          <a:xfrm>
            <a:off x="8168400" y="2789238"/>
            <a:ext cx="8459075" cy="6083300"/>
          </a:xfrm>
        </p:spPr>
        <p:txBody>
          <a:bodyPr/>
          <a:lstStyle>
            <a:lvl1pPr>
              <a:buNone/>
              <a:defRPr b="0" i="0">
                <a:latin typeface="+mn-lt"/>
              </a:defRPr>
            </a:lvl1pPr>
          </a:lstStyle>
          <a:p>
            <a:endParaRPr lang="de-AT" dirty="0"/>
          </a:p>
        </p:txBody>
      </p:sp>
    </p:spTree>
    <p:extLst>
      <p:ext uri="{BB962C8B-B14F-4D97-AF65-F5344CB8AC3E}">
        <p14:creationId xmlns:p14="http://schemas.microsoft.com/office/powerpoint/2010/main" val="186200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ufzählung mit grossem Bild und Subline; Hoch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921599" y="615600"/>
            <a:ext cx="13793641" cy="1885950"/>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922867" y="2675467"/>
            <a:ext cx="6840000" cy="886883"/>
          </a:xfrm>
        </p:spPr>
        <p:txBody>
          <a:bodyPr anchor="t" anchorCtr="0">
            <a:noAutofit/>
          </a:bodyPr>
          <a:lstStyle>
            <a:lvl1pPr marL="0" indent="0">
              <a:buNone/>
              <a:defRPr sz="2800" b="0" i="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921600" y="3730624"/>
            <a:ext cx="6840000" cy="5141913"/>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7" name="Datumsplatzhalter 6">
            <a:extLst>
              <a:ext uri="{FF2B5EF4-FFF2-40B4-BE49-F238E27FC236}">
                <a16:creationId xmlns:a16="http://schemas.microsoft.com/office/drawing/2014/main" id="{D41C6AB4-230F-4C44-8E6E-4451B162E782}"/>
              </a:ext>
            </a:extLst>
          </p:cNvPr>
          <p:cNvSpPr>
            <a:spLocks noGrp="1"/>
          </p:cNvSpPr>
          <p:nvPr>
            <p:ph type="dt" sz="half" idx="10"/>
          </p:nvPr>
        </p:nvSpPr>
        <p:spPr/>
        <p:txBody>
          <a:bodyPr/>
          <a:lstStyle>
            <a:lvl1pPr>
              <a:defRPr b="0" i="0">
                <a:latin typeface="Nunito Sans" pitchFamily="2" charset="77"/>
              </a:defRPr>
            </a:lvl1pPr>
          </a:lstStyle>
          <a:p>
            <a:fld id="{7AA5ABFB-586C-4DC7-8F8E-35C272C7C240}" type="datetime4">
              <a:rPr lang="de-AT" smtClean="0"/>
              <a:t>8. Jänner 2024</a:t>
            </a:fld>
            <a:endParaRPr lang="de-DE" dirty="0"/>
          </a:p>
        </p:txBody>
      </p:sp>
      <p:sp>
        <p:nvSpPr>
          <p:cNvPr id="8" name="Fußzeilenplatzhalter 7">
            <a:extLst>
              <a:ext uri="{FF2B5EF4-FFF2-40B4-BE49-F238E27FC236}">
                <a16:creationId xmlns:a16="http://schemas.microsoft.com/office/drawing/2014/main" id="{D0FAB672-8768-1A42-BFA3-33B71DEBE0B9}"/>
              </a:ext>
            </a:extLst>
          </p:cNvPr>
          <p:cNvSpPr>
            <a:spLocks noGrp="1"/>
          </p:cNvSpPr>
          <p:nvPr>
            <p:ph type="ftr" sz="quarter" idx="11"/>
          </p:nvPr>
        </p:nvSpPr>
        <p:spPr/>
        <p:txBody>
          <a:bodyPr/>
          <a:lstStyle>
            <a:lvl1pPr>
              <a:defRPr b="0" i="0">
                <a:latin typeface="Nunito Sans" pitchFamily="2" charset="77"/>
              </a:defRPr>
            </a:lvl1pPr>
          </a:lstStyle>
          <a:p>
            <a:r>
              <a:rPr lang="de-AT"/>
              <a:t>Stand: Dezember 2023              schreibzentrum@uni-graz.at</a:t>
            </a:r>
            <a:endParaRPr lang="de-DE" dirty="0"/>
          </a:p>
        </p:txBody>
      </p:sp>
      <p:sp>
        <p:nvSpPr>
          <p:cNvPr id="9" name="Foliennummernplatzhalter 8">
            <a:extLst>
              <a:ext uri="{FF2B5EF4-FFF2-40B4-BE49-F238E27FC236}">
                <a16:creationId xmlns:a16="http://schemas.microsoft.com/office/drawing/2014/main" id="{C00F10BB-48B2-634B-8053-341EB4E5AD29}"/>
              </a:ext>
            </a:extLst>
          </p:cNvPr>
          <p:cNvSpPr>
            <a:spLocks noGrp="1"/>
          </p:cNvSpPr>
          <p:nvPr>
            <p:ph type="sldNum" sz="quarter" idx="12"/>
          </p:nvPr>
        </p:nvSpPr>
        <p:spPr/>
        <p:txBody>
          <a:bodyPr/>
          <a:lstStyle>
            <a:lvl1pPr>
              <a:defRPr b="0" i="0">
                <a:latin typeface="Nunito Sans" pitchFamily="2" charset="77"/>
              </a:defRPr>
            </a:lvl1pPr>
          </a:lstStyle>
          <a:p>
            <a:fld id="{C8293DA4-3172-BF4E-AAD3-F8E76F90D071}" type="slidenum">
              <a:rPr lang="de-DE" smtClean="0"/>
              <a:pPr/>
              <a:t>‹Nr.›</a:t>
            </a:fld>
            <a:endParaRPr lang="de-DE" dirty="0"/>
          </a:p>
        </p:txBody>
      </p:sp>
      <p:sp>
        <p:nvSpPr>
          <p:cNvPr id="12" name="Bildplatzhalter 10">
            <a:extLst>
              <a:ext uri="{FF2B5EF4-FFF2-40B4-BE49-F238E27FC236}">
                <a16:creationId xmlns:a16="http://schemas.microsoft.com/office/drawing/2014/main" id="{60B04D0E-9637-444C-86E4-565C29C0EEE6}"/>
              </a:ext>
            </a:extLst>
          </p:cNvPr>
          <p:cNvSpPr>
            <a:spLocks noGrp="1"/>
          </p:cNvSpPr>
          <p:nvPr>
            <p:ph type="pic" sz="quarter" idx="13"/>
          </p:nvPr>
        </p:nvSpPr>
        <p:spPr>
          <a:xfrm>
            <a:off x="8168400" y="2789238"/>
            <a:ext cx="4756030" cy="6083300"/>
          </a:xfrm>
        </p:spPr>
        <p:txBody>
          <a:bodyPr/>
          <a:lstStyle>
            <a:lvl1pPr>
              <a:buNone/>
              <a:defRPr b="0" i="0">
                <a:latin typeface="+mn-lt"/>
              </a:defRPr>
            </a:lvl1pPr>
          </a:lstStyle>
          <a:p>
            <a:endParaRPr lang="de-AT" dirty="0"/>
          </a:p>
        </p:txBody>
      </p:sp>
    </p:spTree>
    <p:extLst>
      <p:ext uri="{BB962C8B-B14F-4D97-AF65-F5344CB8AC3E}">
        <p14:creationId xmlns:p14="http://schemas.microsoft.com/office/powerpoint/2010/main" val="2817473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ufzählung und zwei Bilder; Quer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921600" y="615600"/>
            <a:ext cx="13699373" cy="1885950"/>
          </a:xfrm>
        </p:spPr>
        <p:txBody>
          <a:bodyPr/>
          <a:lstStyle/>
          <a:p>
            <a:r>
              <a:rPr lang="de-DE" dirty="0"/>
              <a:t>Mastertitelformat bearbeiten</a:t>
            </a:r>
          </a:p>
        </p:txBody>
      </p:sp>
      <p:sp>
        <p:nvSpPr>
          <p:cNvPr id="12" name="Bildplatzhalter 10">
            <a:extLst>
              <a:ext uri="{FF2B5EF4-FFF2-40B4-BE49-F238E27FC236}">
                <a16:creationId xmlns:a16="http://schemas.microsoft.com/office/drawing/2014/main" id="{60B04D0E-9637-444C-86E4-565C29C0EEE6}"/>
              </a:ext>
            </a:extLst>
          </p:cNvPr>
          <p:cNvSpPr>
            <a:spLocks noGrp="1" noChangeAspect="1"/>
          </p:cNvSpPr>
          <p:nvPr>
            <p:ph type="pic" sz="quarter" idx="13"/>
          </p:nvPr>
        </p:nvSpPr>
        <p:spPr>
          <a:xfrm>
            <a:off x="10940400" y="2784736"/>
            <a:ext cx="4054816" cy="2916000"/>
          </a:xfrm>
        </p:spPr>
        <p:txBody>
          <a:bodyPr/>
          <a:lstStyle>
            <a:lvl1pPr>
              <a:buNone/>
              <a:defRPr b="0" i="0">
                <a:latin typeface="+mn-lt"/>
              </a:defRPr>
            </a:lvl1pPr>
          </a:lstStyle>
          <a:p>
            <a:endParaRPr lang="de-AT" dirty="0"/>
          </a:p>
        </p:txBody>
      </p:sp>
      <p:sp>
        <p:nvSpPr>
          <p:cNvPr id="10" name="Bildplatzhalter 10">
            <a:extLst>
              <a:ext uri="{FF2B5EF4-FFF2-40B4-BE49-F238E27FC236}">
                <a16:creationId xmlns:a16="http://schemas.microsoft.com/office/drawing/2014/main" id="{70968353-AB77-485C-85E8-4740E88CFC90}"/>
              </a:ext>
            </a:extLst>
          </p:cNvPr>
          <p:cNvSpPr>
            <a:spLocks noGrp="1" noChangeAspect="1"/>
          </p:cNvSpPr>
          <p:nvPr>
            <p:ph type="pic" sz="quarter" idx="14"/>
          </p:nvPr>
        </p:nvSpPr>
        <p:spPr>
          <a:xfrm>
            <a:off x="10940400" y="5949898"/>
            <a:ext cx="4054816" cy="2916000"/>
          </a:xfrm>
        </p:spPr>
        <p:txBody>
          <a:bodyPr/>
          <a:lstStyle>
            <a:lvl1pPr>
              <a:buNone/>
              <a:defRPr b="0" i="0">
                <a:latin typeface="+mn-lt"/>
              </a:defRPr>
            </a:lvl1pPr>
          </a:lstStyle>
          <a:p>
            <a:endParaRPr lang="de-AT" dirty="0"/>
          </a:p>
        </p:txBody>
      </p:sp>
      <p:sp>
        <p:nvSpPr>
          <p:cNvPr id="11" name="Inhaltsplatzhalter 3">
            <a:extLst>
              <a:ext uri="{FF2B5EF4-FFF2-40B4-BE49-F238E27FC236}">
                <a16:creationId xmlns:a16="http://schemas.microsoft.com/office/drawing/2014/main" id="{6E53A1A4-3F64-4071-B434-3AC3EC7C39DB}"/>
              </a:ext>
            </a:extLst>
          </p:cNvPr>
          <p:cNvSpPr>
            <a:spLocks noGrp="1"/>
          </p:cNvSpPr>
          <p:nvPr>
            <p:ph sz="half" idx="2"/>
          </p:nvPr>
        </p:nvSpPr>
        <p:spPr>
          <a:xfrm>
            <a:off x="921600" y="2689200"/>
            <a:ext cx="9715637" cy="6197070"/>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13" name="Datumsplatzhalter 3">
            <a:extLst>
              <a:ext uri="{FF2B5EF4-FFF2-40B4-BE49-F238E27FC236}">
                <a16:creationId xmlns:a16="http://schemas.microsoft.com/office/drawing/2014/main" id="{7BE0E0A1-8AD7-4F8F-9ED2-9453D9BFA6CF}"/>
              </a:ext>
            </a:extLst>
          </p:cNvPr>
          <p:cNvSpPr>
            <a:spLocks noGrp="1"/>
          </p:cNvSpPr>
          <p:nvPr>
            <p:ph type="dt" sz="half" idx="15"/>
          </p:nvPr>
        </p:nvSpPr>
        <p:spPr>
          <a:xfrm>
            <a:off x="922867" y="9040813"/>
            <a:ext cx="1762462" cy="519112"/>
          </a:xfrm>
          <a:prstGeom prst="rect">
            <a:avLst/>
          </a:prstGeom>
        </p:spPr>
        <p:txBody>
          <a:bodyPr vert="horz" lIns="91440" tIns="45720" rIns="91440" bIns="45720" rtlCol="0" anchor="ctr"/>
          <a:lstStyle>
            <a:lvl1pPr algn="l">
              <a:defRPr sz="1200" b="0" i="0">
                <a:solidFill>
                  <a:schemeClr val="tx1">
                    <a:tint val="75000"/>
                  </a:schemeClr>
                </a:solidFill>
                <a:latin typeface="+mn-lt"/>
                <a:cs typeface="Times New Roman" panose="02020603050405020304" pitchFamily="18" charset="0"/>
              </a:defRPr>
            </a:lvl1pPr>
          </a:lstStyle>
          <a:p>
            <a:fld id="{AD6D3267-C244-496A-99E5-1BAD53730969}" type="datetime4">
              <a:rPr lang="de-AT" smtClean="0"/>
              <a:t>8. Jänner 2024</a:t>
            </a:fld>
            <a:endParaRPr lang="de-DE" dirty="0"/>
          </a:p>
        </p:txBody>
      </p:sp>
      <p:sp>
        <p:nvSpPr>
          <p:cNvPr id="14" name="Fußzeilenplatzhalter 4">
            <a:extLst>
              <a:ext uri="{FF2B5EF4-FFF2-40B4-BE49-F238E27FC236}">
                <a16:creationId xmlns:a16="http://schemas.microsoft.com/office/drawing/2014/main" id="{238124B2-2222-49F3-8804-E8CA4FBC2AE6}"/>
              </a:ext>
            </a:extLst>
          </p:cNvPr>
          <p:cNvSpPr>
            <a:spLocks noGrp="1"/>
          </p:cNvSpPr>
          <p:nvPr>
            <p:ph type="ftr" sz="quarter" idx="3"/>
          </p:nvPr>
        </p:nvSpPr>
        <p:spPr>
          <a:xfrm>
            <a:off x="5743575" y="9040813"/>
            <a:ext cx="5853113" cy="519112"/>
          </a:xfrm>
          <a:prstGeom prst="rect">
            <a:avLst/>
          </a:prstGeom>
        </p:spPr>
        <p:txBody>
          <a:bodyPr vert="horz" lIns="91440" tIns="45720" rIns="91440" bIns="45720" rtlCol="0" anchor="ctr"/>
          <a:lstStyle>
            <a:lvl1pPr algn="ctr">
              <a:defRPr sz="1200" b="0" i="0">
                <a:solidFill>
                  <a:schemeClr val="tx1">
                    <a:tint val="75000"/>
                  </a:schemeClr>
                </a:solidFill>
                <a:latin typeface="+mn-lt"/>
                <a:cs typeface="Times New Roman" panose="02020603050405020304" pitchFamily="18" charset="0"/>
              </a:defRPr>
            </a:lvl1pPr>
          </a:lstStyle>
          <a:p>
            <a:r>
              <a:rPr lang="de-AT"/>
              <a:t>Stand: Dezember 2023              schreibzentrum@uni-graz.at</a:t>
            </a:r>
            <a:endParaRPr lang="de-DE" dirty="0"/>
          </a:p>
        </p:txBody>
      </p:sp>
      <p:sp>
        <p:nvSpPr>
          <p:cNvPr id="15" name="Foliennummernplatzhalter 5">
            <a:extLst>
              <a:ext uri="{FF2B5EF4-FFF2-40B4-BE49-F238E27FC236}">
                <a16:creationId xmlns:a16="http://schemas.microsoft.com/office/drawing/2014/main" id="{4557D213-F2D5-41F9-AE32-E356D0AFF1C2}"/>
              </a:ext>
            </a:extLst>
          </p:cNvPr>
          <p:cNvSpPr>
            <a:spLocks noGrp="1"/>
          </p:cNvSpPr>
          <p:nvPr>
            <p:ph type="sldNum" sz="quarter" idx="4"/>
          </p:nvPr>
        </p:nvSpPr>
        <p:spPr>
          <a:xfrm>
            <a:off x="13879240" y="9040813"/>
            <a:ext cx="2757881" cy="519112"/>
          </a:xfrm>
          <a:prstGeom prst="rect">
            <a:avLst/>
          </a:prstGeom>
        </p:spPr>
        <p:txBody>
          <a:bodyPr vert="horz" lIns="91440" tIns="45720" rIns="91440" bIns="45720" rtlCol="0" anchor="ctr"/>
          <a:lstStyle>
            <a:lvl1pPr algn="r">
              <a:defRPr sz="1200" b="0" i="0">
                <a:solidFill>
                  <a:schemeClr val="tx1">
                    <a:tint val="75000"/>
                  </a:schemeClr>
                </a:solidFill>
                <a:latin typeface="+mn-lt"/>
                <a:cs typeface="Times New Roman" panose="02020603050405020304" pitchFamily="18" charset="0"/>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2426806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ufzählung und zwei Bilder; Hoch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921600" y="615600"/>
            <a:ext cx="13689946" cy="1885950"/>
          </a:xfrm>
        </p:spPr>
        <p:txBody>
          <a:bodyPr/>
          <a:lstStyle/>
          <a:p>
            <a:r>
              <a:rPr lang="de-DE" dirty="0"/>
              <a:t>Mastertitelformat bearbeiten</a:t>
            </a:r>
          </a:p>
        </p:txBody>
      </p:sp>
      <p:sp>
        <p:nvSpPr>
          <p:cNvPr id="12" name="Bildplatzhalter 10">
            <a:extLst>
              <a:ext uri="{FF2B5EF4-FFF2-40B4-BE49-F238E27FC236}">
                <a16:creationId xmlns:a16="http://schemas.microsoft.com/office/drawing/2014/main" id="{60B04D0E-9637-444C-86E4-565C29C0EEE6}"/>
              </a:ext>
            </a:extLst>
          </p:cNvPr>
          <p:cNvSpPr>
            <a:spLocks noGrp="1" noChangeAspect="1"/>
          </p:cNvSpPr>
          <p:nvPr>
            <p:ph type="pic" sz="quarter" idx="13"/>
          </p:nvPr>
        </p:nvSpPr>
        <p:spPr>
          <a:xfrm>
            <a:off x="8173045" y="2777165"/>
            <a:ext cx="4054816" cy="4867157"/>
          </a:xfrm>
        </p:spPr>
        <p:txBody>
          <a:bodyPr/>
          <a:lstStyle>
            <a:lvl1pPr>
              <a:buNone/>
              <a:defRPr b="0" i="0">
                <a:latin typeface="+mn-lt"/>
              </a:defRPr>
            </a:lvl1pPr>
          </a:lstStyle>
          <a:p>
            <a:endParaRPr lang="de-AT" dirty="0"/>
          </a:p>
        </p:txBody>
      </p:sp>
      <p:sp>
        <p:nvSpPr>
          <p:cNvPr id="10" name="Bildplatzhalter 10">
            <a:extLst>
              <a:ext uri="{FF2B5EF4-FFF2-40B4-BE49-F238E27FC236}">
                <a16:creationId xmlns:a16="http://schemas.microsoft.com/office/drawing/2014/main" id="{70968353-AB77-485C-85E8-4740E88CFC90}"/>
              </a:ext>
            </a:extLst>
          </p:cNvPr>
          <p:cNvSpPr>
            <a:spLocks noGrp="1" noChangeAspect="1"/>
          </p:cNvSpPr>
          <p:nvPr>
            <p:ph type="pic" sz="quarter" idx="14"/>
          </p:nvPr>
        </p:nvSpPr>
        <p:spPr>
          <a:xfrm>
            <a:off x="12582305" y="2777166"/>
            <a:ext cx="4054816" cy="4867156"/>
          </a:xfrm>
        </p:spPr>
        <p:txBody>
          <a:bodyPr/>
          <a:lstStyle>
            <a:lvl1pPr>
              <a:buNone/>
              <a:defRPr b="0" i="0">
                <a:latin typeface="+mn-lt"/>
              </a:defRPr>
            </a:lvl1pPr>
          </a:lstStyle>
          <a:p>
            <a:endParaRPr lang="de-AT" dirty="0"/>
          </a:p>
        </p:txBody>
      </p:sp>
      <p:sp>
        <p:nvSpPr>
          <p:cNvPr id="11" name="Inhaltsplatzhalter 3">
            <a:extLst>
              <a:ext uri="{FF2B5EF4-FFF2-40B4-BE49-F238E27FC236}">
                <a16:creationId xmlns:a16="http://schemas.microsoft.com/office/drawing/2014/main" id="{6E53A1A4-3F64-4071-B434-3AC3EC7C39DB}"/>
              </a:ext>
            </a:extLst>
          </p:cNvPr>
          <p:cNvSpPr>
            <a:spLocks noGrp="1"/>
          </p:cNvSpPr>
          <p:nvPr>
            <p:ph sz="half" idx="2"/>
          </p:nvPr>
        </p:nvSpPr>
        <p:spPr>
          <a:xfrm>
            <a:off x="921600" y="2689200"/>
            <a:ext cx="6897001" cy="6197070"/>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13" name="Datumsplatzhalter 3">
            <a:extLst>
              <a:ext uri="{FF2B5EF4-FFF2-40B4-BE49-F238E27FC236}">
                <a16:creationId xmlns:a16="http://schemas.microsoft.com/office/drawing/2014/main" id="{D238D08E-665C-445D-AB41-F3F3FB5217F7}"/>
              </a:ext>
            </a:extLst>
          </p:cNvPr>
          <p:cNvSpPr>
            <a:spLocks noGrp="1"/>
          </p:cNvSpPr>
          <p:nvPr>
            <p:ph type="dt" sz="half" idx="15"/>
          </p:nvPr>
        </p:nvSpPr>
        <p:spPr>
          <a:xfrm>
            <a:off x="922867" y="9040813"/>
            <a:ext cx="1762462" cy="519112"/>
          </a:xfrm>
          <a:prstGeom prst="rect">
            <a:avLst/>
          </a:prstGeom>
        </p:spPr>
        <p:txBody>
          <a:bodyPr vert="horz" lIns="91440" tIns="45720" rIns="91440" bIns="45720" rtlCol="0" anchor="ctr"/>
          <a:lstStyle>
            <a:lvl1pPr algn="l">
              <a:defRPr sz="1200" b="0" i="0">
                <a:solidFill>
                  <a:schemeClr val="tx1">
                    <a:tint val="75000"/>
                  </a:schemeClr>
                </a:solidFill>
                <a:latin typeface="+mn-lt"/>
                <a:cs typeface="Times New Roman" panose="02020603050405020304" pitchFamily="18" charset="0"/>
              </a:defRPr>
            </a:lvl1pPr>
          </a:lstStyle>
          <a:p>
            <a:fld id="{DAA8451C-B774-4062-B3F4-E0B90B2C766E}" type="datetime4">
              <a:rPr lang="de-AT" smtClean="0"/>
              <a:t>8. Jänner 2024</a:t>
            </a:fld>
            <a:endParaRPr lang="de-DE" dirty="0"/>
          </a:p>
        </p:txBody>
      </p:sp>
      <p:sp>
        <p:nvSpPr>
          <p:cNvPr id="14" name="Fußzeilenplatzhalter 4">
            <a:extLst>
              <a:ext uri="{FF2B5EF4-FFF2-40B4-BE49-F238E27FC236}">
                <a16:creationId xmlns:a16="http://schemas.microsoft.com/office/drawing/2014/main" id="{B2E76FCB-CAF1-4C66-B8DF-ACDCA56D8208}"/>
              </a:ext>
            </a:extLst>
          </p:cNvPr>
          <p:cNvSpPr>
            <a:spLocks noGrp="1"/>
          </p:cNvSpPr>
          <p:nvPr>
            <p:ph type="ftr" sz="quarter" idx="3"/>
          </p:nvPr>
        </p:nvSpPr>
        <p:spPr>
          <a:xfrm>
            <a:off x="5743575" y="9040813"/>
            <a:ext cx="5853113" cy="519112"/>
          </a:xfrm>
          <a:prstGeom prst="rect">
            <a:avLst/>
          </a:prstGeom>
        </p:spPr>
        <p:txBody>
          <a:bodyPr vert="horz" lIns="91440" tIns="45720" rIns="91440" bIns="45720" rtlCol="0" anchor="ctr"/>
          <a:lstStyle>
            <a:lvl1pPr algn="ctr">
              <a:defRPr sz="1200" b="0" i="0">
                <a:solidFill>
                  <a:schemeClr val="tx1">
                    <a:tint val="75000"/>
                  </a:schemeClr>
                </a:solidFill>
                <a:latin typeface="+mn-lt"/>
                <a:cs typeface="Times New Roman" panose="02020603050405020304" pitchFamily="18" charset="0"/>
              </a:defRPr>
            </a:lvl1pPr>
          </a:lstStyle>
          <a:p>
            <a:r>
              <a:rPr lang="de-AT"/>
              <a:t>Stand: Dezember 2023              schreibzentrum@uni-graz.at</a:t>
            </a:r>
            <a:endParaRPr lang="de-DE" dirty="0"/>
          </a:p>
        </p:txBody>
      </p:sp>
      <p:sp>
        <p:nvSpPr>
          <p:cNvPr id="15" name="Foliennummernplatzhalter 5">
            <a:extLst>
              <a:ext uri="{FF2B5EF4-FFF2-40B4-BE49-F238E27FC236}">
                <a16:creationId xmlns:a16="http://schemas.microsoft.com/office/drawing/2014/main" id="{3ABB941D-0E8E-46D9-AB41-B6A8A9DF520E}"/>
              </a:ext>
            </a:extLst>
          </p:cNvPr>
          <p:cNvSpPr>
            <a:spLocks noGrp="1"/>
          </p:cNvSpPr>
          <p:nvPr>
            <p:ph type="sldNum" sz="quarter" idx="4"/>
          </p:nvPr>
        </p:nvSpPr>
        <p:spPr>
          <a:xfrm>
            <a:off x="13879240" y="9040813"/>
            <a:ext cx="2757881" cy="519112"/>
          </a:xfrm>
          <a:prstGeom prst="rect">
            <a:avLst/>
          </a:prstGeom>
        </p:spPr>
        <p:txBody>
          <a:bodyPr vert="horz" lIns="91440" tIns="45720" rIns="91440" bIns="45720" rtlCol="0" anchor="ctr"/>
          <a:lstStyle>
            <a:lvl1pPr algn="r">
              <a:defRPr sz="1200" b="0" i="0">
                <a:solidFill>
                  <a:schemeClr val="tx1">
                    <a:tint val="75000"/>
                  </a:schemeClr>
                </a:solidFill>
                <a:latin typeface="+mn-lt"/>
                <a:cs typeface="Times New Roman" panose="02020603050405020304" pitchFamily="18" charset="0"/>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1179800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ufzählung mit Subline und zwei Bildern; Quer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921600" y="615600"/>
            <a:ext cx="13708800" cy="1885950"/>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922866" y="2675467"/>
            <a:ext cx="9715637" cy="886883"/>
          </a:xfrm>
        </p:spPr>
        <p:txBody>
          <a:bodyPr anchor="t" anchorCtr="0">
            <a:noAutofit/>
          </a:bodyPr>
          <a:lstStyle>
            <a:lvl1pPr marL="0" indent="0">
              <a:buNone/>
              <a:defRPr sz="2800" b="0" i="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921600" y="3730624"/>
            <a:ext cx="9715637" cy="5141913"/>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12" name="Bildplatzhalter 10">
            <a:extLst>
              <a:ext uri="{FF2B5EF4-FFF2-40B4-BE49-F238E27FC236}">
                <a16:creationId xmlns:a16="http://schemas.microsoft.com/office/drawing/2014/main" id="{60B04D0E-9637-444C-86E4-565C29C0EEE6}"/>
              </a:ext>
            </a:extLst>
          </p:cNvPr>
          <p:cNvSpPr>
            <a:spLocks noGrp="1" noChangeAspect="1"/>
          </p:cNvSpPr>
          <p:nvPr>
            <p:ph type="pic" sz="quarter" idx="13"/>
          </p:nvPr>
        </p:nvSpPr>
        <p:spPr>
          <a:xfrm>
            <a:off x="10940400" y="2743707"/>
            <a:ext cx="4054816" cy="2916000"/>
          </a:xfrm>
        </p:spPr>
        <p:txBody>
          <a:bodyPr/>
          <a:lstStyle>
            <a:lvl1pPr>
              <a:buNone/>
              <a:defRPr b="0" i="0">
                <a:latin typeface="+mn-lt"/>
              </a:defRPr>
            </a:lvl1pPr>
          </a:lstStyle>
          <a:p>
            <a:endParaRPr lang="de-AT" dirty="0"/>
          </a:p>
        </p:txBody>
      </p:sp>
      <p:sp>
        <p:nvSpPr>
          <p:cNvPr id="10" name="Bildplatzhalter 10">
            <a:extLst>
              <a:ext uri="{FF2B5EF4-FFF2-40B4-BE49-F238E27FC236}">
                <a16:creationId xmlns:a16="http://schemas.microsoft.com/office/drawing/2014/main" id="{70968353-AB77-485C-85E8-4740E88CFC90}"/>
              </a:ext>
            </a:extLst>
          </p:cNvPr>
          <p:cNvSpPr>
            <a:spLocks noGrp="1" noChangeAspect="1"/>
          </p:cNvSpPr>
          <p:nvPr>
            <p:ph type="pic" sz="quarter" idx="14"/>
          </p:nvPr>
        </p:nvSpPr>
        <p:spPr>
          <a:xfrm>
            <a:off x="10940400" y="5926380"/>
            <a:ext cx="4054816" cy="2916000"/>
          </a:xfrm>
        </p:spPr>
        <p:txBody>
          <a:bodyPr/>
          <a:lstStyle>
            <a:lvl1pPr>
              <a:buNone/>
              <a:defRPr b="0" i="0">
                <a:latin typeface="+mn-lt"/>
              </a:defRPr>
            </a:lvl1pPr>
          </a:lstStyle>
          <a:p>
            <a:endParaRPr lang="de-AT" dirty="0"/>
          </a:p>
        </p:txBody>
      </p:sp>
      <p:sp>
        <p:nvSpPr>
          <p:cNvPr id="11" name="Datumsplatzhalter 3">
            <a:extLst>
              <a:ext uri="{FF2B5EF4-FFF2-40B4-BE49-F238E27FC236}">
                <a16:creationId xmlns:a16="http://schemas.microsoft.com/office/drawing/2014/main" id="{8124F14F-4B3E-4E54-8628-2885022BEFD7}"/>
              </a:ext>
            </a:extLst>
          </p:cNvPr>
          <p:cNvSpPr>
            <a:spLocks noGrp="1"/>
          </p:cNvSpPr>
          <p:nvPr>
            <p:ph type="dt" sz="half" idx="15"/>
          </p:nvPr>
        </p:nvSpPr>
        <p:spPr>
          <a:xfrm>
            <a:off x="922867" y="9040813"/>
            <a:ext cx="1762462" cy="519112"/>
          </a:xfrm>
          <a:prstGeom prst="rect">
            <a:avLst/>
          </a:prstGeom>
        </p:spPr>
        <p:txBody>
          <a:bodyPr vert="horz" lIns="91440" tIns="45720" rIns="91440" bIns="45720" rtlCol="0" anchor="ctr"/>
          <a:lstStyle>
            <a:lvl1pPr algn="l">
              <a:defRPr sz="1200" b="0" i="0">
                <a:solidFill>
                  <a:schemeClr val="tx1">
                    <a:tint val="75000"/>
                  </a:schemeClr>
                </a:solidFill>
                <a:latin typeface="+mn-lt"/>
                <a:cs typeface="Times New Roman" panose="02020603050405020304" pitchFamily="18" charset="0"/>
              </a:defRPr>
            </a:lvl1pPr>
          </a:lstStyle>
          <a:p>
            <a:fld id="{109380C6-4E78-4717-A8A0-DE15D3B134CA}" type="datetime4">
              <a:rPr lang="de-AT" smtClean="0"/>
              <a:t>8. Jänner 2024</a:t>
            </a:fld>
            <a:endParaRPr lang="de-DE" dirty="0"/>
          </a:p>
        </p:txBody>
      </p:sp>
      <p:sp>
        <p:nvSpPr>
          <p:cNvPr id="13" name="Fußzeilenplatzhalter 4">
            <a:extLst>
              <a:ext uri="{FF2B5EF4-FFF2-40B4-BE49-F238E27FC236}">
                <a16:creationId xmlns:a16="http://schemas.microsoft.com/office/drawing/2014/main" id="{FD388105-20A8-425D-B2D2-81EC5C0E4290}"/>
              </a:ext>
            </a:extLst>
          </p:cNvPr>
          <p:cNvSpPr>
            <a:spLocks noGrp="1"/>
          </p:cNvSpPr>
          <p:nvPr>
            <p:ph type="ftr" sz="quarter" idx="3"/>
          </p:nvPr>
        </p:nvSpPr>
        <p:spPr>
          <a:xfrm>
            <a:off x="5743575" y="9040813"/>
            <a:ext cx="5853113" cy="519112"/>
          </a:xfrm>
          <a:prstGeom prst="rect">
            <a:avLst/>
          </a:prstGeom>
        </p:spPr>
        <p:txBody>
          <a:bodyPr vert="horz" lIns="91440" tIns="45720" rIns="91440" bIns="45720" rtlCol="0" anchor="ctr"/>
          <a:lstStyle>
            <a:lvl1pPr algn="ctr">
              <a:defRPr sz="1200" b="0" i="0">
                <a:solidFill>
                  <a:schemeClr val="tx1">
                    <a:tint val="75000"/>
                  </a:schemeClr>
                </a:solidFill>
                <a:latin typeface="+mn-lt"/>
                <a:cs typeface="Times New Roman" panose="02020603050405020304" pitchFamily="18" charset="0"/>
              </a:defRPr>
            </a:lvl1pPr>
          </a:lstStyle>
          <a:p>
            <a:r>
              <a:rPr lang="de-AT"/>
              <a:t>Stand: Dezember 2023              schreibzentrum@uni-graz.at</a:t>
            </a:r>
            <a:endParaRPr lang="de-DE" dirty="0"/>
          </a:p>
        </p:txBody>
      </p:sp>
      <p:sp>
        <p:nvSpPr>
          <p:cNvPr id="14" name="Foliennummernplatzhalter 5">
            <a:extLst>
              <a:ext uri="{FF2B5EF4-FFF2-40B4-BE49-F238E27FC236}">
                <a16:creationId xmlns:a16="http://schemas.microsoft.com/office/drawing/2014/main" id="{8029A4C5-5CEB-4A69-A52D-8372C6B886C9}"/>
              </a:ext>
            </a:extLst>
          </p:cNvPr>
          <p:cNvSpPr>
            <a:spLocks noGrp="1"/>
          </p:cNvSpPr>
          <p:nvPr>
            <p:ph type="sldNum" sz="quarter" idx="4"/>
          </p:nvPr>
        </p:nvSpPr>
        <p:spPr>
          <a:xfrm>
            <a:off x="13879240" y="9040813"/>
            <a:ext cx="2757881" cy="519112"/>
          </a:xfrm>
          <a:prstGeom prst="rect">
            <a:avLst/>
          </a:prstGeom>
        </p:spPr>
        <p:txBody>
          <a:bodyPr vert="horz" lIns="91440" tIns="45720" rIns="91440" bIns="45720" rtlCol="0" anchor="ctr"/>
          <a:lstStyle>
            <a:lvl1pPr algn="r">
              <a:defRPr sz="1200" b="0" i="0">
                <a:solidFill>
                  <a:schemeClr val="tx1">
                    <a:tint val="75000"/>
                  </a:schemeClr>
                </a:solidFill>
                <a:latin typeface="+mn-lt"/>
                <a:cs typeface="Times New Roman" panose="02020603050405020304" pitchFamily="18" charset="0"/>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2339605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ufzählung mit Subline und zwei Bildern; Hoch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921600" y="615600"/>
            <a:ext cx="13708800" cy="1885950"/>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922866" y="2675467"/>
            <a:ext cx="6895735" cy="886883"/>
          </a:xfrm>
        </p:spPr>
        <p:txBody>
          <a:bodyPr anchor="t" anchorCtr="0">
            <a:noAutofit/>
          </a:bodyPr>
          <a:lstStyle>
            <a:lvl1pPr marL="0" indent="0">
              <a:buNone/>
              <a:defRPr sz="2800" b="0" i="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921600" y="3730624"/>
            <a:ext cx="6897001" cy="5141913"/>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11" name="Bildplatzhalter 10">
            <a:extLst>
              <a:ext uri="{FF2B5EF4-FFF2-40B4-BE49-F238E27FC236}">
                <a16:creationId xmlns:a16="http://schemas.microsoft.com/office/drawing/2014/main" id="{05B67066-5F4B-AD49-A41A-421ACD77F4AA}"/>
              </a:ext>
            </a:extLst>
          </p:cNvPr>
          <p:cNvSpPr>
            <a:spLocks noGrp="1" noChangeAspect="1"/>
          </p:cNvSpPr>
          <p:nvPr>
            <p:ph type="pic" sz="quarter" idx="15"/>
          </p:nvPr>
        </p:nvSpPr>
        <p:spPr>
          <a:xfrm>
            <a:off x="8173045" y="2777165"/>
            <a:ext cx="4054816" cy="4867157"/>
          </a:xfrm>
        </p:spPr>
        <p:txBody>
          <a:bodyPr/>
          <a:lstStyle>
            <a:lvl1pPr>
              <a:buNone/>
              <a:defRPr b="0" i="0">
                <a:latin typeface="+mn-lt"/>
              </a:defRPr>
            </a:lvl1pPr>
          </a:lstStyle>
          <a:p>
            <a:endParaRPr lang="de-AT" dirty="0"/>
          </a:p>
        </p:txBody>
      </p:sp>
      <p:sp>
        <p:nvSpPr>
          <p:cNvPr id="13" name="Bildplatzhalter 10">
            <a:extLst>
              <a:ext uri="{FF2B5EF4-FFF2-40B4-BE49-F238E27FC236}">
                <a16:creationId xmlns:a16="http://schemas.microsoft.com/office/drawing/2014/main" id="{A899942F-594D-F541-AB27-B2971DAF6AC5}"/>
              </a:ext>
            </a:extLst>
          </p:cNvPr>
          <p:cNvSpPr>
            <a:spLocks noGrp="1" noChangeAspect="1"/>
          </p:cNvSpPr>
          <p:nvPr>
            <p:ph type="pic" sz="quarter" idx="16"/>
          </p:nvPr>
        </p:nvSpPr>
        <p:spPr>
          <a:xfrm>
            <a:off x="12582305" y="2777166"/>
            <a:ext cx="4054816" cy="4867156"/>
          </a:xfrm>
        </p:spPr>
        <p:txBody>
          <a:bodyPr/>
          <a:lstStyle>
            <a:lvl1pPr>
              <a:buNone/>
              <a:defRPr b="0" i="0">
                <a:latin typeface="+mn-lt"/>
              </a:defRPr>
            </a:lvl1pPr>
          </a:lstStyle>
          <a:p>
            <a:endParaRPr lang="de-AT" dirty="0"/>
          </a:p>
        </p:txBody>
      </p:sp>
      <p:sp>
        <p:nvSpPr>
          <p:cNvPr id="10" name="Datumsplatzhalter 3">
            <a:extLst>
              <a:ext uri="{FF2B5EF4-FFF2-40B4-BE49-F238E27FC236}">
                <a16:creationId xmlns:a16="http://schemas.microsoft.com/office/drawing/2014/main" id="{D9C811B8-F3E7-45FF-A30B-275E5010D837}"/>
              </a:ext>
            </a:extLst>
          </p:cNvPr>
          <p:cNvSpPr>
            <a:spLocks noGrp="1"/>
          </p:cNvSpPr>
          <p:nvPr>
            <p:ph type="dt" sz="half" idx="17"/>
          </p:nvPr>
        </p:nvSpPr>
        <p:spPr>
          <a:xfrm>
            <a:off x="922867" y="9040813"/>
            <a:ext cx="1762462" cy="519112"/>
          </a:xfrm>
          <a:prstGeom prst="rect">
            <a:avLst/>
          </a:prstGeom>
        </p:spPr>
        <p:txBody>
          <a:bodyPr vert="horz" lIns="91440" tIns="45720" rIns="91440" bIns="45720" rtlCol="0" anchor="ctr"/>
          <a:lstStyle>
            <a:lvl1pPr algn="l">
              <a:defRPr sz="1200" b="0" i="0">
                <a:solidFill>
                  <a:schemeClr val="tx1">
                    <a:tint val="75000"/>
                  </a:schemeClr>
                </a:solidFill>
                <a:latin typeface="+mn-lt"/>
                <a:cs typeface="Times New Roman" panose="02020603050405020304" pitchFamily="18" charset="0"/>
              </a:defRPr>
            </a:lvl1pPr>
          </a:lstStyle>
          <a:p>
            <a:fld id="{F6067AC8-C43D-418C-B6A4-D72B6AD4F0A1}" type="datetime4">
              <a:rPr lang="de-AT" smtClean="0"/>
              <a:t>8. Jänner 2024</a:t>
            </a:fld>
            <a:endParaRPr lang="de-DE" dirty="0"/>
          </a:p>
        </p:txBody>
      </p:sp>
      <p:sp>
        <p:nvSpPr>
          <p:cNvPr id="12" name="Fußzeilenplatzhalter 4">
            <a:extLst>
              <a:ext uri="{FF2B5EF4-FFF2-40B4-BE49-F238E27FC236}">
                <a16:creationId xmlns:a16="http://schemas.microsoft.com/office/drawing/2014/main" id="{F8143568-E6AB-41C9-BEF7-2E0B813146ED}"/>
              </a:ext>
            </a:extLst>
          </p:cNvPr>
          <p:cNvSpPr>
            <a:spLocks noGrp="1"/>
          </p:cNvSpPr>
          <p:nvPr>
            <p:ph type="ftr" sz="quarter" idx="3"/>
          </p:nvPr>
        </p:nvSpPr>
        <p:spPr>
          <a:xfrm>
            <a:off x="5743575" y="9040813"/>
            <a:ext cx="5853113" cy="519112"/>
          </a:xfrm>
          <a:prstGeom prst="rect">
            <a:avLst/>
          </a:prstGeom>
        </p:spPr>
        <p:txBody>
          <a:bodyPr vert="horz" lIns="91440" tIns="45720" rIns="91440" bIns="45720" rtlCol="0" anchor="ctr"/>
          <a:lstStyle>
            <a:lvl1pPr algn="ctr">
              <a:defRPr sz="1200" b="0" i="0">
                <a:solidFill>
                  <a:schemeClr val="tx1">
                    <a:tint val="75000"/>
                  </a:schemeClr>
                </a:solidFill>
                <a:latin typeface="+mn-lt"/>
                <a:cs typeface="Times New Roman" panose="02020603050405020304" pitchFamily="18" charset="0"/>
              </a:defRPr>
            </a:lvl1pPr>
          </a:lstStyle>
          <a:p>
            <a:r>
              <a:rPr lang="de-AT"/>
              <a:t>Stand: Dezember 2023              schreibzentrum@uni-graz.at</a:t>
            </a:r>
            <a:endParaRPr lang="de-DE" dirty="0"/>
          </a:p>
        </p:txBody>
      </p:sp>
      <p:sp>
        <p:nvSpPr>
          <p:cNvPr id="14" name="Foliennummernplatzhalter 5">
            <a:extLst>
              <a:ext uri="{FF2B5EF4-FFF2-40B4-BE49-F238E27FC236}">
                <a16:creationId xmlns:a16="http://schemas.microsoft.com/office/drawing/2014/main" id="{5A296564-71F2-4C32-945F-07F1F443C1BA}"/>
              </a:ext>
            </a:extLst>
          </p:cNvPr>
          <p:cNvSpPr>
            <a:spLocks noGrp="1"/>
          </p:cNvSpPr>
          <p:nvPr>
            <p:ph type="sldNum" sz="quarter" idx="4"/>
          </p:nvPr>
        </p:nvSpPr>
        <p:spPr>
          <a:xfrm>
            <a:off x="13879240" y="9040813"/>
            <a:ext cx="2757881" cy="519112"/>
          </a:xfrm>
          <a:prstGeom prst="rect">
            <a:avLst/>
          </a:prstGeom>
        </p:spPr>
        <p:txBody>
          <a:bodyPr vert="horz" lIns="91440" tIns="45720" rIns="91440" bIns="45720" rtlCol="0" anchor="ctr"/>
          <a:lstStyle>
            <a:lvl1pPr algn="r">
              <a:defRPr sz="1200" b="0" i="0">
                <a:solidFill>
                  <a:schemeClr val="tx1">
                    <a:tint val="75000"/>
                  </a:schemeClr>
                </a:solidFill>
                <a:latin typeface="+mn-lt"/>
                <a:cs typeface="Times New Roman" panose="02020603050405020304" pitchFamily="18" charset="0"/>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1849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und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921600" y="615600"/>
            <a:ext cx="13727654" cy="1885950"/>
          </a:xfrm>
        </p:spPr>
        <p:txBody>
          <a:bodyPr/>
          <a:lstStyle/>
          <a:p>
            <a:r>
              <a:rPr lang="de-DE" dirty="0"/>
              <a:t>Mastertitelformat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hasCustomPrompt="1"/>
          </p:nvPr>
        </p:nvSpPr>
        <p:spPr>
          <a:xfrm>
            <a:off x="921600" y="2725200"/>
            <a:ext cx="6840000" cy="6091962"/>
          </a:xfrm>
        </p:spPr>
        <p:txBody>
          <a:bodyPr/>
          <a:lstStyle>
            <a:lvl1pPr marL="0" indent="0">
              <a:buNone/>
              <a:defRPr b="0" i="0">
                <a:latin typeface="+mn-lt"/>
              </a:defRPr>
            </a:lvl1pPr>
          </a:lstStyle>
          <a:p>
            <a:pPr lvl="0"/>
            <a:r>
              <a:rPr lang="de-DE" dirty="0" err="1"/>
              <a:t>MasterInhalt</a:t>
            </a:r>
            <a:r>
              <a:rPr lang="de-DE" dirty="0"/>
              <a:t> bearbeiten</a:t>
            </a:r>
          </a:p>
        </p:txBody>
      </p:sp>
      <p:sp>
        <p:nvSpPr>
          <p:cNvPr id="13" name="Inhaltsplatzhalter 10">
            <a:extLst>
              <a:ext uri="{FF2B5EF4-FFF2-40B4-BE49-F238E27FC236}">
                <a16:creationId xmlns:a16="http://schemas.microsoft.com/office/drawing/2014/main" id="{75C928EC-E824-4848-8F3B-4CE94E3B9556}"/>
              </a:ext>
            </a:extLst>
          </p:cNvPr>
          <p:cNvSpPr>
            <a:spLocks noGrp="1"/>
          </p:cNvSpPr>
          <p:nvPr>
            <p:ph sz="quarter" idx="15" hasCustomPrompt="1"/>
          </p:nvPr>
        </p:nvSpPr>
        <p:spPr>
          <a:xfrm>
            <a:off x="8167688" y="2725200"/>
            <a:ext cx="8459787" cy="6091237"/>
          </a:xfrm>
        </p:spPr>
        <p:txBody>
          <a:bodyPr/>
          <a:lstStyle>
            <a:lvl1pPr>
              <a:buNone/>
              <a:defRPr b="0" i="0">
                <a:latin typeface="+mn-lt"/>
              </a:defRPr>
            </a:lvl1pPr>
          </a:lstStyle>
          <a:p>
            <a:pPr lvl="0"/>
            <a:r>
              <a:rPr lang="de-DE" dirty="0" err="1"/>
              <a:t>MasterInhalt</a:t>
            </a:r>
            <a:r>
              <a:rPr lang="de-DE" dirty="0"/>
              <a:t> bearbeiten</a:t>
            </a:r>
          </a:p>
        </p:txBody>
      </p:sp>
      <p:sp>
        <p:nvSpPr>
          <p:cNvPr id="10" name="Datumsplatzhalter 3">
            <a:extLst>
              <a:ext uri="{FF2B5EF4-FFF2-40B4-BE49-F238E27FC236}">
                <a16:creationId xmlns:a16="http://schemas.microsoft.com/office/drawing/2014/main" id="{257E38ED-9183-425A-A294-1F2388DD7E92}"/>
              </a:ext>
            </a:extLst>
          </p:cNvPr>
          <p:cNvSpPr>
            <a:spLocks noGrp="1"/>
          </p:cNvSpPr>
          <p:nvPr>
            <p:ph type="dt" sz="half" idx="16"/>
          </p:nvPr>
        </p:nvSpPr>
        <p:spPr>
          <a:xfrm>
            <a:off x="922867" y="9040813"/>
            <a:ext cx="1762462" cy="519112"/>
          </a:xfrm>
          <a:prstGeom prst="rect">
            <a:avLst/>
          </a:prstGeom>
        </p:spPr>
        <p:txBody>
          <a:bodyPr vert="horz" lIns="91440" tIns="45720" rIns="91440" bIns="45720" rtlCol="0" anchor="ctr"/>
          <a:lstStyle>
            <a:lvl1pPr algn="l">
              <a:defRPr sz="1200" b="0" i="0">
                <a:solidFill>
                  <a:schemeClr val="tx1">
                    <a:tint val="75000"/>
                  </a:schemeClr>
                </a:solidFill>
                <a:latin typeface="+mn-lt"/>
                <a:cs typeface="Times New Roman" panose="02020603050405020304" pitchFamily="18" charset="0"/>
              </a:defRPr>
            </a:lvl1pPr>
          </a:lstStyle>
          <a:p>
            <a:fld id="{F2EE101B-26F1-495B-89EB-FA11A58353D0}" type="datetime4">
              <a:rPr lang="de-AT" smtClean="0"/>
              <a:t>8. Jänner 2024</a:t>
            </a:fld>
            <a:endParaRPr lang="de-DE" dirty="0"/>
          </a:p>
        </p:txBody>
      </p:sp>
      <p:sp>
        <p:nvSpPr>
          <p:cNvPr id="11" name="Fußzeilenplatzhalter 4">
            <a:extLst>
              <a:ext uri="{FF2B5EF4-FFF2-40B4-BE49-F238E27FC236}">
                <a16:creationId xmlns:a16="http://schemas.microsoft.com/office/drawing/2014/main" id="{2DBC8530-2BDE-4637-9395-E4700CAA5D9D}"/>
              </a:ext>
            </a:extLst>
          </p:cNvPr>
          <p:cNvSpPr>
            <a:spLocks noGrp="1"/>
          </p:cNvSpPr>
          <p:nvPr>
            <p:ph type="ftr" sz="quarter" idx="3"/>
          </p:nvPr>
        </p:nvSpPr>
        <p:spPr>
          <a:xfrm>
            <a:off x="5743575" y="9040813"/>
            <a:ext cx="5853113" cy="519112"/>
          </a:xfrm>
          <a:prstGeom prst="rect">
            <a:avLst/>
          </a:prstGeom>
        </p:spPr>
        <p:txBody>
          <a:bodyPr vert="horz" lIns="91440" tIns="45720" rIns="91440" bIns="45720" rtlCol="0" anchor="ctr"/>
          <a:lstStyle>
            <a:lvl1pPr algn="ctr">
              <a:defRPr sz="1200" b="0" i="0">
                <a:solidFill>
                  <a:schemeClr val="tx1">
                    <a:tint val="75000"/>
                  </a:schemeClr>
                </a:solidFill>
                <a:latin typeface="+mn-lt"/>
                <a:cs typeface="Times New Roman" panose="02020603050405020304" pitchFamily="18" charset="0"/>
              </a:defRPr>
            </a:lvl1pPr>
          </a:lstStyle>
          <a:p>
            <a:r>
              <a:rPr lang="de-AT"/>
              <a:t>Stand: Dezember 2023              schreibzentrum@uni-graz.at</a:t>
            </a:r>
            <a:endParaRPr lang="de-DE" dirty="0"/>
          </a:p>
        </p:txBody>
      </p:sp>
      <p:sp>
        <p:nvSpPr>
          <p:cNvPr id="12" name="Foliennummernplatzhalter 5">
            <a:extLst>
              <a:ext uri="{FF2B5EF4-FFF2-40B4-BE49-F238E27FC236}">
                <a16:creationId xmlns:a16="http://schemas.microsoft.com/office/drawing/2014/main" id="{3D008FCE-CADD-44B7-A8D4-18FD977FCF3D}"/>
              </a:ext>
            </a:extLst>
          </p:cNvPr>
          <p:cNvSpPr>
            <a:spLocks noGrp="1"/>
          </p:cNvSpPr>
          <p:nvPr>
            <p:ph type="sldNum" sz="quarter" idx="4"/>
          </p:nvPr>
        </p:nvSpPr>
        <p:spPr>
          <a:xfrm>
            <a:off x="13879240" y="9040813"/>
            <a:ext cx="2757881" cy="519112"/>
          </a:xfrm>
          <a:prstGeom prst="rect">
            <a:avLst/>
          </a:prstGeom>
        </p:spPr>
        <p:txBody>
          <a:bodyPr vert="horz" lIns="91440" tIns="45720" rIns="91440" bIns="45720" rtlCol="0" anchor="ctr"/>
          <a:lstStyle>
            <a:lvl1pPr algn="r">
              <a:defRPr sz="1200" b="0" i="0">
                <a:solidFill>
                  <a:schemeClr val="tx1">
                    <a:tint val="75000"/>
                  </a:schemeClr>
                </a:solidFill>
                <a:latin typeface="+mn-lt"/>
                <a:cs typeface="Times New Roman" panose="02020603050405020304" pitchFamily="18" charset="0"/>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1871430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mit Subline und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921599" y="615600"/>
            <a:ext cx="13671093" cy="1885950"/>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922867" y="2675467"/>
            <a:ext cx="6840000" cy="886883"/>
          </a:xfrm>
        </p:spPr>
        <p:txBody>
          <a:bodyPr anchor="t" anchorCtr="0">
            <a:noAutofit/>
          </a:bodyPr>
          <a:lstStyle>
            <a:lvl1pPr marL="0" indent="0">
              <a:buNone/>
              <a:defRPr sz="2800" b="0" i="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hasCustomPrompt="1"/>
          </p:nvPr>
        </p:nvSpPr>
        <p:spPr>
          <a:xfrm>
            <a:off x="921600" y="3730624"/>
            <a:ext cx="6840000" cy="5141913"/>
          </a:xfrm>
        </p:spPr>
        <p:txBody>
          <a:bodyPr/>
          <a:lstStyle>
            <a:lvl1pPr marL="0" indent="0">
              <a:buNone/>
              <a:defRPr b="0" i="0">
                <a:latin typeface="+mn-lt"/>
              </a:defRPr>
            </a:lvl1pPr>
          </a:lstStyle>
          <a:p>
            <a:pPr lvl="0"/>
            <a:r>
              <a:rPr lang="de-DE" dirty="0" err="1"/>
              <a:t>MasterInhalt</a:t>
            </a:r>
            <a:r>
              <a:rPr lang="de-DE" dirty="0"/>
              <a:t> bearbeiten</a:t>
            </a:r>
          </a:p>
        </p:txBody>
      </p:sp>
      <p:sp>
        <p:nvSpPr>
          <p:cNvPr id="11" name="Inhaltsplatzhalter 5">
            <a:extLst>
              <a:ext uri="{FF2B5EF4-FFF2-40B4-BE49-F238E27FC236}">
                <a16:creationId xmlns:a16="http://schemas.microsoft.com/office/drawing/2014/main" id="{528EC1C3-C533-4D02-BCE9-FD4F54F8AD45}"/>
              </a:ext>
            </a:extLst>
          </p:cNvPr>
          <p:cNvSpPr>
            <a:spLocks noGrp="1"/>
          </p:cNvSpPr>
          <p:nvPr>
            <p:ph sz="quarter" idx="14" hasCustomPrompt="1"/>
          </p:nvPr>
        </p:nvSpPr>
        <p:spPr>
          <a:xfrm>
            <a:off x="8167688" y="2789238"/>
            <a:ext cx="8459787" cy="6083300"/>
          </a:xfrm>
        </p:spPr>
        <p:txBody>
          <a:bodyPr/>
          <a:lstStyle>
            <a:lvl1pPr>
              <a:buNone/>
              <a:defRPr b="0" i="0">
                <a:latin typeface="+mn-lt"/>
              </a:defRPr>
            </a:lvl1pPr>
          </a:lstStyle>
          <a:p>
            <a:pPr lvl="0"/>
            <a:r>
              <a:rPr lang="de-DE" dirty="0" err="1"/>
              <a:t>MasterInhalt</a:t>
            </a:r>
            <a:r>
              <a:rPr lang="de-DE" dirty="0"/>
              <a:t> bearbeiten</a:t>
            </a:r>
          </a:p>
        </p:txBody>
      </p:sp>
      <p:sp>
        <p:nvSpPr>
          <p:cNvPr id="10" name="Datumsplatzhalter 3">
            <a:extLst>
              <a:ext uri="{FF2B5EF4-FFF2-40B4-BE49-F238E27FC236}">
                <a16:creationId xmlns:a16="http://schemas.microsoft.com/office/drawing/2014/main" id="{AABF7A3E-B910-4C60-87F7-D71D398E8590}"/>
              </a:ext>
            </a:extLst>
          </p:cNvPr>
          <p:cNvSpPr>
            <a:spLocks noGrp="1"/>
          </p:cNvSpPr>
          <p:nvPr>
            <p:ph type="dt" sz="half" idx="15"/>
          </p:nvPr>
        </p:nvSpPr>
        <p:spPr>
          <a:xfrm>
            <a:off x="922867" y="9040813"/>
            <a:ext cx="1762462" cy="519112"/>
          </a:xfrm>
          <a:prstGeom prst="rect">
            <a:avLst/>
          </a:prstGeom>
        </p:spPr>
        <p:txBody>
          <a:bodyPr vert="horz" lIns="91440" tIns="45720" rIns="91440" bIns="45720" rtlCol="0" anchor="ctr"/>
          <a:lstStyle>
            <a:lvl1pPr algn="l">
              <a:defRPr sz="1200" b="0" i="0">
                <a:solidFill>
                  <a:schemeClr val="tx1">
                    <a:tint val="75000"/>
                  </a:schemeClr>
                </a:solidFill>
                <a:latin typeface="+mn-lt"/>
                <a:cs typeface="Times New Roman" panose="02020603050405020304" pitchFamily="18" charset="0"/>
              </a:defRPr>
            </a:lvl1pPr>
          </a:lstStyle>
          <a:p>
            <a:fld id="{3337CD2D-8424-4E91-8F9D-A60BED7D5BB0}" type="datetime4">
              <a:rPr lang="de-AT" smtClean="0"/>
              <a:t>8. Jänner 2024</a:t>
            </a:fld>
            <a:endParaRPr lang="de-DE" dirty="0"/>
          </a:p>
        </p:txBody>
      </p:sp>
      <p:sp>
        <p:nvSpPr>
          <p:cNvPr id="12" name="Fußzeilenplatzhalter 4">
            <a:extLst>
              <a:ext uri="{FF2B5EF4-FFF2-40B4-BE49-F238E27FC236}">
                <a16:creationId xmlns:a16="http://schemas.microsoft.com/office/drawing/2014/main" id="{F6541688-8268-4190-B2B8-10911736449B}"/>
              </a:ext>
            </a:extLst>
          </p:cNvPr>
          <p:cNvSpPr>
            <a:spLocks noGrp="1"/>
          </p:cNvSpPr>
          <p:nvPr>
            <p:ph type="ftr" sz="quarter" idx="3"/>
          </p:nvPr>
        </p:nvSpPr>
        <p:spPr>
          <a:xfrm>
            <a:off x="5743575" y="9040813"/>
            <a:ext cx="5853113" cy="519112"/>
          </a:xfrm>
          <a:prstGeom prst="rect">
            <a:avLst/>
          </a:prstGeom>
        </p:spPr>
        <p:txBody>
          <a:bodyPr vert="horz" lIns="91440" tIns="45720" rIns="91440" bIns="45720" rtlCol="0" anchor="ctr"/>
          <a:lstStyle>
            <a:lvl1pPr algn="ctr">
              <a:defRPr sz="1200" b="0" i="0">
                <a:solidFill>
                  <a:schemeClr val="tx1">
                    <a:tint val="75000"/>
                  </a:schemeClr>
                </a:solidFill>
                <a:latin typeface="+mn-lt"/>
                <a:cs typeface="Times New Roman" panose="02020603050405020304" pitchFamily="18" charset="0"/>
              </a:defRPr>
            </a:lvl1pPr>
          </a:lstStyle>
          <a:p>
            <a:r>
              <a:rPr lang="de-AT"/>
              <a:t>Stand: Dezember 2023              schreibzentrum@uni-graz.at</a:t>
            </a:r>
            <a:endParaRPr lang="de-DE" dirty="0"/>
          </a:p>
        </p:txBody>
      </p:sp>
      <p:sp>
        <p:nvSpPr>
          <p:cNvPr id="13" name="Foliennummernplatzhalter 5">
            <a:extLst>
              <a:ext uri="{FF2B5EF4-FFF2-40B4-BE49-F238E27FC236}">
                <a16:creationId xmlns:a16="http://schemas.microsoft.com/office/drawing/2014/main" id="{ABA69EFF-8F40-432D-82F7-E1187B6D82B0}"/>
              </a:ext>
            </a:extLst>
          </p:cNvPr>
          <p:cNvSpPr>
            <a:spLocks noGrp="1"/>
          </p:cNvSpPr>
          <p:nvPr>
            <p:ph type="sldNum" sz="quarter" idx="4"/>
          </p:nvPr>
        </p:nvSpPr>
        <p:spPr>
          <a:xfrm>
            <a:off x="13879240" y="9040813"/>
            <a:ext cx="2757881" cy="519112"/>
          </a:xfrm>
          <a:prstGeom prst="rect">
            <a:avLst/>
          </a:prstGeom>
        </p:spPr>
        <p:txBody>
          <a:bodyPr vert="horz" lIns="91440" tIns="45720" rIns="91440" bIns="45720" rtlCol="0" anchor="ctr"/>
          <a:lstStyle>
            <a:lvl1pPr algn="r">
              <a:defRPr sz="1200" b="0" i="0">
                <a:solidFill>
                  <a:schemeClr val="tx1">
                    <a:tint val="75000"/>
                  </a:schemeClr>
                </a:solidFill>
                <a:latin typeface="+mn-lt"/>
                <a:cs typeface="Times New Roman" panose="02020603050405020304" pitchFamily="18" charset="0"/>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198226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rcollag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79BAF080-8B59-5043-990E-D5F1DC7E9FAC}"/>
              </a:ext>
            </a:extLst>
          </p:cNvPr>
          <p:cNvSpPr>
            <a:spLocks noGrp="1"/>
          </p:cNvSpPr>
          <p:nvPr>
            <p:ph type="pic" sz="quarter" idx="13"/>
          </p:nvPr>
        </p:nvSpPr>
        <p:spPr>
          <a:xfrm>
            <a:off x="609600" y="2884888"/>
            <a:ext cx="4680014" cy="4352128"/>
          </a:xfrm>
        </p:spPr>
        <p:txBody>
          <a:bodyPr/>
          <a:lstStyle>
            <a:lvl1pPr>
              <a:defRPr b="0" i="0">
                <a:latin typeface="+mn-lt"/>
              </a:defRPr>
            </a:lvl1pPr>
          </a:lstStyle>
          <a:p>
            <a:endParaRPr lang="de-DE" dirty="0"/>
          </a:p>
        </p:txBody>
      </p:sp>
      <p:sp>
        <p:nvSpPr>
          <p:cNvPr id="8" name="Bildplatzhalter 6">
            <a:extLst>
              <a:ext uri="{FF2B5EF4-FFF2-40B4-BE49-F238E27FC236}">
                <a16:creationId xmlns:a16="http://schemas.microsoft.com/office/drawing/2014/main" id="{0DC2DA5C-1C91-AF49-8337-12F55A0841D1}"/>
              </a:ext>
            </a:extLst>
          </p:cNvPr>
          <p:cNvSpPr>
            <a:spLocks noGrp="1"/>
          </p:cNvSpPr>
          <p:nvPr>
            <p:ph type="pic" sz="quarter" idx="14"/>
          </p:nvPr>
        </p:nvSpPr>
        <p:spPr>
          <a:xfrm>
            <a:off x="6231467" y="551945"/>
            <a:ext cx="4859866" cy="3624263"/>
          </a:xfrm>
        </p:spPr>
        <p:txBody>
          <a:bodyPr/>
          <a:lstStyle>
            <a:lvl1pPr>
              <a:defRPr b="0" i="0">
                <a:latin typeface="+mn-lt"/>
              </a:defRPr>
            </a:lvl1pPr>
          </a:lstStyle>
          <a:p>
            <a:endParaRPr lang="de-DE" dirty="0"/>
          </a:p>
        </p:txBody>
      </p:sp>
      <p:sp>
        <p:nvSpPr>
          <p:cNvPr id="9" name="Bildplatzhalter 6">
            <a:extLst>
              <a:ext uri="{FF2B5EF4-FFF2-40B4-BE49-F238E27FC236}">
                <a16:creationId xmlns:a16="http://schemas.microsoft.com/office/drawing/2014/main" id="{778EAE7C-343D-0640-9AD2-1CDCE0651B15}"/>
              </a:ext>
            </a:extLst>
          </p:cNvPr>
          <p:cNvSpPr>
            <a:spLocks noGrp="1"/>
          </p:cNvSpPr>
          <p:nvPr>
            <p:ph type="pic" sz="quarter" idx="15"/>
          </p:nvPr>
        </p:nvSpPr>
        <p:spPr>
          <a:xfrm>
            <a:off x="11957107" y="2884888"/>
            <a:ext cx="4680014" cy="4352128"/>
          </a:xfrm>
        </p:spPr>
        <p:txBody>
          <a:bodyPr/>
          <a:lstStyle>
            <a:lvl1pPr>
              <a:defRPr b="0" i="0">
                <a:latin typeface="+mn-lt"/>
              </a:defRPr>
            </a:lvl1pPr>
          </a:lstStyle>
          <a:p>
            <a:endParaRPr lang="de-DE" dirty="0"/>
          </a:p>
        </p:txBody>
      </p:sp>
      <p:sp>
        <p:nvSpPr>
          <p:cNvPr id="10" name="Bildplatzhalter 6">
            <a:extLst>
              <a:ext uri="{FF2B5EF4-FFF2-40B4-BE49-F238E27FC236}">
                <a16:creationId xmlns:a16="http://schemas.microsoft.com/office/drawing/2014/main" id="{24F7B581-CB7E-DB41-ABF8-CAE1B159E150}"/>
              </a:ext>
            </a:extLst>
          </p:cNvPr>
          <p:cNvSpPr>
            <a:spLocks noGrp="1"/>
          </p:cNvSpPr>
          <p:nvPr>
            <p:ph type="pic" sz="quarter" idx="16"/>
          </p:nvPr>
        </p:nvSpPr>
        <p:spPr>
          <a:xfrm>
            <a:off x="6231467" y="4876800"/>
            <a:ext cx="4859866" cy="3624263"/>
          </a:xfrm>
        </p:spPr>
        <p:txBody>
          <a:bodyPr/>
          <a:lstStyle>
            <a:lvl1pPr>
              <a:defRPr b="0" i="0">
                <a:latin typeface="+mn-lt"/>
              </a:defRPr>
            </a:lvl1pPr>
          </a:lstStyle>
          <a:p>
            <a:endParaRPr lang="de-DE" dirty="0"/>
          </a:p>
        </p:txBody>
      </p:sp>
      <p:sp>
        <p:nvSpPr>
          <p:cNvPr id="11" name="Datumsplatzhalter 3">
            <a:extLst>
              <a:ext uri="{FF2B5EF4-FFF2-40B4-BE49-F238E27FC236}">
                <a16:creationId xmlns:a16="http://schemas.microsoft.com/office/drawing/2014/main" id="{A4A0B298-4FB4-4649-BB4D-88CB02617ED1}"/>
              </a:ext>
            </a:extLst>
          </p:cNvPr>
          <p:cNvSpPr>
            <a:spLocks noGrp="1"/>
          </p:cNvSpPr>
          <p:nvPr>
            <p:ph type="dt" sz="half" idx="2"/>
          </p:nvPr>
        </p:nvSpPr>
        <p:spPr>
          <a:xfrm>
            <a:off x="922867" y="9040813"/>
            <a:ext cx="1762462" cy="519112"/>
          </a:xfrm>
          <a:prstGeom prst="rect">
            <a:avLst/>
          </a:prstGeom>
        </p:spPr>
        <p:txBody>
          <a:bodyPr vert="horz" lIns="91440" tIns="45720" rIns="91440" bIns="45720" rtlCol="0" anchor="ctr"/>
          <a:lstStyle>
            <a:lvl1pPr algn="l">
              <a:defRPr sz="1200" b="0" i="0">
                <a:solidFill>
                  <a:schemeClr val="tx1">
                    <a:tint val="75000"/>
                  </a:schemeClr>
                </a:solidFill>
                <a:latin typeface="+mn-lt"/>
                <a:cs typeface="Times New Roman" panose="02020603050405020304" pitchFamily="18" charset="0"/>
              </a:defRPr>
            </a:lvl1pPr>
          </a:lstStyle>
          <a:p>
            <a:fld id="{C1BF477F-9ECC-4EE7-AE5A-30E876E371D8}" type="datetime4">
              <a:rPr lang="de-AT" smtClean="0"/>
              <a:t>8. Jänner 2024</a:t>
            </a:fld>
            <a:endParaRPr lang="de-DE" dirty="0"/>
          </a:p>
        </p:txBody>
      </p:sp>
      <p:sp>
        <p:nvSpPr>
          <p:cNvPr id="12" name="Fußzeilenplatzhalter 4">
            <a:extLst>
              <a:ext uri="{FF2B5EF4-FFF2-40B4-BE49-F238E27FC236}">
                <a16:creationId xmlns:a16="http://schemas.microsoft.com/office/drawing/2014/main" id="{D0FB23DD-92E6-4ADB-BB6B-155F14E915C8}"/>
              </a:ext>
            </a:extLst>
          </p:cNvPr>
          <p:cNvSpPr>
            <a:spLocks noGrp="1"/>
          </p:cNvSpPr>
          <p:nvPr>
            <p:ph type="ftr" sz="quarter" idx="3"/>
          </p:nvPr>
        </p:nvSpPr>
        <p:spPr>
          <a:xfrm>
            <a:off x="5743575" y="9040813"/>
            <a:ext cx="5853113" cy="519112"/>
          </a:xfrm>
          <a:prstGeom prst="rect">
            <a:avLst/>
          </a:prstGeom>
        </p:spPr>
        <p:txBody>
          <a:bodyPr vert="horz" lIns="91440" tIns="45720" rIns="91440" bIns="45720" rtlCol="0" anchor="ctr"/>
          <a:lstStyle>
            <a:lvl1pPr algn="ctr">
              <a:defRPr sz="1200" b="0" i="0">
                <a:solidFill>
                  <a:schemeClr val="tx1">
                    <a:tint val="75000"/>
                  </a:schemeClr>
                </a:solidFill>
                <a:latin typeface="+mn-lt"/>
                <a:cs typeface="Times New Roman" panose="02020603050405020304" pitchFamily="18" charset="0"/>
              </a:defRPr>
            </a:lvl1pPr>
          </a:lstStyle>
          <a:p>
            <a:r>
              <a:rPr lang="de-AT"/>
              <a:t>Stand: Dezember 2023              schreibzentrum@uni-graz.at</a:t>
            </a:r>
            <a:endParaRPr lang="de-DE" dirty="0"/>
          </a:p>
        </p:txBody>
      </p:sp>
      <p:sp>
        <p:nvSpPr>
          <p:cNvPr id="13" name="Foliennummernplatzhalter 5">
            <a:extLst>
              <a:ext uri="{FF2B5EF4-FFF2-40B4-BE49-F238E27FC236}">
                <a16:creationId xmlns:a16="http://schemas.microsoft.com/office/drawing/2014/main" id="{C4F2069F-660B-4F2F-BD66-BD8CF703F621}"/>
              </a:ext>
            </a:extLst>
          </p:cNvPr>
          <p:cNvSpPr>
            <a:spLocks noGrp="1"/>
          </p:cNvSpPr>
          <p:nvPr>
            <p:ph type="sldNum" sz="quarter" idx="4"/>
          </p:nvPr>
        </p:nvSpPr>
        <p:spPr>
          <a:xfrm>
            <a:off x="13879240" y="9040813"/>
            <a:ext cx="2757881" cy="519112"/>
          </a:xfrm>
          <a:prstGeom prst="rect">
            <a:avLst/>
          </a:prstGeom>
        </p:spPr>
        <p:txBody>
          <a:bodyPr vert="horz" lIns="91440" tIns="45720" rIns="91440" bIns="45720" rtlCol="0" anchor="ctr"/>
          <a:lstStyle>
            <a:lvl1pPr algn="r">
              <a:defRPr sz="1200" b="0" i="0">
                <a:solidFill>
                  <a:schemeClr val="tx1">
                    <a:tint val="75000"/>
                  </a:schemeClr>
                </a:solidFill>
                <a:latin typeface="+mn-lt"/>
                <a:cs typeface="Times New Roman" panose="02020603050405020304" pitchFamily="18" charset="0"/>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825042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 Bild mit Erklärtext">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3EAD0E68-28C3-480D-9309-AF7376824ADE}"/>
              </a:ext>
            </a:extLst>
          </p:cNvPr>
          <p:cNvSpPr>
            <a:spLocks noGrp="1"/>
          </p:cNvSpPr>
          <p:nvPr>
            <p:ph type="body" sz="quarter" idx="13"/>
          </p:nvPr>
        </p:nvSpPr>
        <p:spPr>
          <a:xfrm>
            <a:off x="14567678" y="5419118"/>
            <a:ext cx="2471070" cy="2976562"/>
          </a:xfrm>
        </p:spPr>
        <p:txBody>
          <a:bodyPr/>
          <a:lstStyle>
            <a:lvl1pPr marL="0" indent="0">
              <a:lnSpc>
                <a:spcPts val="2800"/>
              </a:lnSpc>
              <a:buNone/>
              <a:defRPr sz="2400" b="0" i="0">
                <a:latin typeface="+mn-lt"/>
              </a:defRPr>
            </a:lvl1pPr>
          </a:lstStyle>
          <a:p>
            <a:pPr lvl="0"/>
            <a:r>
              <a:rPr lang="de-DE" dirty="0"/>
              <a:t>Mastertextformat bearbeiten</a:t>
            </a:r>
          </a:p>
        </p:txBody>
      </p:sp>
      <p:sp>
        <p:nvSpPr>
          <p:cNvPr id="5" name="Bildplatzhalter 10">
            <a:extLst>
              <a:ext uri="{FF2B5EF4-FFF2-40B4-BE49-F238E27FC236}">
                <a16:creationId xmlns:a16="http://schemas.microsoft.com/office/drawing/2014/main" id="{673FE793-E8BF-1241-83BD-7C938063C66E}"/>
              </a:ext>
            </a:extLst>
          </p:cNvPr>
          <p:cNvSpPr>
            <a:spLocks noGrp="1" noChangeAspect="1"/>
          </p:cNvSpPr>
          <p:nvPr>
            <p:ph type="pic" sz="quarter" idx="14"/>
          </p:nvPr>
        </p:nvSpPr>
        <p:spPr>
          <a:xfrm>
            <a:off x="0" y="0"/>
            <a:ext cx="14289088" cy="8395680"/>
          </a:xfrm>
        </p:spPr>
        <p:txBody>
          <a:bodyPr/>
          <a:lstStyle>
            <a:lvl1pPr>
              <a:buNone/>
              <a:defRPr b="0" i="0">
                <a:latin typeface="Nunito Sans" pitchFamily="2" charset="77"/>
              </a:defRPr>
            </a:lvl1pPr>
          </a:lstStyle>
          <a:p>
            <a:endParaRPr lang="de-AT" dirty="0"/>
          </a:p>
        </p:txBody>
      </p:sp>
      <p:sp>
        <p:nvSpPr>
          <p:cNvPr id="6" name="Datumsplatzhalter 2">
            <a:extLst>
              <a:ext uri="{FF2B5EF4-FFF2-40B4-BE49-F238E27FC236}">
                <a16:creationId xmlns:a16="http://schemas.microsoft.com/office/drawing/2014/main" id="{1E286DF4-6DE8-CA45-A28D-72E2CAEADF3D}"/>
              </a:ext>
            </a:extLst>
          </p:cNvPr>
          <p:cNvSpPr>
            <a:spLocks noGrp="1"/>
          </p:cNvSpPr>
          <p:nvPr>
            <p:ph type="dt" sz="half" idx="10"/>
          </p:nvPr>
        </p:nvSpPr>
        <p:spPr>
          <a:xfrm>
            <a:off x="922867" y="9040813"/>
            <a:ext cx="1762462" cy="519112"/>
          </a:xfrm>
        </p:spPr>
        <p:txBody>
          <a:bodyPr/>
          <a:lstStyle>
            <a:lvl1pPr>
              <a:defRPr b="0" i="0">
                <a:latin typeface="+mn-lt"/>
              </a:defRPr>
            </a:lvl1pPr>
          </a:lstStyle>
          <a:p>
            <a:fld id="{7CAFD57B-66F7-4E60-BAA7-F9285F0C9FF3}" type="datetime4">
              <a:rPr lang="de-AT" smtClean="0"/>
              <a:t>8. Jänner 2024</a:t>
            </a:fld>
            <a:endParaRPr lang="de-DE" dirty="0"/>
          </a:p>
        </p:txBody>
      </p:sp>
      <p:sp>
        <p:nvSpPr>
          <p:cNvPr id="7" name="Fußzeilenplatzhalter 3">
            <a:extLst>
              <a:ext uri="{FF2B5EF4-FFF2-40B4-BE49-F238E27FC236}">
                <a16:creationId xmlns:a16="http://schemas.microsoft.com/office/drawing/2014/main" id="{05AF1DA2-D29F-AD4B-BE12-0D3CFAC32F38}"/>
              </a:ext>
            </a:extLst>
          </p:cNvPr>
          <p:cNvSpPr>
            <a:spLocks noGrp="1"/>
          </p:cNvSpPr>
          <p:nvPr>
            <p:ph type="ftr" sz="quarter" idx="11"/>
          </p:nvPr>
        </p:nvSpPr>
        <p:spPr>
          <a:xfrm>
            <a:off x="5743575" y="9040813"/>
            <a:ext cx="5853113" cy="519112"/>
          </a:xfrm>
        </p:spPr>
        <p:txBody>
          <a:bodyPr/>
          <a:lstStyle>
            <a:lvl1pPr>
              <a:defRPr b="0" i="0">
                <a:latin typeface="+mn-lt"/>
              </a:defRPr>
            </a:lvl1pPr>
          </a:lstStyle>
          <a:p>
            <a:r>
              <a:rPr lang="de-AT"/>
              <a:t>Stand: Dezember 2023              schreibzentrum@uni-graz.at</a:t>
            </a:r>
            <a:endParaRPr lang="de-DE" dirty="0"/>
          </a:p>
        </p:txBody>
      </p:sp>
      <p:sp>
        <p:nvSpPr>
          <p:cNvPr id="8" name="Foliennummernplatzhalter 4">
            <a:extLst>
              <a:ext uri="{FF2B5EF4-FFF2-40B4-BE49-F238E27FC236}">
                <a16:creationId xmlns:a16="http://schemas.microsoft.com/office/drawing/2014/main" id="{3C0FC85B-DDAD-2449-9E67-2F77CBBB68E4}"/>
              </a:ext>
            </a:extLst>
          </p:cNvPr>
          <p:cNvSpPr>
            <a:spLocks noGrp="1"/>
          </p:cNvSpPr>
          <p:nvPr>
            <p:ph type="sldNum" sz="quarter" idx="12"/>
          </p:nvPr>
        </p:nvSpPr>
        <p:spPr>
          <a:xfrm>
            <a:off x="13879240" y="9040813"/>
            <a:ext cx="2757881" cy="519112"/>
          </a:xfrm>
        </p:spPr>
        <p:txBody>
          <a:bodyPr/>
          <a:lstStyle>
            <a:lvl1pPr>
              <a:defRPr b="0" i="0">
                <a:latin typeface="+mn-lt"/>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3574173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foli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FC87B12-24D4-4F8E-A905-7144A57B4895}"/>
              </a:ext>
            </a:extLst>
          </p:cNvPr>
          <p:cNvSpPr/>
          <p:nvPr userDrawn="1"/>
        </p:nvSpPr>
        <p:spPr>
          <a:xfrm>
            <a:off x="0" y="0"/>
            <a:ext cx="14289579" cy="97536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0" i="0" dirty="0">
              <a:latin typeface="Nunito Sans" pitchFamily="2" charset="77"/>
            </a:endParaRPr>
          </a:p>
        </p:txBody>
      </p:sp>
      <p:sp>
        <p:nvSpPr>
          <p:cNvPr id="2" name="Titel 1">
            <a:extLst>
              <a:ext uri="{FF2B5EF4-FFF2-40B4-BE49-F238E27FC236}">
                <a16:creationId xmlns:a16="http://schemas.microsoft.com/office/drawing/2014/main" id="{B631CF29-EE55-B541-B73B-6C428D75630F}"/>
              </a:ext>
            </a:extLst>
          </p:cNvPr>
          <p:cNvSpPr>
            <a:spLocks noGrp="1"/>
          </p:cNvSpPr>
          <p:nvPr>
            <p:ph type="title"/>
          </p:nvPr>
        </p:nvSpPr>
        <p:spPr>
          <a:xfrm>
            <a:off x="921600" y="4767942"/>
            <a:ext cx="10748055" cy="2024743"/>
          </a:xfrm>
        </p:spPr>
        <p:txBody>
          <a:bodyPr anchor="t" anchorCtr="0"/>
          <a:lstStyle>
            <a:lvl1pPr>
              <a:lnSpc>
                <a:spcPts val="7000"/>
              </a:lnSpc>
              <a:defRPr sz="6000">
                <a:latin typeface="+mj-lt"/>
              </a:defRPr>
            </a:lvl1pPr>
          </a:lstStyle>
          <a:p>
            <a:r>
              <a:rPr lang="de-DE" dirty="0"/>
              <a:t>Mastertitelformat bearbeiten</a:t>
            </a:r>
          </a:p>
        </p:txBody>
      </p:sp>
      <p:sp>
        <p:nvSpPr>
          <p:cNvPr id="5" name="Foliennummernplatzhalter 4">
            <a:extLst>
              <a:ext uri="{FF2B5EF4-FFF2-40B4-BE49-F238E27FC236}">
                <a16:creationId xmlns:a16="http://schemas.microsoft.com/office/drawing/2014/main" id="{30B53D44-1116-9643-85FE-D6F4798F4996}"/>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3003344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 ganzseitig">
    <p:bg>
      <p:bgPr>
        <a:solidFill>
          <a:schemeClr val="bg1"/>
        </a:solidFill>
        <a:effectLst/>
      </p:bgPr>
    </p:bg>
    <p:spTree>
      <p:nvGrpSpPr>
        <p:cNvPr id="1" name=""/>
        <p:cNvGrpSpPr/>
        <p:nvPr/>
      </p:nvGrpSpPr>
      <p:grpSpPr>
        <a:xfrm>
          <a:off x="0" y="0"/>
          <a:ext cx="0" cy="0"/>
          <a:chOff x="0" y="0"/>
          <a:chExt cx="0" cy="0"/>
        </a:xfrm>
      </p:grpSpPr>
      <p:sp>
        <p:nvSpPr>
          <p:cNvPr id="5" name="Bildplatzhalter 10">
            <a:extLst>
              <a:ext uri="{FF2B5EF4-FFF2-40B4-BE49-F238E27FC236}">
                <a16:creationId xmlns:a16="http://schemas.microsoft.com/office/drawing/2014/main" id="{673FE793-E8BF-1241-83BD-7C938063C66E}"/>
              </a:ext>
            </a:extLst>
          </p:cNvPr>
          <p:cNvSpPr>
            <a:spLocks noGrp="1" noChangeAspect="1"/>
          </p:cNvSpPr>
          <p:nvPr>
            <p:ph type="pic" sz="quarter" idx="14"/>
          </p:nvPr>
        </p:nvSpPr>
        <p:spPr>
          <a:xfrm>
            <a:off x="-1" y="0"/>
            <a:ext cx="17340263" cy="9753600"/>
          </a:xfrm>
          <a:solidFill>
            <a:schemeClr val="bg1"/>
          </a:solidFill>
        </p:spPr>
        <p:txBody>
          <a:bodyPr/>
          <a:lstStyle>
            <a:lvl1pPr>
              <a:buNone/>
              <a:defRPr b="0" i="0">
                <a:latin typeface="+mn-lt"/>
              </a:defRPr>
            </a:lvl1pPr>
          </a:lstStyle>
          <a:p>
            <a:endParaRPr lang="de-AT" dirty="0"/>
          </a:p>
        </p:txBody>
      </p:sp>
    </p:spTree>
    <p:extLst>
      <p:ext uri="{BB962C8B-B14F-4D97-AF65-F5344CB8AC3E}">
        <p14:creationId xmlns:p14="http://schemas.microsoft.com/office/powerpoint/2010/main" val="1848496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dium mit Erklärtext">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A897F2FF-2C49-9447-9CA1-20428984E3F6}"/>
              </a:ext>
            </a:extLst>
          </p:cNvPr>
          <p:cNvSpPr>
            <a:spLocks noGrp="1"/>
          </p:cNvSpPr>
          <p:nvPr>
            <p:ph type="sldNum" sz="quarter" idx="12"/>
          </p:nvPr>
        </p:nvSpPr>
        <p:spPr/>
        <p:txBody>
          <a:bodyPr/>
          <a:lstStyle>
            <a:lvl1pPr>
              <a:defRPr b="0" i="0">
                <a:latin typeface="Nunito Sans" pitchFamily="2" charset="77"/>
              </a:defRPr>
            </a:lvl1pPr>
          </a:lstStyle>
          <a:p>
            <a:fld id="{C8293DA4-3172-BF4E-AAD3-F8E76F90D071}" type="slidenum">
              <a:rPr lang="de-DE" smtClean="0"/>
              <a:pPr/>
              <a:t>‹Nr.›</a:t>
            </a:fld>
            <a:endParaRPr lang="de-DE" dirty="0"/>
          </a:p>
        </p:txBody>
      </p:sp>
      <p:sp>
        <p:nvSpPr>
          <p:cNvPr id="8" name="Rechteck 7">
            <a:extLst>
              <a:ext uri="{FF2B5EF4-FFF2-40B4-BE49-F238E27FC236}">
                <a16:creationId xmlns:a16="http://schemas.microsoft.com/office/drawing/2014/main" id="{440D8FC6-FF72-E342-9791-16AD8BB2FF54}"/>
              </a:ext>
            </a:extLst>
          </p:cNvPr>
          <p:cNvSpPr/>
          <p:nvPr userDrawn="1"/>
        </p:nvSpPr>
        <p:spPr>
          <a:xfrm>
            <a:off x="0" y="0"/>
            <a:ext cx="14289088" cy="9753600"/>
          </a:xfrm>
          <a:prstGeom prst="rect">
            <a:avLst/>
          </a:prstGeom>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de-DE" b="0" i="0" dirty="0">
              <a:latin typeface="Nunito Sans" pitchFamily="2" charset="77"/>
            </a:endParaRPr>
          </a:p>
        </p:txBody>
      </p:sp>
      <p:sp>
        <p:nvSpPr>
          <p:cNvPr id="10" name="Textplatzhalter 9">
            <a:extLst>
              <a:ext uri="{FF2B5EF4-FFF2-40B4-BE49-F238E27FC236}">
                <a16:creationId xmlns:a16="http://schemas.microsoft.com/office/drawing/2014/main" id="{2F17D9EB-7313-1A49-B86D-8156001151F5}"/>
              </a:ext>
            </a:extLst>
          </p:cNvPr>
          <p:cNvSpPr>
            <a:spLocks noGrp="1"/>
          </p:cNvSpPr>
          <p:nvPr>
            <p:ph type="body" sz="quarter" idx="13"/>
          </p:nvPr>
        </p:nvSpPr>
        <p:spPr>
          <a:xfrm>
            <a:off x="14567678" y="5419118"/>
            <a:ext cx="2471070" cy="2976562"/>
          </a:xfrm>
        </p:spPr>
        <p:txBody>
          <a:bodyPr/>
          <a:lstStyle>
            <a:lvl1pPr marL="0" indent="0">
              <a:lnSpc>
                <a:spcPts val="2800"/>
              </a:lnSpc>
              <a:buNone/>
              <a:defRPr sz="2400" b="0" i="0">
                <a:latin typeface="+mn-lt"/>
              </a:defRPr>
            </a:lvl1pPr>
          </a:lstStyle>
          <a:p>
            <a:pPr lvl="0"/>
            <a:r>
              <a:rPr lang="de-DE" dirty="0"/>
              <a:t>Mastertextformat bearbeiten</a:t>
            </a:r>
          </a:p>
        </p:txBody>
      </p:sp>
      <p:sp>
        <p:nvSpPr>
          <p:cNvPr id="9" name="Medienplatzhalter 7">
            <a:extLst>
              <a:ext uri="{FF2B5EF4-FFF2-40B4-BE49-F238E27FC236}">
                <a16:creationId xmlns:a16="http://schemas.microsoft.com/office/drawing/2014/main" id="{A6FDBBFA-DFE1-8C47-BDF6-C65EAC7E6273}"/>
              </a:ext>
            </a:extLst>
          </p:cNvPr>
          <p:cNvSpPr>
            <a:spLocks noGrp="1"/>
          </p:cNvSpPr>
          <p:nvPr>
            <p:ph type="media" sz="quarter" idx="15"/>
          </p:nvPr>
        </p:nvSpPr>
        <p:spPr>
          <a:xfrm>
            <a:off x="0" y="0"/>
            <a:ext cx="14289088" cy="9753600"/>
          </a:xfrm>
          <a:solidFill>
            <a:schemeClr val="tx1"/>
          </a:solidFill>
        </p:spPr>
        <p:txBody>
          <a:bodyPr/>
          <a:lstStyle>
            <a:lvl1pPr marL="0" indent="0">
              <a:buNone/>
              <a:defRPr b="0" i="0">
                <a:solidFill>
                  <a:schemeClr val="bg1"/>
                </a:solidFill>
                <a:latin typeface="+mn-lt"/>
              </a:defRPr>
            </a:lvl1pPr>
          </a:lstStyle>
          <a:p>
            <a:endParaRPr lang="de-DE" dirty="0"/>
          </a:p>
        </p:txBody>
      </p:sp>
    </p:spTree>
    <p:extLst>
      <p:ext uri="{BB962C8B-B14F-4D97-AF65-F5344CB8AC3E}">
        <p14:creationId xmlns:p14="http://schemas.microsoft.com/office/powerpoint/2010/main" val="455115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edium ganzseiti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5098097-F26F-8B49-84CA-3DAE4B05C66E}"/>
              </a:ext>
            </a:extLst>
          </p:cNvPr>
          <p:cNvSpPr/>
          <p:nvPr userDrawn="1"/>
        </p:nvSpPr>
        <p:spPr>
          <a:xfrm>
            <a:off x="-2" y="0"/>
            <a:ext cx="17340263" cy="9753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Nunito Sans" pitchFamily="2" charset="77"/>
            </a:endParaRPr>
          </a:p>
        </p:txBody>
      </p:sp>
      <p:sp>
        <p:nvSpPr>
          <p:cNvPr id="8" name="Medienplatzhalter 7">
            <a:extLst>
              <a:ext uri="{FF2B5EF4-FFF2-40B4-BE49-F238E27FC236}">
                <a16:creationId xmlns:a16="http://schemas.microsoft.com/office/drawing/2014/main" id="{C2CCFDB3-61A3-4F40-BDAD-AB4530AB3FEC}"/>
              </a:ext>
            </a:extLst>
          </p:cNvPr>
          <p:cNvSpPr>
            <a:spLocks noGrp="1"/>
          </p:cNvSpPr>
          <p:nvPr>
            <p:ph type="media" sz="quarter" idx="15"/>
          </p:nvPr>
        </p:nvSpPr>
        <p:spPr>
          <a:xfrm>
            <a:off x="-1" y="0"/>
            <a:ext cx="17340263" cy="9753600"/>
          </a:xfrm>
          <a:solidFill>
            <a:schemeClr val="tx1"/>
          </a:solidFill>
        </p:spPr>
        <p:txBody>
          <a:bodyPr/>
          <a:lstStyle>
            <a:lvl1pPr marL="0" indent="0">
              <a:buNone/>
              <a:defRPr b="0" i="0">
                <a:solidFill>
                  <a:schemeClr val="bg1"/>
                </a:solidFill>
                <a:latin typeface="+mn-lt"/>
              </a:defRPr>
            </a:lvl1pPr>
          </a:lstStyle>
          <a:p>
            <a:endParaRPr lang="de-DE" dirty="0"/>
          </a:p>
        </p:txBody>
      </p:sp>
    </p:spTree>
    <p:extLst>
      <p:ext uri="{BB962C8B-B14F-4D97-AF65-F5344CB8AC3E}">
        <p14:creationId xmlns:p14="http://schemas.microsoft.com/office/powerpoint/2010/main" val="3318997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4982A-C4B0-CE42-8301-C70525D9EB7F}"/>
              </a:ext>
            </a:extLst>
          </p:cNvPr>
          <p:cNvSpPr>
            <a:spLocks noGrp="1"/>
          </p:cNvSpPr>
          <p:nvPr>
            <p:ph type="title"/>
          </p:nvPr>
        </p:nvSpPr>
        <p:spPr/>
        <p:txBody>
          <a:bodyPr/>
          <a:lstStyle/>
          <a:p>
            <a:r>
              <a:rPr lang="de-DE" dirty="0"/>
              <a:t>Mastertitelformat bearbeiten</a:t>
            </a:r>
          </a:p>
        </p:txBody>
      </p:sp>
      <p:sp>
        <p:nvSpPr>
          <p:cNvPr id="3" name="Datumsplatzhalter 2">
            <a:extLst>
              <a:ext uri="{FF2B5EF4-FFF2-40B4-BE49-F238E27FC236}">
                <a16:creationId xmlns:a16="http://schemas.microsoft.com/office/drawing/2014/main" id="{C67FB7BD-5DD4-2A49-ACC2-B8F27A2B93B3}"/>
              </a:ext>
            </a:extLst>
          </p:cNvPr>
          <p:cNvSpPr>
            <a:spLocks noGrp="1"/>
          </p:cNvSpPr>
          <p:nvPr>
            <p:ph type="dt" sz="half" idx="10"/>
          </p:nvPr>
        </p:nvSpPr>
        <p:spPr/>
        <p:txBody>
          <a:bodyPr/>
          <a:lstStyle>
            <a:lvl1pPr>
              <a:defRPr b="0" i="0">
                <a:latin typeface="+mn-lt"/>
              </a:defRPr>
            </a:lvl1pPr>
          </a:lstStyle>
          <a:p>
            <a:fld id="{3F4A4CA3-29B7-45CF-8BBD-46469E25C3AC}" type="datetime4">
              <a:rPr lang="de-AT" smtClean="0"/>
              <a:t>8. Jänner 2024</a:t>
            </a:fld>
            <a:endParaRPr lang="de-DE" dirty="0"/>
          </a:p>
        </p:txBody>
      </p:sp>
      <p:sp>
        <p:nvSpPr>
          <p:cNvPr id="4" name="Fußzeilenplatzhalter 3">
            <a:extLst>
              <a:ext uri="{FF2B5EF4-FFF2-40B4-BE49-F238E27FC236}">
                <a16:creationId xmlns:a16="http://schemas.microsoft.com/office/drawing/2014/main" id="{AEBB482A-C79F-D74D-A8AC-189505DA2419}"/>
              </a:ext>
            </a:extLst>
          </p:cNvPr>
          <p:cNvSpPr>
            <a:spLocks noGrp="1"/>
          </p:cNvSpPr>
          <p:nvPr>
            <p:ph type="ftr" sz="quarter" idx="11"/>
          </p:nvPr>
        </p:nvSpPr>
        <p:spPr/>
        <p:txBody>
          <a:bodyPr/>
          <a:lstStyle>
            <a:lvl1pPr>
              <a:defRPr b="0" i="0">
                <a:latin typeface="+mn-lt"/>
              </a:defRPr>
            </a:lvl1pPr>
          </a:lstStyle>
          <a:p>
            <a:r>
              <a:rPr lang="de-AT"/>
              <a:t>Stand: Dezember 2023              schreibzentrum@uni-graz.at</a:t>
            </a:r>
            <a:endParaRPr lang="de-DE" dirty="0"/>
          </a:p>
        </p:txBody>
      </p:sp>
      <p:sp>
        <p:nvSpPr>
          <p:cNvPr id="5" name="Foliennummernplatzhalter 4">
            <a:extLst>
              <a:ext uri="{FF2B5EF4-FFF2-40B4-BE49-F238E27FC236}">
                <a16:creationId xmlns:a16="http://schemas.microsoft.com/office/drawing/2014/main" id="{C71A50EE-2B1D-3E46-BE53-1050F3454358}"/>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2891506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ADAF556-3E85-974F-8E12-CB18C3178ED7}"/>
              </a:ext>
            </a:extLst>
          </p:cNvPr>
          <p:cNvSpPr>
            <a:spLocks noGrp="1"/>
          </p:cNvSpPr>
          <p:nvPr>
            <p:ph type="dt" sz="half" idx="10"/>
          </p:nvPr>
        </p:nvSpPr>
        <p:spPr/>
        <p:txBody>
          <a:bodyPr/>
          <a:lstStyle>
            <a:lvl1pPr>
              <a:defRPr b="0" i="0">
                <a:latin typeface="+mn-lt"/>
              </a:defRPr>
            </a:lvl1pPr>
          </a:lstStyle>
          <a:p>
            <a:fld id="{872370BB-60D8-42E4-9357-17E742E87370}" type="datetime4">
              <a:rPr lang="de-AT" smtClean="0"/>
              <a:t>8. Jänner 2024</a:t>
            </a:fld>
            <a:endParaRPr lang="de-DE" dirty="0"/>
          </a:p>
        </p:txBody>
      </p:sp>
      <p:sp>
        <p:nvSpPr>
          <p:cNvPr id="3" name="Fußzeilenplatzhalter 2">
            <a:extLst>
              <a:ext uri="{FF2B5EF4-FFF2-40B4-BE49-F238E27FC236}">
                <a16:creationId xmlns:a16="http://schemas.microsoft.com/office/drawing/2014/main" id="{3FA64CC8-5D80-3046-9C4B-7B28B5378B97}"/>
              </a:ext>
            </a:extLst>
          </p:cNvPr>
          <p:cNvSpPr>
            <a:spLocks noGrp="1"/>
          </p:cNvSpPr>
          <p:nvPr>
            <p:ph type="ftr" sz="quarter" idx="11"/>
          </p:nvPr>
        </p:nvSpPr>
        <p:spPr/>
        <p:txBody>
          <a:bodyPr/>
          <a:lstStyle>
            <a:lvl1pPr>
              <a:defRPr b="0" i="0">
                <a:latin typeface="+mn-lt"/>
              </a:defRPr>
            </a:lvl1pPr>
          </a:lstStyle>
          <a:p>
            <a:r>
              <a:rPr lang="de-AT"/>
              <a:t>Stand: Dezember 2023              schreibzentrum@uni-graz.at</a:t>
            </a:r>
            <a:endParaRPr lang="de-DE" dirty="0"/>
          </a:p>
        </p:txBody>
      </p:sp>
      <p:sp>
        <p:nvSpPr>
          <p:cNvPr id="4" name="Foliennummernplatzhalter 3">
            <a:extLst>
              <a:ext uri="{FF2B5EF4-FFF2-40B4-BE49-F238E27FC236}">
                <a16:creationId xmlns:a16="http://schemas.microsoft.com/office/drawing/2014/main" id="{C4C40587-FE49-B440-8695-1E49D3CC813B}"/>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927124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Hintergrun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ADAF556-3E85-974F-8E12-CB18C3178ED7}"/>
              </a:ext>
            </a:extLst>
          </p:cNvPr>
          <p:cNvSpPr>
            <a:spLocks noGrp="1"/>
          </p:cNvSpPr>
          <p:nvPr>
            <p:ph type="dt" sz="half" idx="10"/>
          </p:nvPr>
        </p:nvSpPr>
        <p:spPr/>
        <p:txBody>
          <a:bodyPr/>
          <a:lstStyle>
            <a:lvl1pPr>
              <a:defRPr b="0" i="0">
                <a:latin typeface="+mn-lt"/>
              </a:defRPr>
            </a:lvl1pPr>
          </a:lstStyle>
          <a:p>
            <a:fld id="{67845DDD-EE73-4ECF-8B3D-C6A09F29EA5D}" type="datetime4">
              <a:rPr lang="de-AT" smtClean="0"/>
              <a:t>8. Jänner 2024</a:t>
            </a:fld>
            <a:endParaRPr lang="de-DE" dirty="0"/>
          </a:p>
        </p:txBody>
      </p:sp>
      <p:sp>
        <p:nvSpPr>
          <p:cNvPr id="3" name="Fußzeilenplatzhalter 2">
            <a:extLst>
              <a:ext uri="{FF2B5EF4-FFF2-40B4-BE49-F238E27FC236}">
                <a16:creationId xmlns:a16="http://schemas.microsoft.com/office/drawing/2014/main" id="{3FA64CC8-5D80-3046-9C4B-7B28B5378B97}"/>
              </a:ext>
            </a:extLst>
          </p:cNvPr>
          <p:cNvSpPr>
            <a:spLocks noGrp="1"/>
          </p:cNvSpPr>
          <p:nvPr>
            <p:ph type="ftr" sz="quarter" idx="11"/>
          </p:nvPr>
        </p:nvSpPr>
        <p:spPr/>
        <p:txBody>
          <a:bodyPr/>
          <a:lstStyle>
            <a:lvl1pPr>
              <a:defRPr b="0" i="0">
                <a:latin typeface="+mn-lt"/>
              </a:defRPr>
            </a:lvl1pPr>
          </a:lstStyle>
          <a:p>
            <a:r>
              <a:rPr lang="de-AT"/>
              <a:t>Stand: Dezember 2023              schreibzentrum@uni-graz.at</a:t>
            </a:r>
            <a:endParaRPr lang="de-DE" dirty="0"/>
          </a:p>
        </p:txBody>
      </p:sp>
      <p:sp>
        <p:nvSpPr>
          <p:cNvPr id="4" name="Foliennummernplatzhalter 3">
            <a:extLst>
              <a:ext uri="{FF2B5EF4-FFF2-40B4-BE49-F238E27FC236}">
                <a16:creationId xmlns:a16="http://schemas.microsoft.com/office/drawing/2014/main" id="{C4C40587-FE49-B440-8695-1E49D3CC813B}"/>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
        <p:nvSpPr>
          <p:cNvPr id="5" name="Rechteck 4">
            <a:extLst>
              <a:ext uri="{FF2B5EF4-FFF2-40B4-BE49-F238E27FC236}">
                <a16:creationId xmlns:a16="http://schemas.microsoft.com/office/drawing/2014/main" id="{C0D0E7A3-3AD7-4089-A1C0-D5FC950A91E5}"/>
              </a:ext>
            </a:extLst>
          </p:cNvPr>
          <p:cNvSpPr/>
          <p:nvPr userDrawn="1"/>
        </p:nvSpPr>
        <p:spPr>
          <a:xfrm>
            <a:off x="0" y="0"/>
            <a:ext cx="17340263" cy="975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833841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Impressum">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66FD6B4-881E-DC48-83DC-2509975D3226}"/>
              </a:ext>
            </a:extLst>
          </p:cNvPr>
          <p:cNvSpPr/>
          <p:nvPr userDrawn="1"/>
        </p:nvSpPr>
        <p:spPr>
          <a:xfrm>
            <a:off x="-1" y="0"/>
            <a:ext cx="17340263" cy="975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n-lt"/>
            </a:endParaRPr>
          </a:p>
        </p:txBody>
      </p:sp>
      <p:sp>
        <p:nvSpPr>
          <p:cNvPr id="5" name="Textplatzhalter 9">
            <a:extLst>
              <a:ext uri="{FF2B5EF4-FFF2-40B4-BE49-F238E27FC236}">
                <a16:creationId xmlns:a16="http://schemas.microsoft.com/office/drawing/2014/main" id="{3F603941-EAD5-074C-A706-4DFF1CE3A2AE}"/>
              </a:ext>
            </a:extLst>
          </p:cNvPr>
          <p:cNvSpPr>
            <a:spLocks noGrp="1"/>
          </p:cNvSpPr>
          <p:nvPr>
            <p:ph type="body" sz="quarter" idx="13" hasCustomPrompt="1"/>
          </p:nvPr>
        </p:nvSpPr>
        <p:spPr>
          <a:xfrm>
            <a:off x="10148049" y="8377114"/>
            <a:ext cx="6748473" cy="1053757"/>
          </a:xfrm>
          <a:prstGeom prst="rect">
            <a:avLst/>
          </a:prstGeom>
        </p:spPr>
        <p:txBody>
          <a:bodyPr>
            <a:normAutofit/>
          </a:bodyPr>
          <a:lstStyle>
            <a:lvl1pPr marL="0" indent="0">
              <a:lnSpc>
                <a:spcPct val="100000"/>
              </a:lnSpc>
              <a:buNone/>
              <a:defRPr sz="1200" b="0" i="0">
                <a:latin typeface="+mn-lt"/>
                <a:cs typeface="Times New Roman" panose="02020603050405020304" pitchFamily="18" charset="0"/>
              </a:defRPr>
            </a:lvl1pPr>
          </a:lstStyle>
          <a:p>
            <a:pPr lvl="0"/>
            <a:r>
              <a:rPr lang="de-DE" dirty="0"/>
              <a:t>Fügen Sie hier Ihr Impressum ein. </a:t>
            </a:r>
          </a:p>
        </p:txBody>
      </p:sp>
      <p:pic>
        <p:nvPicPr>
          <p:cNvPr id="7" name="Grafik 6">
            <a:extLst>
              <a:ext uri="{FF2B5EF4-FFF2-40B4-BE49-F238E27FC236}">
                <a16:creationId xmlns:a16="http://schemas.microsoft.com/office/drawing/2014/main" id="{FD35FB9E-1572-4C3A-B3E4-E2FE3694FE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5065" y="6013316"/>
            <a:ext cx="6109770" cy="2363798"/>
          </a:xfrm>
          <a:prstGeom prst="rect">
            <a:avLst/>
          </a:prstGeom>
        </p:spPr>
      </p:pic>
    </p:spTree>
    <p:extLst>
      <p:ext uri="{BB962C8B-B14F-4D97-AF65-F5344CB8AC3E}">
        <p14:creationId xmlns:p14="http://schemas.microsoft.com/office/powerpoint/2010/main" val="296318014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6" name="Freihandform 5">
            <a:extLst>
              <a:ext uri="{FF2B5EF4-FFF2-40B4-BE49-F238E27FC236}">
                <a16:creationId xmlns:a16="http://schemas.microsoft.com/office/drawing/2014/main" id="{ED4C4AF8-62C7-3B42-A2C7-605379C03E87}"/>
              </a:ext>
            </a:extLst>
          </p:cNvPr>
          <p:cNvSpPr/>
          <p:nvPr userDrawn="1"/>
        </p:nvSpPr>
        <p:spPr>
          <a:xfrm rot="19708033">
            <a:off x="4916277" y="-87300"/>
            <a:ext cx="9007262" cy="9928199"/>
          </a:xfrm>
          <a:custGeom>
            <a:avLst/>
            <a:gdLst>
              <a:gd name="connsiteX0" fmla="*/ 9007262 w 9007262"/>
              <a:gd name="connsiteY0" fmla="*/ 1921475 h 9928199"/>
              <a:gd name="connsiteX1" fmla="*/ 8910120 w 9007262"/>
              <a:gd name="connsiteY1" fmla="*/ 2185841 h 9928199"/>
              <a:gd name="connsiteX2" fmla="*/ 3351099 w 9007262"/>
              <a:gd name="connsiteY2" fmla="*/ 9877863 h 9928199"/>
              <a:gd name="connsiteX3" fmla="*/ 3286856 w 9007262"/>
              <a:gd name="connsiteY3" fmla="*/ 9928199 h 9928199"/>
              <a:gd name="connsiteX4" fmla="*/ 0 w 9007262"/>
              <a:gd name="connsiteY4" fmla="*/ 7911423 h 9928199"/>
              <a:gd name="connsiteX5" fmla="*/ 192860 w 9007262"/>
              <a:gd name="connsiteY5" fmla="*/ 7780361 h 9928199"/>
              <a:gd name="connsiteX6" fmla="*/ 5684986 w 9007262"/>
              <a:gd name="connsiteY6" fmla="*/ 582935 h 9928199"/>
              <a:gd name="connsiteX7" fmla="*/ 5875723 w 9007262"/>
              <a:gd name="connsiteY7" fmla="*/ 0 h 992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07262" h="9928199">
                <a:moveTo>
                  <a:pt x="9007262" y="1921475"/>
                </a:moveTo>
                <a:lnTo>
                  <a:pt x="8910120" y="2185841"/>
                </a:lnTo>
                <a:cubicBezTo>
                  <a:pt x="7755263" y="5216478"/>
                  <a:pt x="5820483" y="7862259"/>
                  <a:pt x="3351099" y="9877863"/>
                </a:cubicBezTo>
                <a:lnTo>
                  <a:pt x="3286856" y="9928199"/>
                </a:lnTo>
                <a:lnTo>
                  <a:pt x="0" y="7911423"/>
                </a:lnTo>
                <a:lnTo>
                  <a:pt x="192860" y="7780361"/>
                </a:lnTo>
                <a:cubicBezTo>
                  <a:pt x="2703719" y="6029906"/>
                  <a:pt x="4645489" y="3519703"/>
                  <a:pt x="5684986" y="582935"/>
                </a:cubicBezTo>
                <a:lnTo>
                  <a:pt x="5875723" y="0"/>
                </a:lnTo>
                <a:close/>
              </a:path>
            </a:pathLst>
          </a:custGeom>
          <a:solidFill>
            <a:srgbClr val="FFD400"/>
          </a:solidFill>
          <a:ln w="3175"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575" tIns="36575" rIns="36575" bIns="36575" numCol="1" spcCol="38100" rtlCol="0" fromWordArt="0" anchor="ctr" anchorCtr="0" forceAA="0" compatLnSpc="1">
            <a:prstTxWarp prst="textNoShape">
              <a:avLst/>
            </a:prstTxWarp>
            <a:no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de-DE" sz="2200" b="0" i="0" u="none" strike="noStrike" cap="none" spc="0" normalizeH="0" baseline="0" dirty="0">
              <a:ln>
                <a:noFill/>
              </a:ln>
              <a:solidFill>
                <a:srgbClr val="000000"/>
              </a:solidFill>
              <a:effectLst/>
              <a:uFillTx/>
              <a:latin typeface="Nunito Sans" pitchFamily="2" charset="77"/>
              <a:ea typeface="+mn-ea"/>
              <a:cs typeface="+mn-cs"/>
              <a:sym typeface="Calibri"/>
            </a:endParaRPr>
          </a:p>
        </p:txBody>
      </p:sp>
      <p:sp>
        <p:nvSpPr>
          <p:cNvPr id="2" name="Titel 1">
            <a:extLst>
              <a:ext uri="{FF2B5EF4-FFF2-40B4-BE49-F238E27FC236}">
                <a16:creationId xmlns:a16="http://schemas.microsoft.com/office/drawing/2014/main" id="{AFDD4E1C-CFD8-CF4E-946C-D7A49B789A29}"/>
              </a:ext>
            </a:extLst>
          </p:cNvPr>
          <p:cNvSpPr>
            <a:spLocks noGrp="1"/>
          </p:cNvSpPr>
          <p:nvPr>
            <p:ph type="title" hasCustomPrompt="1"/>
          </p:nvPr>
        </p:nvSpPr>
        <p:spPr>
          <a:xfrm>
            <a:off x="922867" y="2990849"/>
            <a:ext cx="7514551" cy="3139321"/>
          </a:xfrm>
        </p:spPr>
        <p:txBody>
          <a:bodyPr>
            <a:spAutoFit/>
          </a:bodyPr>
          <a:lstStyle>
            <a:lvl1pPr>
              <a:lnSpc>
                <a:spcPct val="100000"/>
              </a:lnSpc>
              <a:defRPr sz="6600" b="1" i="0">
                <a:latin typeface="+mj-lt"/>
              </a:defRPr>
            </a:lvl1pPr>
          </a:lstStyle>
          <a:p>
            <a:r>
              <a:rPr lang="de-DE" dirty="0"/>
              <a:t>Mastertitelformatdurch Klicken bearbeiten</a:t>
            </a:r>
          </a:p>
        </p:txBody>
      </p:sp>
    </p:spTree>
    <p:extLst>
      <p:ext uri="{BB962C8B-B14F-4D97-AF65-F5344CB8AC3E}">
        <p14:creationId xmlns:p14="http://schemas.microsoft.com/office/powerpoint/2010/main" val="17790649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und Aufzählung">
    <p:spTree>
      <p:nvGrpSpPr>
        <p:cNvPr id="1" name=""/>
        <p:cNvGrpSpPr/>
        <p:nvPr/>
      </p:nvGrpSpPr>
      <p:grpSpPr>
        <a:xfrm>
          <a:off x="0" y="0"/>
          <a:ext cx="0" cy="0"/>
          <a:chOff x="0" y="0"/>
          <a:chExt cx="0" cy="0"/>
        </a:xfrm>
      </p:grpSpPr>
      <p:sp>
        <p:nvSpPr>
          <p:cNvPr id="7" name="Freihandform 6">
            <a:extLst>
              <a:ext uri="{FF2B5EF4-FFF2-40B4-BE49-F238E27FC236}">
                <a16:creationId xmlns:a16="http://schemas.microsoft.com/office/drawing/2014/main" id="{AC0A07C9-5A53-254B-8F2E-A542BF908143}"/>
              </a:ext>
            </a:extLst>
          </p:cNvPr>
          <p:cNvSpPr/>
          <p:nvPr userDrawn="1"/>
        </p:nvSpPr>
        <p:spPr>
          <a:xfrm rot="17872385">
            <a:off x="2403596" y="-460627"/>
            <a:ext cx="9723296" cy="10494892"/>
          </a:xfrm>
          <a:custGeom>
            <a:avLst/>
            <a:gdLst>
              <a:gd name="connsiteX0" fmla="*/ 7465537 w 9659335"/>
              <a:gd name="connsiteY0" fmla="*/ 0 h 10418176"/>
              <a:gd name="connsiteX1" fmla="*/ 9659335 w 9659335"/>
              <a:gd name="connsiteY1" fmla="*/ 4148075 h 10418176"/>
              <a:gd name="connsiteX2" fmla="*/ 9575192 w 9659335"/>
              <a:gd name="connsiteY2" fmla="*/ 4259632 h 10418176"/>
              <a:gd name="connsiteX3" fmla="*/ 2009983 w 9659335"/>
              <a:gd name="connsiteY3" fmla="*/ 10386692 h 10418176"/>
              <a:gd name="connsiteX4" fmla="*/ 1941746 w 9659335"/>
              <a:gd name="connsiteY4" fmla="*/ 10418176 h 10418176"/>
              <a:gd name="connsiteX5" fmla="*/ 0 w 9659335"/>
              <a:gd name="connsiteY5" fmla="*/ 6746686 h 10418176"/>
              <a:gd name="connsiteX6" fmla="*/ 549537 w 9659335"/>
              <a:gd name="connsiteY6" fmla="*/ 6477966 h 10418176"/>
              <a:gd name="connsiteX7" fmla="*/ 7215739 w 9659335"/>
              <a:gd name="connsiteY7" fmla="*/ 411608 h 10418176"/>
              <a:gd name="connsiteX0" fmla="*/ 7381972 w 9659335"/>
              <a:gd name="connsiteY0" fmla="*/ 0 h 10311846"/>
              <a:gd name="connsiteX1" fmla="*/ 9659335 w 9659335"/>
              <a:gd name="connsiteY1" fmla="*/ 4041745 h 10311846"/>
              <a:gd name="connsiteX2" fmla="*/ 9575192 w 9659335"/>
              <a:gd name="connsiteY2" fmla="*/ 4153302 h 10311846"/>
              <a:gd name="connsiteX3" fmla="*/ 2009983 w 9659335"/>
              <a:gd name="connsiteY3" fmla="*/ 10280362 h 10311846"/>
              <a:gd name="connsiteX4" fmla="*/ 1941746 w 9659335"/>
              <a:gd name="connsiteY4" fmla="*/ 10311846 h 10311846"/>
              <a:gd name="connsiteX5" fmla="*/ 0 w 9659335"/>
              <a:gd name="connsiteY5" fmla="*/ 6640356 h 10311846"/>
              <a:gd name="connsiteX6" fmla="*/ 549537 w 9659335"/>
              <a:gd name="connsiteY6" fmla="*/ 6371636 h 10311846"/>
              <a:gd name="connsiteX7" fmla="*/ 7215739 w 9659335"/>
              <a:gd name="connsiteY7" fmla="*/ 305278 h 10311846"/>
              <a:gd name="connsiteX8" fmla="*/ 7381972 w 9659335"/>
              <a:gd name="connsiteY8" fmla="*/ 0 h 10311846"/>
              <a:gd name="connsiteX0" fmla="*/ 7381972 w 9695861"/>
              <a:gd name="connsiteY0" fmla="*/ 0 h 10311846"/>
              <a:gd name="connsiteX1" fmla="*/ 9695861 w 9695861"/>
              <a:gd name="connsiteY1" fmla="*/ 3758359 h 10311846"/>
              <a:gd name="connsiteX2" fmla="*/ 9575192 w 9695861"/>
              <a:gd name="connsiteY2" fmla="*/ 4153302 h 10311846"/>
              <a:gd name="connsiteX3" fmla="*/ 2009983 w 9695861"/>
              <a:gd name="connsiteY3" fmla="*/ 10280362 h 10311846"/>
              <a:gd name="connsiteX4" fmla="*/ 1941746 w 9695861"/>
              <a:gd name="connsiteY4" fmla="*/ 10311846 h 10311846"/>
              <a:gd name="connsiteX5" fmla="*/ 0 w 9695861"/>
              <a:gd name="connsiteY5" fmla="*/ 6640356 h 10311846"/>
              <a:gd name="connsiteX6" fmla="*/ 549537 w 9695861"/>
              <a:gd name="connsiteY6" fmla="*/ 6371636 h 10311846"/>
              <a:gd name="connsiteX7" fmla="*/ 7215739 w 9695861"/>
              <a:gd name="connsiteY7" fmla="*/ 305278 h 10311846"/>
              <a:gd name="connsiteX8" fmla="*/ 7381972 w 9695861"/>
              <a:gd name="connsiteY8" fmla="*/ 0 h 10311846"/>
              <a:gd name="connsiteX0" fmla="*/ 7381972 w 9611482"/>
              <a:gd name="connsiteY0" fmla="*/ 0 h 10311846"/>
              <a:gd name="connsiteX1" fmla="*/ 9611482 w 9611482"/>
              <a:gd name="connsiteY1" fmla="*/ 4098120 h 10311846"/>
              <a:gd name="connsiteX2" fmla="*/ 9575192 w 9611482"/>
              <a:gd name="connsiteY2" fmla="*/ 4153302 h 10311846"/>
              <a:gd name="connsiteX3" fmla="*/ 2009983 w 9611482"/>
              <a:gd name="connsiteY3" fmla="*/ 10280362 h 10311846"/>
              <a:gd name="connsiteX4" fmla="*/ 1941746 w 9611482"/>
              <a:gd name="connsiteY4" fmla="*/ 10311846 h 10311846"/>
              <a:gd name="connsiteX5" fmla="*/ 0 w 9611482"/>
              <a:gd name="connsiteY5" fmla="*/ 6640356 h 10311846"/>
              <a:gd name="connsiteX6" fmla="*/ 549537 w 9611482"/>
              <a:gd name="connsiteY6" fmla="*/ 6371636 h 10311846"/>
              <a:gd name="connsiteX7" fmla="*/ 7215739 w 9611482"/>
              <a:gd name="connsiteY7" fmla="*/ 305278 h 10311846"/>
              <a:gd name="connsiteX8" fmla="*/ 7381972 w 9611482"/>
              <a:gd name="connsiteY8" fmla="*/ 0 h 10311846"/>
              <a:gd name="connsiteX0" fmla="*/ 7381972 w 9575768"/>
              <a:gd name="connsiteY0" fmla="*/ 0 h 10311846"/>
              <a:gd name="connsiteX1" fmla="*/ 9575768 w 9575768"/>
              <a:gd name="connsiteY1" fmla="*/ 4148075 h 10311846"/>
              <a:gd name="connsiteX2" fmla="*/ 9575192 w 9575768"/>
              <a:gd name="connsiteY2" fmla="*/ 4153302 h 10311846"/>
              <a:gd name="connsiteX3" fmla="*/ 2009983 w 9575768"/>
              <a:gd name="connsiteY3" fmla="*/ 10280362 h 10311846"/>
              <a:gd name="connsiteX4" fmla="*/ 1941746 w 9575768"/>
              <a:gd name="connsiteY4" fmla="*/ 10311846 h 10311846"/>
              <a:gd name="connsiteX5" fmla="*/ 0 w 9575768"/>
              <a:gd name="connsiteY5" fmla="*/ 6640356 h 10311846"/>
              <a:gd name="connsiteX6" fmla="*/ 549537 w 9575768"/>
              <a:gd name="connsiteY6" fmla="*/ 6371636 h 10311846"/>
              <a:gd name="connsiteX7" fmla="*/ 7215739 w 9575768"/>
              <a:gd name="connsiteY7" fmla="*/ 305278 h 10311846"/>
              <a:gd name="connsiteX8" fmla="*/ 7381972 w 9575768"/>
              <a:gd name="connsiteY8" fmla="*/ 0 h 10311846"/>
              <a:gd name="connsiteX0" fmla="*/ 7375553 w 9575768"/>
              <a:gd name="connsiteY0" fmla="*/ 0 h 10323984"/>
              <a:gd name="connsiteX1" fmla="*/ 9575768 w 9575768"/>
              <a:gd name="connsiteY1" fmla="*/ 4160213 h 10323984"/>
              <a:gd name="connsiteX2" fmla="*/ 9575192 w 9575768"/>
              <a:gd name="connsiteY2" fmla="*/ 4165440 h 10323984"/>
              <a:gd name="connsiteX3" fmla="*/ 2009983 w 9575768"/>
              <a:gd name="connsiteY3" fmla="*/ 10292500 h 10323984"/>
              <a:gd name="connsiteX4" fmla="*/ 1941746 w 9575768"/>
              <a:gd name="connsiteY4" fmla="*/ 10323984 h 10323984"/>
              <a:gd name="connsiteX5" fmla="*/ 0 w 9575768"/>
              <a:gd name="connsiteY5" fmla="*/ 6652494 h 10323984"/>
              <a:gd name="connsiteX6" fmla="*/ 549537 w 9575768"/>
              <a:gd name="connsiteY6" fmla="*/ 6383774 h 10323984"/>
              <a:gd name="connsiteX7" fmla="*/ 7215739 w 9575768"/>
              <a:gd name="connsiteY7" fmla="*/ 317416 h 10323984"/>
              <a:gd name="connsiteX8" fmla="*/ 7375553 w 9575768"/>
              <a:gd name="connsiteY8" fmla="*/ 0 h 10323984"/>
              <a:gd name="connsiteX0" fmla="*/ 7290585 w 9490800"/>
              <a:gd name="connsiteY0" fmla="*/ 0 h 10323984"/>
              <a:gd name="connsiteX1" fmla="*/ 9490800 w 9490800"/>
              <a:gd name="connsiteY1" fmla="*/ 4160213 h 10323984"/>
              <a:gd name="connsiteX2" fmla="*/ 9490224 w 9490800"/>
              <a:gd name="connsiteY2" fmla="*/ 4165440 h 10323984"/>
              <a:gd name="connsiteX3" fmla="*/ 1925015 w 9490800"/>
              <a:gd name="connsiteY3" fmla="*/ 10292500 h 10323984"/>
              <a:gd name="connsiteX4" fmla="*/ 1856778 w 9490800"/>
              <a:gd name="connsiteY4" fmla="*/ 10323984 h 10323984"/>
              <a:gd name="connsiteX5" fmla="*/ 0 w 9490800"/>
              <a:gd name="connsiteY5" fmla="*/ 6607557 h 10323984"/>
              <a:gd name="connsiteX6" fmla="*/ 464569 w 9490800"/>
              <a:gd name="connsiteY6" fmla="*/ 6383774 h 10323984"/>
              <a:gd name="connsiteX7" fmla="*/ 7130771 w 9490800"/>
              <a:gd name="connsiteY7" fmla="*/ 317416 h 10323984"/>
              <a:gd name="connsiteX8" fmla="*/ 7290585 w 9490800"/>
              <a:gd name="connsiteY8" fmla="*/ 0 h 10323984"/>
              <a:gd name="connsiteX0" fmla="*/ 7290585 w 9490800"/>
              <a:gd name="connsiteY0" fmla="*/ 0 h 10292500"/>
              <a:gd name="connsiteX1" fmla="*/ 9490800 w 9490800"/>
              <a:gd name="connsiteY1" fmla="*/ 4160213 h 10292500"/>
              <a:gd name="connsiteX2" fmla="*/ 9490224 w 9490800"/>
              <a:gd name="connsiteY2" fmla="*/ 4165440 h 10292500"/>
              <a:gd name="connsiteX3" fmla="*/ 1925015 w 9490800"/>
              <a:gd name="connsiteY3" fmla="*/ 10292500 h 10292500"/>
              <a:gd name="connsiteX4" fmla="*/ 1929609 w 9490800"/>
              <a:gd name="connsiteY4" fmla="*/ 10285466 h 10292500"/>
              <a:gd name="connsiteX5" fmla="*/ 0 w 9490800"/>
              <a:gd name="connsiteY5" fmla="*/ 6607557 h 10292500"/>
              <a:gd name="connsiteX6" fmla="*/ 464569 w 9490800"/>
              <a:gd name="connsiteY6" fmla="*/ 6383774 h 10292500"/>
              <a:gd name="connsiteX7" fmla="*/ 7130771 w 9490800"/>
              <a:gd name="connsiteY7" fmla="*/ 317416 h 10292500"/>
              <a:gd name="connsiteX8" fmla="*/ 7290585 w 9490800"/>
              <a:gd name="connsiteY8" fmla="*/ 0 h 10292500"/>
              <a:gd name="connsiteX0" fmla="*/ 7323385 w 9490800"/>
              <a:gd name="connsiteY0" fmla="*/ 0 h 10201112"/>
              <a:gd name="connsiteX1" fmla="*/ 9490800 w 9490800"/>
              <a:gd name="connsiteY1" fmla="*/ 4068825 h 10201112"/>
              <a:gd name="connsiteX2" fmla="*/ 9490224 w 9490800"/>
              <a:gd name="connsiteY2" fmla="*/ 4074052 h 10201112"/>
              <a:gd name="connsiteX3" fmla="*/ 1925015 w 9490800"/>
              <a:gd name="connsiteY3" fmla="*/ 10201112 h 10201112"/>
              <a:gd name="connsiteX4" fmla="*/ 1929609 w 9490800"/>
              <a:gd name="connsiteY4" fmla="*/ 10194078 h 10201112"/>
              <a:gd name="connsiteX5" fmla="*/ 0 w 9490800"/>
              <a:gd name="connsiteY5" fmla="*/ 6516169 h 10201112"/>
              <a:gd name="connsiteX6" fmla="*/ 464569 w 9490800"/>
              <a:gd name="connsiteY6" fmla="*/ 6292386 h 10201112"/>
              <a:gd name="connsiteX7" fmla="*/ 7130771 w 9490800"/>
              <a:gd name="connsiteY7" fmla="*/ 226028 h 10201112"/>
              <a:gd name="connsiteX8" fmla="*/ 7323385 w 9490800"/>
              <a:gd name="connsiteY8" fmla="*/ 0 h 10201112"/>
              <a:gd name="connsiteX0" fmla="*/ 7272730 w 9490800"/>
              <a:gd name="connsiteY0" fmla="*/ 0 h 10267522"/>
              <a:gd name="connsiteX1" fmla="*/ 9490800 w 9490800"/>
              <a:gd name="connsiteY1" fmla="*/ 4135235 h 10267522"/>
              <a:gd name="connsiteX2" fmla="*/ 9490224 w 9490800"/>
              <a:gd name="connsiteY2" fmla="*/ 4140462 h 10267522"/>
              <a:gd name="connsiteX3" fmla="*/ 1925015 w 9490800"/>
              <a:gd name="connsiteY3" fmla="*/ 10267522 h 10267522"/>
              <a:gd name="connsiteX4" fmla="*/ 1929609 w 9490800"/>
              <a:gd name="connsiteY4" fmla="*/ 10260488 h 10267522"/>
              <a:gd name="connsiteX5" fmla="*/ 0 w 9490800"/>
              <a:gd name="connsiteY5" fmla="*/ 6582579 h 10267522"/>
              <a:gd name="connsiteX6" fmla="*/ 464569 w 9490800"/>
              <a:gd name="connsiteY6" fmla="*/ 6358796 h 10267522"/>
              <a:gd name="connsiteX7" fmla="*/ 7130771 w 9490800"/>
              <a:gd name="connsiteY7" fmla="*/ 292438 h 10267522"/>
              <a:gd name="connsiteX8" fmla="*/ 7272730 w 9490800"/>
              <a:gd name="connsiteY8" fmla="*/ 0 h 10267522"/>
              <a:gd name="connsiteX0" fmla="*/ 7296305 w 9490800"/>
              <a:gd name="connsiteY0" fmla="*/ 0 h 10311058"/>
              <a:gd name="connsiteX1" fmla="*/ 9490800 w 9490800"/>
              <a:gd name="connsiteY1" fmla="*/ 4178771 h 10311058"/>
              <a:gd name="connsiteX2" fmla="*/ 9490224 w 9490800"/>
              <a:gd name="connsiteY2" fmla="*/ 4183998 h 10311058"/>
              <a:gd name="connsiteX3" fmla="*/ 1925015 w 9490800"/>
              <a:gd name="connsiteY3" fmla="*/ 10311058 h 10311058"/>
              <a:gd name="connsiteX4" fmla="*/ 1929609 w 9490800"/>
              <a:gd name="connsiteY4" fmla="*/ 10304024 h 10311058"/>
              <a:gd name="connsiteX5" fmla="*/ 0 w 9490800"/>
              <a:gd name="connsiteY5" fmla="*/ 6626115 h 10311058"/>
              <a:gd name="connsiteX6" fmla="*/ 464569 w 9490800"/>
              <a:gd name="connsiteY6" fmla="*/ 6402332 h 10311058"/>
              <a:gd name="connsiteX7" fmla="*/ 7130771 w 9490800"/>
              <a:gd name="connsiteY7" fmla="*/ 335974 h 10311058"/>
              <a:gd name="connsiteX8" fmla="*/ 7296305 w 9490800"/>
              <a:gd name="connsiteY8" fmla="*/ 0 h 10311058"/>
              <a:gd name="connsiteX0" fmla="*/ 7316265 w 9490800"/>
              <a:gd name="connsiteY0" fmla="*/ 0 h 10243948"/>
              <a:gd name="connsiteX1" fmla="*/ 9490800 w 9490800"/>
              <a:gd name="connsiteY1" fmla="*/ 4111661 h 10243948"/>
              <a:gd name="connsiteX2" fmla="*/ 9490224 w 9490800"/>
              <a:gd name="connsiteY2" fmla="*/ 4116888 h 10243948"/>
              <a:gd name="connsiteX3" fmla="*/ 1925015 w 9490800"/>
              <a:gd name="connsiteY3" fmla="*/ 10243948 h 10243948"/>
              <a:gd name="connsiteX4" fmla="*/ 1929609 w 9490800"/>
              <a:gd name="connsiteY4" fmla="*/ 10236914 h 10243948"/>
              <a:gd name="connsiteX5" fmla="*/ 0 w 9490800"/>
              <a:gd name="connsiteY5" fmla="*/ 6559005 h 10243948"/>
              <a:gd name="connsiteX6" fmla="*/ 464569 w 9490800"/>
              <a:gd name="connsiteY6" fmla="*/ 6335222 h 10243948"/>
              <a:gd name="connsiteX7" fmla="*/ 7130771 w 9490800"/>
              <a:gd name="connsiteY7" fmla="*/ 268864 h 10243948"/>
              <a:gd name="connsiteX8" fmla="*/ 7316265 w 9490800"/>
              <a:gd name="connsiteY8" fmla="*/ 0 h 1024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0800" h="10243948">
                <a:moveTo>
                  <a:pt x="7316265" y="0"/>
                </a:moveTo>
                <a:lnTo>
                  <a:pt x="9490800" y="4111661"/>
                </a:lnTo>
                <a:lnTo>
                  <a:pt x="9490224" y="4116888"/>
                </a:lnTo>
                <a:cubicBezTo>
                  <a:pt x="7484648" y="6699125"/>
                  <a:pt x="4897346" y="8807044"/>
                  <a:pt x="1925015" y="10243948"/>
                </a:cubicBezTo>
                <a:lnTo>
                  <a:pt x="1929609" y="10236914"/>
                </a:lnTo>
                <a:lnTo>
                  <a:pt x="0" y="6559005"/>
                </a:lnTo>
                <a:lnTo>
                  <a:pt x="464569" y="6335222"/>
                </a:lnTo>
                <a:cubicBezTo>
                  <a:pt x="3190505" y="4941023"/>
                  <a:pt x="5493652" y="2837825"/>
                  <a:pt x="7130771" y="268864"/>
                </a:cubicBezTo>
                <a:cubicBezTo>
                  <a:pt x="7214037" y="131661"/>
                  <a:pt x="7232999" y="137203"/>
                  <a:pt x="7316265" y="0"/>
                </a:cubicBezTo>
                <a:close/>
              </a:path>
            </a:pathLst>
          </a:custGeom>
          <a:solidFill>
            <a:srgbClr val="FFD400"/>
          </a:solidFill>
          <a:ln w="3175"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575" tIns="36575" rIns="36575" bIns="36575" numCol="1" spcCol="38100" rtlCol="0" fromWordArt="0" anchor="ctr" anchorCtr="0" forceAA="0" compatLnSpc="1">
            <a:prstTxWarp prst="textNoShape">
              <a:avLst/>
            </a:prstTxWarp>
            <a:no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de-DE" sz="2200" b="0" i="0" u="none" strike="noStrike" cap="none" spc="0" normalizeH="0" baseline="0" dirty="0">
              <a:solidFill>
                <a:srgbClr val="000000"/>
              </a:solidFill>
              <a:effectLst/>
              <a:uFillTx/>
              <a:latin typeface="Nunito Sans" pitchFamily="2" charset="77"/>
              <a:ea typeface="+mn-ea"/>
              <a:cs typeface="+mn-cs"/>
              <a:sym typeface="Calibri"/>
            </a:endParaRPr>
          </a:p>
        </p:txBody>
      </p:sp>
      <p:sp>
        <p:nvSpPr>
          <p:cNvPr id="2" name="Titel 1">
            <a:extLst>
              <a:ext uri="{FF2B5EF4-FFF2-40B4-BE49-F238E27FC236}">
                <a16:creationId xmlns:a16="http://schemas.microsoft.com/office/drawing/2014/main" id="{7999EAC0-3466-FA4A-B38F-F174D7D2718F}"/>
              </a:ext>
            </a:extLst>
          </p:cNvPr>
          <p:cNvSpPr>
            <a:spLocks noGrp="1"/>
          </p:cNvSpPr>
          <p:nvPr>
            <p:ph type="title" hasCustomPrompt="1"/>
          </p:nvPr>
        </p:nvSpPr>
        <p:spPr>
          <a:xfrm>
            <a:off x="922867" y="3102731"/>
            <a:ext cx="6122169" cy="2323713"/>
          </a:xfrm>
        </p:spPr>
        <p:txBody>
          <a:bodyPr>
            <a:spAutoFit/>
          </a:bodyPr>
          <a:lstStyle>
            <a:lvl1pPr>
              <a:defRPr b="1" i="0">
                <a:latin typeface="+mj-lt"/>
              </a:defRPr>
            </a:lvl1pPr>
          </a:lstStyle>
          <a:p>
            <a:r>
              <a:rPr lang="de-DE" dirty="0"/>
              <a:t>Mastertitelformat durch Klicken bearbeiten</a:t>
            </a:r>
          </a:p>
        </p:txBody>
      </p:sp>
      <p:sp>
        <p:nvSpPr>
          <p:cNvPr id="9" name="Textplatzhalter 8">
            <a:extLst>
              <a:ext uri="{FF2B5EF4-FFF2-40B4-BE49-F238E27FC236}">
                <a16:creationId xmlns:a16="http://schemas.microsoft.com/office/drawing/2014/main" id="{FF0ABD58-9AAF-6844-A621-CFD37736E5C4}"/>
              </a:ext>
            </a:extLst>
          </p:cNvPr>
          <p:cNvSpPr>
            <a:spLocks noGrp="1"/>
          </p:cNvSpPr>
          <p:nvPr>
            <p:ph type="body" sz="quarter" idx="13"/>
          </p:nvPr>
        </p:nvSpPr>
        <p:spPr>
          <a:xfrm>
            <a:off x="8084127" y="3102731"/>
            <a:ext cx="6920347" cy="646331"/>
          </a:xfrm>
        </p:spPr>
        <p:txBody>
          <a:bodyPr>
            <a:spAutoFit/>
          </a:bodyPr>
          <a:lstStyle>
            <a:lvl1pPr>
              <a:lnSpc>
                <a:spcPct val="100000"/>
              </a:lnSpc>
              <a:defRPr sz="3600" b="0" i="0">
                <a:latin typeface="+mn-lt"/>
              </a:defRPr>
            </a:lvl1pPr>
            <a:lvl2pPr>
              <a:defRPr sz="3600" b="0" i="0"/>
            </a:lvl2pPr>
            <a:lvl3pPr>
              <a:defRPr sz="3600" b="0" i="0"/>
            </a:lvl3pPr>
            <a:lvl4pPr>
              <a:defRPr sz="2400" b="0" i="0">
                <a:latin typeface="Century Gothic" panose="020B0502020202020204" pitchFamily="34" charset="0"/>
              </a:defRPr>
            </a:lvl4pPr>
            <a:lvl5pPr>
              <a:defRPr sz="2400" b="0" i="0">
                <a:latin typeface="Century Gothic" panose="020B0502020202020204" pitchFamily="34" charset="0"/>
              </a:defRPr>
            </a:lvl5pPr>
          </a:lstStyle>
          <a:p>
            <a:pPr lvl="0"/>
            <a:r>
              <a:rPr lang="de-DE" dirty="0"/>
              <a:t>Mastertextformat bearbeiten</a:t>
            </a:r>
          </a:p>
        </p:txBody>
      </p:sp>
      <p:sp>
        <p:nvSpPr>
          <p:cNvPr id="3" name="Datumsplatzhalter 2">
            <a:extLst>
              <a:ext uri="{FF2B5EF4-FFF2-40B4-BE49-F238E27FC236}">
                <a16:creationId xmlns:a16="http://schemas.microsoft.com/office/drawing/2014/main" id="{98D673B3-5858-EE45-89C3-FB6CFA7A417E}"/>
              </a:ext>
            </a:extLst>
          </p:cNvPr>
          <p:cNvSpPr>
            <a:spLocks noGrp="1"/>
          </p:cNvSpPr>
          <p:nvPr>
            <p:ph type="dt" sz="half" idx="10"/>
          </p:nvPr>
        </p:nvSpPr>
        <p:spPr/>
        <p:txBody>
          <a:bodyPr/>
          <a:lstStyle>
            <a:lvl1pPr>
              <a:defRPr b="0" i="0">
                <a:latin typeface="+mn-lt"/>
              </a:defRPr>
            </a:lvl1pPr>
          </a:lstStyle>
          <a:p>
            <a:fld id="{5E339665-EAD1-43AC-9834-B35944DE3813}" type="datetime4">
              <a:rPr lang="de-AT" smtClean="0"/>
              <a:t>8. Jänner 2024</a:t>
            </a:fld>
            <a:endParaRPr lang="de-DE" dirty="0"/>
          </a:p>
        </p:txBody>
      </p:sp>
      <p:sp>
        <p:nvSpPr>
          <p:cNvPr id="4" name="Fußzeilenplatzhalter 3">
            <a:extLst>
              <a:ext uri="{FF2B5EF4-FFF2-40B4-BE49-F238E27FC236}">
                <a16:creationId xmlns:a16="http://schemas.microsoft.com/office/drawing/2014/main" id="{84D3DACC-85F0-7B46-A804-4FC38B875880}"/>
              </a:ext>
            </a:extLst>
          </p:cNvPr>
          <p:cNvSpPr>
            <a:spLocks noGrp="1"/>
          </p:cNvSpPr>
          <p:nvPr>
            <p:ph type="ftr" sz="quarter" idx="11"/>
          </p:nvPr>
        </p:nvSpPr>
        <p:spPr/>
        <p:txBody>
          <a:bodyPr/>
          <a:lstStyle>
            <a:lvl1pPr>
              <a:defRPr b="0" i="0">
                <a:latin typeface="+mn-lt"/>
              </a:defRPr>
            </a:lvl1pPr>
          </a:lstStyle>
          <a:p>
            <a:r>
              <a:rPr lang="de-AT"/>
              <a:t>Stand: Dezember 2023              schreibzentrum@uni-graz.at</a:t>
            </a:r>
            <a:endParaRPr lang="de-DE" dirty="0"/>
          </a:p>
        </p:txBody>
      </p:sp>
      <p:sp>
        <p:nvSpPr>
          <p:cNvPr id="5" name="Foliennummernplatzhalter 4">
            <a:extLst>
              <a:ext uri="{FF2B5EF4-FFF2-40B4-BE49-F238E27FC236}">
                <a16:creationId xmlns:a16="http://schemas.microsoft.com/office/drawing/2014/main" id="{5FEFDCA7-CDD1-694D-B820-0EE5C3175AEF}"/>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37675566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und Aufzählung, Ring">
    <p:spTree>
      <p:nvGrpSpPr>
        <p:cNvPr id="1" name=""/>
        <p:cNvGrpSpPr/>
        <p:nvPr/>
      </p:nvGrpSpPr>
      <p:grpSpPr>
        <a:xfrm>
          <a:off x="0" y="0"/>
          <a:ext cx="0" cy="0"/>
          <a:chOff x="0" y="0"/>
          <a:chExt cx="0" cy="0"/>
        </a:xfrm>
      </p:grpSpPr>
      <p:sp>
        <p:nvSpPr>
          <p:cNvPr id="7" name="Freihandform 5">
            <a:extLst>
              <a:ext uri="{FF2B5EF4-FFF2-40B4-BE49-F238E27FC236}">
                <a16:creationId xmlns:a16="http://schemas.microsoft.com/office/drawing/2014/main" id="{E637B204-F4D0-C94A-89CE-E240390331A9}"/>
              </a:ext>
            </a:extLst>
          </p:cNvPr>
          <p:cNvSpPr>
            <a:spLocks noChangeAspect="1"/>
          </p:cNvSpPr>
          <p:nvPr userDrawn="1"/>
        </p:nvSpPr>
        <p:spPr>
          <a:xfrm>
            <a:off x="-1526959" y="0"/>
            <a:ext cx="15730102" cy="10111666"/>
          </a:xfrm>
          <a:custGeom>
            <a:avLst/>
            <a:gdLst>
              <a:gd name="connsiteX0" fmla="*/ 14270106 w 16440318"/>
              <a:gd name="connsiteY0" fmla="*/ 0 h 10994501"/>
              <a:gd name="connsiteX1" fmla="*/ 16440318 w 16440318"/>
              <a:gd name="connsiteY1" fmla="*/ 0 h 10994501"/>
              <a:gd name="connsiteX2" fmla="*/ 16429222 w 16440318"/>
              <a:gd name="connsiteY2" fmla="*/ 438846 h 10994501"/>
              <a:gd name="connsiteX3" fmla="*/ 5315384 w 16440318"/>
              <a:gd name="connsiteY3" fmla="*/ 10994501 h 10994501"/>
              <a:gd name="connsiteX4" fmla="*/ 324342 w 16440318"/>
              <a:gd name="connsiteY4" fmla="*/ 9815197 h 10994501"/>
              <a:gd name="connsiteX5" fmla="*/ 0 w 16440318"/>
              <a:gd name="connsiteY5" fmla="*/ 9645013 h 10994501"/>
              <a:gd name="connsiteX6" fmla="*/ 0 w 16440318"/>
              <a:gd name="connsiteY6" fmla="*/ 7074221 h 10994501"/>
              <a:gd name="connsiteX7" fmla="*/ 374054 w 16440318"/>
              <a:gd name="connsiteY7" fmla="*/ 7339367 h 10994501"/>
              <a:gd name="connsiteX8" fmla="*/ 5315384 w 16440318"/>
              <a:gd name="connsiteY8" fmla="*/ 8824289 h 10994501"/>
              <a:gd name="connsiteX9" fmla="*/ 14261834 w 16440318"/>
              <a:gd name="connsiteY9" fmla="*/ 327167 h 1099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0318" h="10994501">
                <a:moveTo>
                  <a:pt x="14270106" y="0"/>
                </a:moveTo>
                <a:lnTo>
                  <a:pt x="16440318" y="0"/>
                </a:lnTo>
                <a:lnTo>
                  <a:pt x="16429222" y="438846"/>
                </a:lnTo>
                <a:cubicBezTo>
                  <a:pt x="16131170" y="6318712"/>
                  <a:pt x="11269318" y="10994501"/>
                  <a:pt x="5315384" y="10994501"/>
                </a:cubicBezTo>
                <a:cubicBezTo>
                  <a:pt x="3520800" y="10994501"/>
                  <a:pt x="1825431" y="10569711"/>
                  <a:pt x="324342" y="9815197"/>
                </a:cubicBezTo>
                <a:lnTo>
                  <a:pt x="0" y="9645013"/>
                </a:lnTo>
                <a:lnTo>
                  <a:pt x="0" y="7074221"/>
                </a:lnTo>
                <a:lnTo>
                  <a:pt x="374054" y="7339367"/>
                </a:lnTo>
                <a:cubicBezTo>
                  <a:pt x="1790438" y="8277775"/>
                  <a:pt x="3489088" y="8824289"/>
                  <a:pt x="5315384" y="8824289"/>
                </a:cubicBezTo>
                <a:cubicBezTo>
                  <a:pt x="10108200" y="8824289"/>
                  <a:pt x="14021906" y="5060359"/>
                  <a:pt x="14261834" y="327167"/>
                </a:cubicBezTo>
                <a:close/>
              </a:path>
            </a:pathLst>
          </a:custGeom>
          <a:solidFill>
            <a:srgbClr val="FFD400"/>
          </a:solidFill>
          <a:ln w="3175"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575" tIns="36575" rIns="36575" bIns="36575" numCol="1" spcCol="38100" rtlCol="0" fromWordArt="0" anchor="ctr" anchorCtr="0" forceAA="0" compatLnSpc="1">
            <a:prstTxWarp prst="textNoShape">
              <a:avLst/>
            </a:prstTxWarp>
            <a:no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de-DE" sz="2200" b="0" i="0" u="none" strike="noStrike" cap="none" spc="0" normalizeH="0" baseline="0" dirty="0">
              <a:ln>
                <a:noFill/>
              </a:ln>
              <a:solidFill>
                <a:srgbClr val="000000"/>
              </a:solidFill>
              <a:effectLst/>
              <a:uFillTx/>
              <a:latin typeface="Nunito Sans" pitchFamily="2" charset="77"/>
              <a:ea typeface="+mn-ea"/>
              <a:cs typeface="+mn-cs"/>
              <a:sym typeface="Calibri"/>
            </a:endParaRPr>
          </a:p>
        </p:txBody>
      </p:sp>
      <p:sp>
        <p:nvSpPr>
          <p:cNvPr id="2" name="Titel 1">
            <a:extLst>
              <a:ext uri="{FF2B5EF4-FFF2-40B4-BE49-F238E27FC236}">
                <a16:creationId xmlns:a16="http://schemas.microsoft.com/office/drawing/2014/main" id="{7843C3C9-8786-404C-8503-B9DE5CBDBC3E}"/>
              </a:ext>
            </a:extLst>
          </p:cNvPr>
          <p:cNvSpPr>
            <a:spLocks noGrp="1"/>
          </p:cNvSpPr>
          <p:nvPr>
            <p:ph type="title"/>
          </p:nvPr>
        </p:nvSpPr>
        <p:spPr>
          <a:xfrm>
            <a:off x="922867" y="1924186"/>
            <a:ext cx="10216188" cy="836126"/>
          </a:xfrm>
        </p:spPr>
        <p:txBody>
          <a:bodyPr>
            <a:spAutoFit/>
          </a:bodyPr>
          <a:lstStyle>
            <a:lvl1pPr>
              <a:defRPr b="1" i="0">
                <a:latin typeface="Nunito Sans ExtraBold" pitchFamily="2" charset="77"/>
              </a:defRPr>
            </a:lvl1pPr>
          </a:lstStyle>
          <a:p>
            <a:r>
              <a:rPr lang="de-DE" dirty="0"/>
              <a:t>Mastertitelformat bearbeiten</a:t>
            </a:r>
          </a:p>
        </p:txBody>
      </p:sp>
      <p:sp>
        <p:nvSpPr>
          <p:cNvPr id="3" name="Datumsplatzhalter 2">
            <a:extLst>
              <a:ext uri="{FF2B5EF4-FFF2-40B4-BE49-F238E27FC236}">
                <a16:creationId xmlns:a16="http://schemas.microsoft.com/office/drawing/2014/main" id="{307B0606-FCA0-B04B-AF22-4CB976B936E0}"/>
              </a:ext>
            </a:extLst>
          </p:cNvPr>
          <p:cNvSpPr>
            <a:spLocks noGrp="1"/>
          </p:cNvSpPr>
          <p:nvPr>
            <p:ph type="dt" sz="half" idx="10"/>
          </p:nvPr>
        </p:nvSpPr>
        <p:spPr/>
        <p:txBody>
          <a:bodyPr/>
          <a:lstStyle>
            <a:lvl1pPr>
              <a:defRPr b="0" i="0">
                <a:latin typeface="Nunito Sans" pitchFamily="2" charset="77"/>
              </a:defRPr>
            </a:lvl1pPr>
          </a:lstStyle>
          <a:p>
            <a:fld id="{363CE413-9496-4300-BA5B-8B4899139539}" type="datetime4">
              <a:rPr lang="de-AT" smtClean="0"/>
              <a:t>8. Jänner 2024</a:t>
            </a:fld>
            <a:endParaRPr lang="de-DE" dirty="0"/>
          </a:p>
        </p:txBody>
      </p:sp>
      <p:sp>
        <p:nvSpPr>
          <p:cNvPr id="4" name="Fußzeilenplatzhalter 3">
            <a:extLst>
              <a:ext uri="{FF2B5EF4-FFF2-40B4-BE49-F238E27FC236}">
                <a16:creationId xmlns:a16="http://schemas.microsoft.com/office/drawing/2014/main" id="{064DE87C-B778-AB45-A296-404829D1FC8B}"/>
              </a:ext>
            </a:extLst>
          </p:cNvPr>
          <p:cNvSpPr>
            <a:spLocks noGrp="1"/>
          </p:cNvSpPr>
          <p:nvPr>
            <p:ph type="ftr" sz="quarter" idx="11"/>
          </p:nvPr>
        </p:nvSpPr>
        <p:spPr/>
        <p:txBody>
          <a:bodyPr/>
          <a:lstStyle>
            <a:lvl1pPr>
              <a:defRPr b="0" i="0">
                <a:latin typeface="Nunito Sans" pitchFamily="2" charset="77"/>
              </a:defRPr>
            </a:lvl1pPr>
          </a:lstStyle>
          <a:p>
            <a:r>
              <a:rPr lang="de-AT"/>
              <a:t>Stand: Dezember 2023              schreibzentrum@uni-graz.at</a:t>
            </a:r>
            <a:endParaRPr lang="de-DE" dirty="0"/>
          </a:p>
        </p:txBody>
      </p:sp>
      <p:sp>
        <p:nvSpPr>
          <p:cNvPr id="5" name="Foliennummernplatzhalter 4">
            <a:extLst>
              <a:ext uri="{FF2B5EF4-FFF2-40B4-BE49-F238E27FC236}">
                <a16:creationId xmlns:a16="http://schemas.microsoft.com/office/drawing/2014/main" id="{99940D1F-7C80-4B48-BC87-10E51CD68E39}"/>
              </a:ext>
            </a:extLst>
          </p:cNvPr>
          <p:cNvSpPr>
            <a:spLocks noGrp="1"/>
          </p:cNvSpPr>
          <p:nvPr>
            <p:ph type="sldNum" sz="quarter" idx="12"/>
          </p:nvPr>
        </p:nvSpPr>
        <p:spPr/>
        <p:txBody>
          <a:bodyPr/>
          <a:lstStyle>
            <a:lvl1pPr>
              <a:defRPr b="0" i="0">
                <a:latin typeface="Nunito Sans" pitchFamily="2" charset="77"/>
              </a:defRPr>
            </a:lvl1pPr>
          </a:lstStyle>
          <a:p>
            <a:fld id="{C8293DA4-3172-BF4E-AAD3-F8E76F90D071}" type="slidenum">
              <a:rPr lang="de-DE" smtClean="0"/>
              <a:pPr/>
              <a:t>‹Nr.›</a:t>
            </a:fld>
            <a:endParaRPr lang="de-DE" dirty="0"/>
          </a:p>
        </p:txBody>
      </p:sp>
      <p:sp>
        <p:nvSpPr>
          <p:cNvPr id="9" name="Textplatzhalter 8">
            <a:extLst>
              <a:ext uri="{FF2B5EF4-FFF2-40B4-BE49-F238E27FC236}">
                <a16:creationId xmlns:a16="http://schemas.microsoft.com/office/drawing/2014/main" id="{F991C7A2-D44F-324D-AD5F-1D2F536A6C9C}"/>
              </a:ext>
            </a:extLst>
          </p:cNvPr>
          <p:cNvSpPr>
            <a:spLocks noGrp="1"/>
          </p:cNvSpPr>
          <p:nvPr>
            <p:ph type="body" sz="quarter" idx="13"/>
          </p:nvPr>
        </p:nvSpPr>
        <p:spPr>
          <a:xfrm>
            <a:off x="922867" y="3605921"/>
            <a:ext cx="10217150" cy="4883150"/>
          </a:xfrm>
        </p:spPr>
        <p:txBody>
          <a:bodyPr/>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7565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FC87B12-24D4-4F8E-A905-7144A57B4895}"/>
              </a:ext>
            </a:extLst>
          </p:cNvPr>
          <p:cNvSpPr/>
          <p:nvPr userDrawn="1"/>
        </p:nvSpPr>
        <p:spPr>
          <a:xfrm>
            <a:off x="0" y="0"/>
            <a:ext cx="14289579" cy="97536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0" i="0" dirty="0">
              <a:latin typeface="Nunito Sans" pitchFamily="2" charset="77"/>
            </a:endParaRPr>
          </a:p>
        </p:txBody>
      </p:sp>
      <p:sp>
        <p:nvSpPr>
          <p:cNvPr id="2" name="Titel 1">
            <a:extLst>
              <a:ext uri="{FF2B5EF4-FFF2-40B4-BE49-F238E27FC236}">
                <a16:creationId xmlns:a16="http://schemas.microsoft.com/office/drawing/2014/main" id="{B631CF29-EE55-B541-B73B-6C428D75630F}"/>
              </a:ext>
            </a:extLst>
          </p:cNvPr>
          <p:cNvSpPr>
            <a:spLocks noGrp="1"/>
          </p:cNvSpPr>
          <p:nvPr>
            <p:ph type="title"/>
          </p:nvPr>
        </p:nvSpPr>
        <p:spPr>
          <a:xfrm>
            <a:off x="921600" y="2950763"/>
            <a:ext cx="10748055" cy="2798496"/>
          </a:xfrm>
        </p:spPr>
        <p:txBody>
          <a:bodyPr anchor="b" anchorCtr="0"/>
          <a:lstStyle>
            <a:lvl1pPr>
              <a:lnSpc>
                <a:spcPts val="7000"/>
              </a:lnSpc>
              <a:defRPr sz="6000" i="0"/>
            </a:lvl1pPr>
          </a:lstStyle>
          <a:p>
            <a:r>
              <a:rPr lang="de-DE" dirty="0"/>
              <a:t>Mastertitelformat bearbeiten</a:t>
            </a:r>
          </a:p>
        </p:txBody>
      </p:sp>
      <p:sp>
        <p:nvSpPr>
          <p:cNvPr id="6" name="Textplatzhalter 5">
            <a:extLst>
              <a:ext uri="{FF2B5EF4-FFF2-40B4-BE49-F238E27FC236}">
                <a16:creationId xmlns:a16="http://schemas.microsoft.com/office/drawing/2014/main" id="{AAEFA23D-3021-48CD-833D-2536F87C1339}"/>
              </a:ext>
            </a:extLst>
          </p:cNvPr>
          <p:cNvSpPr>
            <a:spLocks noGrp="1"/>
          </p:cNvSpPr>
          <p:nvPr>
            <p:ph type="body" sz="quarter" idx="12"/>
          </p:nvPr>
        </p:nvSpPr>
        <p:spPr>
          <a:xfrm>
            <a:off x="922867" y="5794319"/>
            <a:ext cx="10746788" cy="1423987"/>
          </a:xfrm>
        </p:spPr>
        <p:txBody>
          <a:bodyPr/>
          <a:lstStyle>
            <a:lvl1pPr>
              <a:buNone/>
              <a:defRPr sz="2400" b="0" i="0">
                <a:latin typeface="+mn-lt"/>
              </a:defRPr>
            </a:lvl1pPr>
          </a:lstStyle>
          <a:p>
            <a:pPr lvl="0"/>
            <a:r>
              <a:rPr lang="de-DE" dirty="0"/>
              <a:t>Mastertextformat bearbeiten</a:t>
            </a:r>
          </a:p>
        </p:txBody>
      </p:sp>
      <p:sp>
        <p:nvSpPr>
          <p:cNvPr id="5" name="Foliennummernplatzhalter 4">
            <a:extLst>
              <a:ext uri="{FF2B5EF4-FFF2-40B4-BE49-F238E27FC236}">
                <a16:creationId xmlns:a16="http://schemas.microsoft.com/office/drawing/2014/main" id="{8116F7B6-3AF4-B942-98DC-1C84C26001C6}"/>
              </a:ext>
            </a:extLst>
          </p:cNvPr>
          <p:cNvSpPr>
            <a:spLocks noGrp="1"/>
          </p:cNvSpPr>
          <p:nvPr>
            <p:ph type="sldNum" sz="quarter" idx="15"/>
          </p:nvPr>
        </p:nvSpPr>
        <p:spPr/>
        <p:txBody>
          <a:bodyPr/>
          <a:lstStyle>
            <a:lvl1pPr>
              <a:defRPr b="0" i="0">
                <a:latin typeface="+mn-lt"/>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1708947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nderfolie">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C9436859-7127-CF4C-B380-A81687B636C3}"/>
              </a:ext>
            </a:extLst>
          </p:cNvPr>
          <p:cNvSpPr/>
          <p:nvPr userDrawn="1"/>
        </p:nvSpPr>
        <p:spPr>
          <a:xfrm>
            <a:off x="14235545" y="311727"/>
            <a:ext cx="2660073" cy="1974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Nunito Sans" pitchFamily="2" charset="77"/>
            </a:endParaRPr>
          </a:p>
        </p:txBody>
      </p:sp>
      <p:sp>
        <p:nvSpPr>
          <p:cNvPr id="6" name="Freihandform 5">
            <a:extLst>
              <a:ext uri="{FF2B5EF4-FFF2-40B4-BE49-F238E27FC236}">
                <a16:creationId xmlns:a16="http://schemas.microsoft.com/office/drawing/2014/main" id="{ED8C890C-C62D-8945-9FF7-051F1237D470}"/>
              </a:ext>
            </a:extLst>
          </p:cNvPr>
          <p:cNvSpPr/>
          <p:nvPr userDrawn="1"/>
        </p:nvSpPr>
        <p:spPr>
          <a:xfrm>
            <a:off x="819084" y="0"/>
            <a:ext cx="15702095" cy="9753600"/>
          </a:xfrm>
          <a:custGeom>
            <a:avLst/>
            <a:gdLst>
              <a:gd name="connsiteX0" fmla="*/ 11717431 w 15702095"/>
              <a:gd name="connsiteY0" fmla="*/ 0 h 9753600"/>
              <a:gd name="connsiteX1" fmla="*/ 13906200 w 15702095"/>
              <a:gd name="connsiteY1" fmla="*/ 0 h 9753600"/>
              <a:gd name="connsiteX2" fmla="*/ 13909297 w 15702095"/>
              <a:gd name="connsiteY2" fmla="*/ 3576 h 9753600"/>
              <a:gd name="connsiteX3" fmla="*/ 15702095 w 15702095"/>
              <a:gd name="connsiteY3" fmla="*/ 4997571 h 9753600"/>
              <a:gd name="connsiteX4" fmla="*/ 14142370 w 15702095"/>
              <a:gd name="connsiteY4" fmla="*/ 9694977 h 9753600"/>
              <a:gd name="connsiteX5" fmla="*/ 14096301 w 15702095"/>
              <a:gd name="connsiteY5" fmla="*/ 9753600 h 9753600"/>
              <a:gd name="connsiteX6" fmla="*/ 12010536 w 15702095"/>
              <a:gd name="connsiteY6" fmla="*/ 9753600 h 9753600"/>
              <a:gd name="connsiteX7" fmla="*/ 12100445 w 15702095"/>
              <a:gd name="connsiteY7" fmla="*/ 9675719 h 9753600"/>
              <a:gd name="connsiteX8" fmla="*/ 14171007 w 15702095"/>
              <a:gd name="connsiteY8" fmla="*/ 4997571 h 9753600"/>
              <a:gd name="connsiteX9" fmla="*/ 11871128 w 15702095"/>
              <a:gd name="connsiteY9" fmla="*/ 120783 h 9753600"/>
              <a:gd name="connsiteX10" fmla="*/ 1795895 w 15702095"/>
              <a:gd name="connsiteY10" fmla="*/ 0 h 9753600"/>
              <a:gd name="connsiteX11" fmla="*/ 3984665 w 15702095"/>
              <a:gd name="connsiteY11" fmla="*/ 0 h 9753600"/>
              <a:gd name="connsiteX12" fmla="*/ 3830967 w 15702095"/>
              <a:gd name="connsiteY12" fmla="*/ 120783 h 9753600"/>
              <a:gd name="connsiteX13" fmla="*/ 1531088 w 15702095"/>
              <a:gd name="connsiteY13" fmla="*/ 4997571 h 9753600"/>
              <a:gd name="connsiteX14" fmla="*/ 3601650 w 15702095"/>
              <a:gd name="connsiteY14" fmla="*/ 9675719 h 9753600"/>
              <a:gd name="connsiteX15" fmla="*/ 3691559 w 15702095"/>
              <a:gd name="connsiteY15" fmla="*/ 9753600 h 9753600"/>
              <a:gd name="connsiteX16" fmla="*/ 1605794 w 15702095"/>
              <a:gd name="connsiteY16" fmla="*/ 9753600 h 9753600"/>
              <a:gd name="connsiteX17" fmla="*/ 1559726 w 15702095"/>
              <a:gd name="connsiteY17" fmla="*/ 9694977 h 9753600"/>
              <a:gd name="connsiteX18" fmla="*/ 0 w 15702095"/>
              <a:gd name="connsiteY18" fmla="*/ 4997571 h 9753600"/>
              <a:gd name="connsiteX19" fmla="*/ 1792798 w 15702095"/>
              <a:gd name="connsiteY19" fmla="*/ 3576 h 975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02095" h="9753600">
                <a:moveTo>
                  <a:pt x="11717431" y="0"/>
                </a:moveTo>
                <a:lnTo>
                  <a:pt x="13906200" y="0"/>
                </a:lnTo>
                <a:lnTo>
                  <a:pt x="13909297" y="3576"/>
                </a:lnTo>
                <a:cubicBezTo>
                  <a:pt x="15029295" y="1360700"/>
                  <a:pt x="15702095" y="3100565"/>
                  <a:pt x="15702095" y="4997571"/>
                </a:cubicBezTo>
                <a:cubicBezTo>
                  <a:pt x="15702095" y="6759077"/>
                  <a:pt x="15121977" y="8385088"/>
                  <a:pt x="14142370" y="9694977"/>
                </a:cubicBezTo>
                <a:lnTo>
                  <a:pt x="14096301" y="9753600"/>
                </a:lnTo>
                <a:lnTo>
                  <a:pt x="12010536" y="9753600"/>
                </a:lnTo>
                <a:lnTo>
                  <a:pt x="12100445" y="9675719"/>
                </a:lnTo>
                <a:cubicBezTo>
                  <a:pt x="13372435" y="8519622"/>
                  <a:pt x="14171007" y="6851855"/>
                  <a:pt x="14171007" y="4997571"/>
                </a:cubicBezTo>
                <a:cubicBezTo>
                  <a:pt x="14171007" y="3034211"/>
                  <a:pt x="13275722" y="1279956"/>
                  <a:pt x="11871128" y="120783"/>
                </a:cubicBezTo>
                <a:close/>
                <a:moveTo>
                  <a:pt x="1795895" y="0"/>
                </a:moveTo>
                <a:lnTo>
                  <a:pt x="3984665" y="0"/>
                </a:lnTo>
                <a:lnTo>
                  <a:pt x="3830967" y="120783"/>
                </a:lnTo>
                <a:cubicBezTo>
                  <a:pt x="2426373" y="1279956"/>
                  <a:pt x="1531088" y="3034211"/>
                  <a:pt x="1531088" y="4997571"/>
                </a:cubicBezTo>
                <a:cubicBezTo>
                  <a:pt x="1531088" y="6851855"/>
                  <a:pt x="2329660" y="8519622"/>
                  <a:pt x="3601650" y="9675719"/>
                </a:cubicBezTo>
                <a:lnTo>
                  <a:pt x="3691559" y="9753600"/>
                </a:lnTo>
                <a:lnTo>
                  <a:pt x="1605794" y="9753600"/>
                </a:lnTo>
                <a:lnTo>
                  <a:pt x="1559726" y="9694977"/>
                </a:lnTo>
                <a:cubicBezTo>
                  <a:pt x="580118" y="8385088"/>
                  <a:pt x="0" y="6759077"/>
                  <a:pt x="0" y="4997571"/>
                </a:cubicBezTo>
                <a:cubicBezTo>
                  <a:pt x="0" y="3100565"/>
                  <a:pt x="672800" y="1360700"/>
                  <a:pt x="1792798" y="3576"/>
                </a:cubicBezTo>
                <a:close/>
              </a:path>
            </a:pathLst>
          </a:custGeom>
          <a:solidFill>
            <a:srgbClr val="FFD400"/>
          </a:solidFill>
          <a:ln w="3175"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575" tIns="36575" rIns="36575" bIns="36575" numCol="1" spcCol="38100" rtlCol="0" fromWordArt="0" anchor="ctr" anchorCtr="0" forceAA="0" compatLnSpc="1">
            <a:prstTxWarp prst="textNoShape">
              <a:avLst/>
            </a:prstTxWarp>
            <a:no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de-DE" sz="2200" b="0" i="0" u="none" strike="noStrike" cap="none" spc="0" normalizeH="0" baseline="0" dirty="0">
              <a:ln>
                <a:noFill/>
              </a:ln>
              <a:solidFill>
                <a:srgbClr val="000000"/>
              </a:solidFill>
              <a:effectLst/>
              <a:uFillTx/>
              <a:latin typeface="Nunito Sans" pitchFamily="2" charset="77"/>
              <a:ea typeface="+mn-ea"/>
              <a:cs typeface="+mn-cs"/>
              <a:sym typeface="Calibri"/>
            </a:endParaRPr>
          </a:p>
        </p:txBody>
      </p:sp>
      <p:sp>
        <p:nvSpPr>
          <p:cNvPr id="3" name="Datumsplatzhalter 2">
            <a:extLst>
              <a:ext uri="{FF2B5EF4-FFF2-40B4-BE49-F238E27FC236}">
                <a16:creationId xmlns:a16="http://schemas.microsoft.com/office/drawing/2014/main" id="{7B46F303-0CE3-9443-9288-9D5E80432D95}"/>
              </a:ext>
            </a:extLst>
          </p:cNvPr>
          <p:cNvSpPr>
            <a:spLocks noGrp="1"/>
          </p:cNvSpPr>
          <p:nvPr>
            <p:ph type="dt" sz="half" idx="10"/>
          </p:nvPr>
        </p:nvSpPr>
        <p:spPr/>
        <p:txBody>
          <a:bodyPr/>
          <a:lstStyle>
            <a:lvl1pPr>
              <a:defRPr b="0" i="0">
                <a:latin typeface="+mn-lt"/>
              </a:defRPr>
            </a:lvl1pPr>
          </a:lstStyle>
          <a:p>
            <a:fld id="{14E1D1A4-F09A-4845-A1C9-BD566782670F}" type="datetime4">
              <a:rPr lang="de-AT" smtClean="0"/>
              <a:t>8. Jänner 2024</a:t>
            </a:fld>
            <a:endParaRPr lang="de-DE" dirty="0"/>
          </a:p>
        </p:txBody>
      </p:sp>
      <p:sp>
        <p:nvSpPr>
          <p:cNvPr id="4" name="Fußzeilenplatzhalter 3">
            <a:extLst>
              <a:ext uri="{FF2B5EF4-FFF2-40B4-BE49-F238E27FC236}">
                <a16:creationId xmlns:a16="http://schemas.microsoft.com/office/drawing/2014/main" id="{BBA814BD-4734-AE49-BC13-B6F42101470D}"/>
              </a:ext>
            </a:extLst>
          </p:cNvPr>
          <p:cNvSpPr>
            <a:spLocks noGrp="1"/>
          </p:cNvSpPr>
          <p:nvPr>
            <p:ph type="ftr" sz="quarter" idx="11"/>
          </p:nvPr>
        </p:nvSpPr>
        <p:spPr/>
        <p:txBody>
          <a:bodyPr/>
          <a:lstStyle>
            <a:lvl1pPr>
              <a:defRPr b="0" i="0">
                <a:latin typeface="+mn-lt"/>
              </a:defRPr>
            </a:lvl1pPr>
          </a:lstStyle>
          <a:p>
            <a:r>
              <a:rPr lang="de-AT"/>
              <a:t>Stand: Dezember 2023              schreibzentrum@uni-graz.at</a:t>
            </a:r>
            <a:endParaRPr lang="de-DE" dirty="0"/>
          </a:p>
        </p:txBody>
      </p:sp>
      <p:sp>
        <p:nvSpPr>
          <p:cNvPr id="5" name="Foliennummernplatzhalter 4">
            <a:extLst>
              <a:ext uri="{FF2B5EF4-FFF2-40B4-BE49-F238E27FC236}">
                <a16:creationId xmlns:a16="http://schemas.microsoft.com/office/drawing/2014/main" id="{675BBCFE-6AAF-F147-90BF-7151FCE85BC2}"/>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
        <p:nvSpPr>
          <p:cNvPr id="8" name="Textplatzhalter 7">
            <a:extLst>
              <a:ext uri="{FF2B5EF4-FFF2-40B4-BE49-F238E27FC236}">
                <a16:creationId xmlns:a16="http://schemas.microsoft.com/office/drawing/2014/main" id="{DF547D0F-AC5C-544D-9B81-B176D550DD40}"/>
              </a:ext>
            </a:extLst>
          </p:cNvPr>
          <p:cNvSpPr>
            <a:spLocks noGrp="1"/>
          </p:cNvSpPr>
          <p:nvPr>
            <p:ph type="body" sz="quarter" idx="13" hasCustomPrompt="1"/>
          </p:nvPr>
        </p:nvSpPr>
        <p:spPr>
          <a:xfrm>
            <a:off x="4705494" y="2697614"/>
            <a:ext cx="7929273" cy="507831"/>
          </a:xfrm>
          <a:solidFill>
            <a:srgbClr val="FFD500"/>
          </a:solidFill>
        </p:spPr>
        <p:txBody>
          <a:bodyPr anchor="ctr" anchorCtr="0">
            <a:spAutoFit/>
          </a:bodyPr>
          <a:lstStyle>
            <a:lvl1pPr marL="0" indent="0" algn="ctr">
              <a:buNone/>
              <a:defRPr b="0" i="0">
                <a:latin typeface="+mn-lt"/>
              </a:defRPr>
            </a:lvl1pPr>
            <a:lvl2pPr>
              <a:defRPr b="0" i="0"/>
            </a:lvl2pPr>
            <a:lvl3pPr>
              <a:defRPr b="0" i="0"/>
            </a:lvl3pPr>
            <a:lvl4pPr>
              <a:defRPr b="0" i="0">
                <a:latin typeface="Century Gothic" panose="020B0502020202020204" pitchFamily="34" charset="0"/>
              </a:defRPr>
            </a:lvl4pPr>
            <a:lvl5pPr>
              <a:defRPr b="0" i="0">
                <a:latin typeface="Century Gothic" panose="020B0502020202020204" pitchFamily="34" charset="0"/>
              </a:defRPr>
            </a:lvl5pPr>
          </a:lstStyle>
          <a:p>
            <a:pPr lvl="0"/>
            <a:r>
              <a:rPr lang="de-DE" dirty="0"/>
              <a:t>Mastertextformat durch Klicken bearbeiten</a:t>
            </a:r>
          </a:p>
        </p:txBody>
      </p:sp>
      <p:sp>
        <p:nvSpPr>
          <p:cNvPr id="13" name="Inhaltsplatzhalter 12">
            <a:extLst>
              <a:ext uri="{FF2B5EF4-FFF2-40B4-BE49-F238E27FC236}">
                <a16:creationId xmlns:a16="http://schemas.microsoft.com/office/drawing/2014/main" id="{E2666289-53F3-CE47-93D0-1493D46788E1}"/>
              </a:ext>
            </a:extLst>
          </p:cNvPr>
          <p:cNvSpPr>
            <a:spLocks noGrp="1"/>
          </p:cNvSpPr>
          <p:nvPr>
            <p:ph sz="quarter" idx="14" hasCustomPrompt="1"/>
          </p:nvPr>
        </p:nvSpPr>
        <p:spPr>
          <a:xfrm>
            <a:off x="6047528" y="3895293"/>
            <a:ext cx="5245100" cy="2900363"/>
          </a:xfrm>
        </p:spPr>
        <p:txBody>
          <a:bodyPr>
            <a:noAutofit/>
          </a:bodyPr>
          <a:lstStyle>
            <a:lvl1pPr marL="0" indent="0" algn="ctr">
              <a:lnSpc>
                <a:spcPct val="100000"/>
              </a:lnSpc>
              <a:buFontTx/>
              <a:buNone/>
              <a:defRPr sz="4800" b="1" i="0">
                <a:latin typeface="+mj-lt"/>
              </a:defRPr>
            </a:lvl1pPr>
            <a:lvl2pPr marL="457200" indent="0">
              <a:buFontTx/>
              <a:buNone/>
              <a:defRPr sz="4800" b="1">
                <a:latin typeface="+mj-lt"/>
              </a:defRPr>
            </a:lvl2pPr>
            <a:lvl3pPr marL="914400" indent="0">
              <a:buFontTx/>
              <a:buNone/>
              <a:defRPr sz="4800" b="1">
                <a:latin typeface="+mj-lt"/>
              </a:defRPr>
            </a:lvl3pPr>
            <a:lvl4pPr marL="1371600" indent="0">
              <a:buFontTx/>
              <a:buNone/>
              <a:defRPr sz="4800" b="1">
                <a:latin typeface="+mj-lt"/>
              </a:defRPr>
            </a:lvl4pPr>
            <a:lvl5pPr marL="1828800" indent="0">
              <a:buFontTx/>
              <a:buNone/>
              <a:defRPr sz="4800" b="1">
                <a:latin typeface="+mj-lt"/>
              </a:defRPr>
            </a:lvl5pPr>
          </a:lstStyle>
          <a:p>
            <a:pPr lvl="0"/>
            <a:r>
              <a:rPr lang="de-DE" dirty="0"/>
              <a:t>Formatvorlage des Textmasters bearbeiten</a:t>
            </a:r>
          </a:p>
        </p:txBody>
      </p:sp>
      <p:sp>
        <p:nvSpPr>
          <p:cNvPr id="15" name="Inhaltsplatzhalter 14">
            <a:extLst>
              <a:ext uri="{FF2B5EF4-FFF2-40B4-BE49-F238E27FC236}">
                <a16:creationId xmlns:a16="http://schemas.microsoft.com/office/drawing/2014/main" id="{50C81CC1-72F9-5248-A8A1-DB37E8F0DE90}"/>
              </a:ext>
            </a:extLst>
          </p:cNvPr>
          <p:cNvSpPr>
            <a:spLocks noGrp="1"/>
          </p:cNvSpPr>
          <p:nvPr>
            <p:ph sz="quarter" idx="15" hasCustomPrompt="1"/>
          </p:nvPr>
        </p:nvSpPr>
        <p:spPr>
          <a:xfrm>
            <a:off x="11870198" y="3895293"/>
            <a:ext cx="5227638" cy="2900363"/>
          </a:xfrm>
        </p:spPr>
        <p:txBody>
          <a:bodyPr/>
          <a:lstStyle>
            <a:lvl1pPr marL="0" indent="0" algn="ctr">
              <a:lnSpc>
                <a:spcPct val="100000"/>
              </a:lnSpc>
              <a:buNone/>
              <a:defRPr sz="4800" b="1" i="0">
                <a:latin typeface="+mj-lt"/>
              </a:defRPr>
            </a:lvl1pPr>
            <a:lvl2pPr marL="457200" indent="0" algn="ctr">
              <a:lnSpc>
                <a:spcPct val="100000"/>
              </a:lnSpc>
              <a:buNone/>
              <a:defRPr sz="4800" b="1">
                <a:latin typeface="+mj-lt"/>
              </a:defRPr>
            </a:lvl2pPr>
            <a:lvl3pPr marL="914400" indent="0" algn="ctr">
              <a:lnSpc>
                <a:spcPct val="100000"/>
              </a:lnSpc>
              <a:buNone/>
              <a:defRPr sz="4800" b="1">
                <a:latin typeface="+mj-lt"/>
              </a:defRPr>
            </a:lvl3pPr>
            <a:lvl4pPr marL="1371600" indent="0" algn="ctr">
              <a:lnSpc>
                <a:spcPct val="100000"/>
              </a:lnSpc>
              <a:buNone/>
              <a:defRPr sz="4800" b="1">
                <a:latin typeface="+mj-lt"/>
              </a:defRPr>
            </a:lvl4pPr>
            <a:lvl5pPr marL="1828800" indent="0" algn="ctr">
              <a:buNone/>
              <a:defRPr sz="4600" b="1">
                <a:latin typeface="+mj-lt"/>
              </a:defRPr>
            </a:lvl5pPr>
          </a:lstStyle>
          <a:p>
            <a:pPr lvl="0"/>
            <a:r>
              <a:rPr lang="de-DE" dirty="0"/>
              <a:t>Formatvorlage des Textmasters bearbeiten</a:t>
            </a:r>
          </a:p>
        </p:txBody>
      </p:sp>
      <p:sp>
        <p:nvSpPr>
          <p:cNvPr id="17" name="Inhaltsplatzhalter 16">
            <a:extLst>
              <a:ext uri="{FF2B5EF4-FFF2-40B4-BE49-F238E27FC236}">
                <a16:creationId xmlns:a16="http://schemas.microsoft.com/office/drawing/2014/main" id="{7FED5972-A857-134B-B285-228F3F588D1D}"/>
              </a:ext>
            </a:extLst>
          </p:cNvPr>
          <p:cNvSpPr>
            <a:spLocks noGrp="1"/>
          </p:cNvSpPr>
          <p:nvPr>
            <p:ph sz="quarter" idx="16" hasCustomPrompt="1"/>
          </p:nvPr>
        </p:nvSpPr>
        <p:spPr>
          <a:xfrm>
            <a:off x="288925" y="3895293"/>
            <a:ext cx="5227638" cy="2900363"/>
          </a:xfrm>
        </p:spPr>
        <p:txBody>
          <a:bodyPr>
            <a:normAutofit/>
          </a:bodyPr>
          <a:lstStyle>
            <a:lvl1pPr marL="0" indent="0" algn="ctr">
              <a:lnSpc>
                <a:spcPct val="100000"/>
              </a:lnSpc>
              <a:buNone/>
              <a:defRPr sz="4600" b="1" i="0">
                <a:latin typeface="+mj-lt"/>
              </a:defRPr>
            </a:lvl1pPr>
            <a:lvl2pPr marL="457200" indent="0" algn="ctr">
              <a:lnSpc>
                <a:spcPct val="100000"/>
              </a:lnSpc>
              <a:buNone/>
              <a:defRPr b="1">
                <a:latin typeface="+mj-lt"/>
              </a:defRPr>
            </a:lvl2pPr>
            <a:lvl3pPr marL="914400" indent="0" algn="ctr">
              <a:lnSpc>
                <a:spcPct val="100000"/>
              </a:lnSpc>
              <a:buNone/>
              <a:defRPr b="1">
                <a:latin typeface="+mj-lt"/>
              </a:defRPr>
            </a:lvl3pPr>
            <a:lvl4pPr marL="1371600" indent="0" algn="ctr">
              <a:lnSpc>
                <a:spcPct val="100000"/>
              </a:lnSpc>
              <a:buNone/>
              <a:defRPr b="1">
                <a:latin typeface="+mj-lt"/>
              </a:defRPr>
            </a:lvl4pPr>
            <a:lvl5pPr marL="1828800" indent="0" algn="ctr">
              <a:lnSpc>
                <a:spcPct val="100000"/>
              </a:lnSpc>
              <a:buNone/>
              <a:defRPr b="1">
                <a:latin typeface="+mj-lt"/>
              </a:defRPr>
            </a:lvl5pPr>
          </a:lstStyle>
          <a:p>
            <a:pPr lvl="0"/>
            <a:r>
              <a:rPr lang="de-DE" dirty="0"/>
              <a:t>Formatvorlage des Textmasters bearbeiten</a:t>
            </a:r>
          </a:p>
        </p:txBody>
      </p:sp>
    </p:spTree>
    <p:extLst>
      <p:ext uri="{BB962C8B-B14F-4D97-AF65-F5344CB8AC3E}">
        <p14:creationId xmlns:p14="http://schemas.microsoft.com/office/powerpoint/2010/main" val="2715043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aim">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7735581-A857-8E4D-94FE-3C5147C21F67}"/>
              </a:ext>
            </a:extLst>
          </p:cNvPr>
          <p:cNvSpPr/>
          <p:nvPr userDrawn="1"/>
        </p:nvSpPr>
        <p:spPr>
          <a:xfrm>
            <a:off x="0" y="0"/>
            <a:ext cx="17340263" cy="975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Nunito Sans" pitchFamily="2" charset="77"/>
            </a:endParaRPr>
          </a:p>
        </p:txBody>
      </p:sp>
      <p:pic>
        <p:nvPicPr>
          <p:cNvPr id="5" name="Grafik 4">
            <a:extLst>
              <a:ext uri="{FF2B5EF4-FFF2-40B4-BE49-F238E27FC236}">
                <a16:creationId xmlns:a16="http://schemas.microsoft.com/office/drawing/2014/main" id="{C143CEDE-6A90-A440-BF34-1656BB781A8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431759" y="-3361571"/>
            <a:ext cx="16476745" cy="16476743"/>
          </a:xfrm>
          <a:custGeom>
            <a:avLst/>
            <a:gdLst>
              <a:gd name="connsiteX0" fmla="*/ 0 w 16476745"/>
              <a:gd name="connsiteY0" fmla="*/ 0 h 16476743"/>
              <a:gd name="connsiteX1" fmla="*/ 863640 w 16476745"/>
              <a:gd name="connsiteY1" fmla="*/ 0 h 16476743"/>
              <a:gd name="connsiteX2" fmla="*/ 863640 w 16476745"/>
              <a:gd name="connsiteY2" fmla="*/ 3361571 h 16476743"/>
              <a:gd name="connsiteX3" fmla="*/ 16141740 w 16476745"/>
              <a:gd name="connsiteY3" fmla="*/ 3361571 h 16476743"/>
              <a:gd name="connsiteX4" fmla="*/ 16141740 w 16476745"/>
              <a:gd name="connsiteY4" fmla="*/ 0 h 16476743"/>
              <a:gd name="connsiteX5" fmla="*/ 16476745 w 16476745"/>
              <a:gd name="connsiteY5" fmla="*/ 0 h 16476743"/>
              <a:gd name="connsiteX6" fmla="*/ 16476745 w 16476745"/>
              <a:gd name="connsiteY6" fmla="*/ 16476743 h 16476743"/>
              <a:gd name="connsiteX7" fmla="*/ 10769641 w 16476745"/>
              <a:gd name="connsiteY7" fmla="*/ 16476743 h 16476743"/>
              <a:gd name="connsiteX8" fmla="*/ 10769641 w 16476745"/>
              <a:gd name="connsiteY8" fmla="*/ 16258421 h 16476743"/>
              <a:gd name="connsiteX9" fmla="*/ 15474991 w 16476745"/>
              <a:gd name="connsiteY9" fmla="*/ 16258421 h 16476743"/>
              <a:gd name="connsiteX10" fmla="*/ 15474991 w 16476745"/>
              <a:gd name="connsiteY10" fmla="*/ 13115171 h 16476743"/>
              <a:gd name="connsiteX11" fmla="*/ 730291 w 16476745"/>
              <a:gd name="connsiteY11" fmla="*/ 13115171 h 16476743"/>
              <a:gd name="connsiteX12" fmla="*/ 730291 w 16476745"/>
              <a:gd name="connsiteY12" fmla="*/ 16258421 h 16476743"/>
              <a:gd name="connsiteX13" fmla="*/ 4521242 w 16476745"/>
              <a:gd name="connsiteY13" fmla="*/ 16258421 h 16476743"/>
              <a:gd name="connsiteX14" fmla="*/ 4521242 w 16476745"/>
              <a:gd name="connsiteY14" fmla="*/ 16476743 h 16476743"/>
              <a:gd name="connsiteX15" fmla="*/ 0 w 16476745"/>
              <a:gd name="connsiteY15" fmla="*/ 16476743 h 1647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76745" h="16476743">
                <a:moveTo>
                  <a:pt x="0" y="0"/>
                </a:moveTo>
                <a:lnTo>
                  <a:pt x="863640" y="0"/>
                </a:lnTo>
                <a:lnTo>
                  <a:pt x="863640" y="3361571"/>
                </a:lnTo>
                <a:lnTo>
                  <a:pt x="16141740" y="3361571"/>
                </a:lnTo>
                <a:lnTo>
                  <a:pt x="16141740" y="0"/>
                </a:lnTo>
                <a:lnTo>
                  <a:pt x="16476745" y="0"/>
                </a:lnTo>
                <a:lnTo>
                  <a:pt x="16476745" y="16476743"/>
                </a:lnTo>
                <a:lnTo>
                  <a:pt x="10769641" y="16476743"/>
                </a:lnTo>
                <a:lnTo>
                  <a:pt x="10769641" y="16258421"/>
                </a:lnTo>
                <a:lnTo>
                  <a:pt x="15474991" y="16258421"/>
                </a:lnTo>
                <a:lnTo>
                  <a:pt x="15474991" y="13115171"/>
                </a:lnTo>
                <a:lnTo>
                  <a:pt x="730291" y="13115171"/>
                </a:lnTo>
                <a:lnTo>
                  <a:pt x="730291" y="16258421"/>
                </a:lnTo>
                <a:lnTo>
                  <a:pt x="4521242" y="16258421"/>
                </a:lnTo>
                <a:lnTo>
                  <a:pt x="4521242" y="16476743"/>
                </a:lnTo>
                <a:lnTo>
                  <a:pt x="0" y="16476743"/>
                </a:lnTo>
                <a:close/>
              </a:path>
            </a:pathLst>
          </a:custGeom>
        </p:spPr>
      </p:pic>
      <p:pic>
        <p:nvPicPr>
          <p:cNvPr id="6" name="Bild 6">
            <a:extLst>
              <a:ext uri="{FF2B5EF4-FFF2-40B4-BE49-F238E27FC236}">
                <a16:creationId xmlns:a16="http://schemas.microsoft.com/office/drawing/2014/main" id="{CBB4E9AA-132F-A742-B661-702946270F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28682" y="3150431"/>
            <a:ext cx="11208254" cy="3452738"/>
          </a:xfrm>
          <a:prstGeom prst="rect">
            <a:avLst/>
          </a:prstGeom>
        </p:spPr>
      </p:pic>
    </p:spTree>
    <p:extLst>
      <p:ext uri="{BB962C8B-B14F-4D97-AF65-F5344CB8AC3E}">
        <p14:creationId xmlns:p14="http://schemas.microsoft.com/office/powerpoint/2010/main" val="1742170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8EB4977-E31F-C746-BA40-A433623E8FB5}"/>
              </a:ext>
            </a:extLst>
          </p:cNvPr>
          <p:cNvSpPr>
            <a:spLocks noGrp="1"/>
          </p:cNvSpPr>
          <p:nvPr>
            <p:ph idx="1"/>
          </p:nvPr>
        </p:nvSpPr>
        <p:spPr>
          <a:xfrm>
            <a:off x="922867" y="2832846"/>
            <a:ext cx="14080376" cy="6048353"/>
          </a:xfrm>
        </p:spPr>
        <p:txBody>
          <a:bodyPr/>
          <a:lstStyle>
            <a:lvl1pPr>
              <a:defRPr b="0" i="0">
                <a:latin typeface="+mn-lt"/>
                <a:cs typeface="Times New Roman" panose="02020603050405020304" pitchFamily="18" charset="0"/>
              </a:defRPr>
            </a:lvl1pPr>
            <a:lvl2pPr>
              <a:defRPr b="0" i="0">
                <a:latin typeface="Nunito Sans" pitchFamily="2" charset="77"/>
                <a:cs typeface="Times New Roman" panose="02020603050405020304" pitchFamily="18" charset="0"/>
              </a:defRPr>
            </a:lvl2pPr>
            <a:lvl3pPr>
              <a:buClr>
                <a:schemeClr val="tx1"/>
              </a:buClr>
              <a:defRPr b="0" i="0">
                <a:latin typeface="Nunito Sans" pitchFamily="2" charset="77"/>
                <a:cs typeface="Times New Roman" panose="02020603050405020304" pitchFamily="18" charset="0"/>
              </a:defRPr>
            </a:lvl3pPr>
          </a:lstStyle>
          <a:p>
            <a:pPr lvl="0"/>
            <a:r>
              <a:rPr lang="de-DE" dirty="0"/>
              <a:t>Mastertextformat bearbeiten</a:t>
            </a:r>
          </a:p>
          <a:p>
            <a:pPr lvl="1"/>
            <a:r>
              <a:rPr lang="de-DE" dirty="0"/>
              <a:t>Zweite Ebene</a:t>
            </a:r>
          </a:p>
          <a:p>
            <a:pPr lvl="2"/>
            <a:r>
              <a:rPr lang="de-DE" dirty="0"/>
              <a:t>Dritte Ebene</a:t>
            </a:r>
          </a:p>
        </p:txBody>
      </p:sp>
      <p:sp>
        <p:nvSpPr>
          <p:cNvPr id="13" name="Titel 12">
            <a:extLst>
              <a:ext uri="{FF2B5EF4-FFF2-40B4-BE49-F238E27FC236}">
                <a16:creationId xmlns:a16="http://schemas.microsoft.com/office/drawing/2014/main" id="{F4F3F167-808A-104E-9B08-EFE03FDB7978}"/>
              </a:ext>
            </a:extLst>
          </p:cNvPr>
          <p:cNvSpPr>
            <a:spLocks noGrp="1"/>
          </p:cNvSpPr>
          <p:nvPr>
            <p:ph type="title"/>
          </p:nvPr>
        </p:nvSpPr>
        <p:spPr/>
        <p:txBody>
          <a:bodyPr/>
          <a:lstStyle/>
          <a:p>
            <a:r>
              <a:rPr lang="de-DE" dirty="0"/>
              <a:t>Mastertitelformat bearbeiten</a:t>
            </a:r>
          </a:p>
        </p:txBody>
      </p:sp>
      <p:sp>
        <p:nvSpPr>
          <p:cNvPr id="14" name="Datumsplatzhalter 13">
            <a:extLst>
              <a:ext uri="{FF2B5EF4-FFF2-40B4-BE49-F238E27FC236}">
                <a16:creationId xmlns:a16="http://schemas.microsoft.com/office/drawing/2014/main" id="{EC8095FC-3A2F-944E-83F9-01F443E39520}"/>
              </a:ext>
            </a:extLst>
          </p:cNvPr>
          <p:cNvSpPr>
            <a:spLocks noGrp="1"/>
          </p:cNvSpPr>
          <p:nvPr>
            <p:ph type="dt" sz="half" idx="10"/>
          </p:nvPr>
        </p:nvSpPr>
        <p:spPr/>
        <p:txBody>
          <a:bodyPr/>
          <a:lstStyle>
            <a:lvl1pPr>
              <a:defRPr b="0" i="0">
                <a:latin typeface="+mn-lt"/>
              </a:defRPr>
            </a:lvl1pPr>
          </a:lstStyle>
          <a:p>
            <a:fld id="{BEF6DDB7-8F80-4DC0-B325-F6447DA6CEC7}" type="datetime4">
              <a:rPr lang="de-AT" smtClean="0"/>
              <a:t>8. Jänner 2024</a:t>
            </a:fld>
            <a:endParaRPr lang="de-DE" dirty="0"/>
          </a:p>
        </p:txBody>
      </p:sp>
      <p:sp>
        <p:nvSpPr>
          <p:cNvPr id="15" name="Fußzeilenplatzhalter 14">
            <a:extLst>
              <a:ext uri="{FF2B5EF4-FFF2-40B4-BE49-F238E27FC236}">
                <a16:creationId xmlns:a16="http://schemas.microsoft.com/office/drawing/2014/main" id="{F4924A3A-0AFE-BD45-9ED0-AF0B2BBFA1C8}"/>
              </a:ext>
            </a:extLst>
          </p:cNvPr>
          <p:cNvSpPr>
            <a:spLocks noGrp="1"/>
          </p:cNvSpPr>
          <p:nvPr>
            <p:ph type="ftr" sz="quarter" idx="11"/>
          </p:nvPr>
        </p:nvSpPr>
        <p:spPr/>
        <p:txBody>
          <a:bodyPr/>
          <a:lstStyle>
            <a:lvl1pPr>
              <a:defRPr b="0" i="0">
                <a:latin typeface="+mn-lt"/>
              </a:defRPr>
            </a:lvl1pPr>
          </a:lstStyle>
          <a:p>
            <a:r>
              <a:rPr lang="de-AT"/>
              <a:t>Stand: Dezember 2023              schreibzentrum@uni-graz.at</a:t>
            </a:r>
            <a:endParaRPr lang="de-DE" dirty="0"/>
          </a:p>
        </p:txBody>
      </p:sp>
      <p:sp>
        <p:nvSpPr>
          <p:cNvPr id="16" name="Foliennummernplatzhalter 15">
            <a:extLst>
              <a:ext uri="{FF2B5EF4-FFF2-40B4-BE49-F238E27FC236}">
                <a16:creationId xmlns:a16="http://schemas.microsoft.com/office/drawing/2014/main" id="{36124B35-FC11-3647-A49E-4A83C5B42122}"/>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2462477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Subline und Inhalt">
    <p:spTree>
      <p:nvGrpSpPr>
        <p:cNvPr id="1" name=""/>
        <p:cNvGrpSpPr/>
        <p:nvPr/>
      </p:nvGrpSpPr>
      <p:grpSpPr>
        <a:xfrm>
          <a:off x="0" y="0"/>
          <a:ext cx="0" cy="0"/>
          <a:chOff x="0" y="0"/>
          <a:chExt cx="0" cy="0"/>
        </a:xfrm>
      </p:grpSpPr>
      <p:sp>
        <p:nvSpPr>
          <p:cNvPr id="11" name="Inhaltsplatzhalter 2">
            <a:extLst>
              <a:ext uri="{FF2B5EF4-FFF2-40B4-BE49-F238E27FC236}">
                <a16:creationId xmlns:a16="http://schemas.microsoft.com/office/drawing/2014/main" id="{5393498C-987E-E042-9569-75F95CBD6FC0}"/>
              </a:ext>
            </a:extLst>
          </p:cNvPr>
          <p:cNvSpPr>
            <a:spLocks noGrp="1"/>
          </p:cNvSpPr>
          <p:nvPr>
            <p:ph idx="1"/>
          </p:nvPr>
        </p:nvSpPr>
        <p:spPr>
          <a:xfrm>
            <a:off x="922867" y="3736935"/>
            <a:ext cx="14080376" cy="5144264"/>
          </a:xfrm>
        </p:spPr>
        <p:txBody>
          <a:bodyPr/>
          <a:lstStyle>
            <a:lvl1pPr>
              <a:defRPr b="0" i="0">
                <a:latin typeface="+mn-lt"/>
                <a:cs typeface="Times New Roman" panose="02020603050405020304" pitchFamily="18" charset="0"/>
              </a:defRPr>
            </a:lvl1pPr>
            <a:lvl2pPr>
              <a:defRPr b="0" i="0">
                <a:latin typeface="Nunito Sans" pitchFamily="2" charset="77"/>
                <a:cs typeface="Times New Roman" panose="02020603050405020304" pitchFamily="18" charset="0"/>
              </a:defRPr>
            </a:lvl2pPr>
            <a:lvl3pPr>
              <a:defRPr b="0" i="0">
                <a:latin typeface="Nunito Sans" pitchFamily="2" charset="77"/>
                <a:cs typeface="Times New Roman" panose="02020603050405020304" pitchFamily="18" charset="0"/>
              </a:defRPr>
            </a:lvl3pPr>
          </a:lstStyle>
          <a:p>
            <a:pPr lvl="0"/>
            <a:r>
              <a:rPr lang="de-DE" dirty="0"/>
              <a:t>Mastertextformat bearbeiten</a:t>
            </a:r>
          </a:p>
          <a:p>
            <a:pPr lvl="1"/>
            <a:r>
              <a:rPr lang="de-DE" dirty="0"/>
              <a:t>Zweite Ebene</a:t>
            </a:r>
          </a:p>
          <a:p>
            <a:pPr lvl="2"/>
            <a:r>
              <a:rPr lang="de-DE" dirty="0"/>
              <a:t>Dritte Ebene</a:t>
            </a:r>
          </a:p>
        </p:txBody>
      </p:sp>
      <p:sp>
        <p:nvSpPr>
          <p:cNvPr id="14" name="Datumsplatzhalter 13">
            <a:extLst>
              <a:ext uri="{FF2B5EF4-FFF2-40B4-BE49-F238E27FC236}">
                <a16:creationId xmlns:a16="http://schemas.microsoft.com/office/drawing/2014/main" id="{B1F797A2-D230-D64C-890A-D9B69571AD0B}"/>
              </a:ext>
            </a:extLst>
          </p:cNvPr>
          <p:cNvSpPr>
            <a:spLocks noGrp="1"/>
          </p:cNvSpPr>
          <p:nvPr>
            <p:ph type="dt" sz="half" idx="10"/>
          </p:nvPr>
        </p:nvSpPr>
        <p:spPr/>
        <p:txBody>
          <a:bodyPr/>
          <a:lstStyle>
            <a:lvl1pPr>
              <a:defRPr b="0" i="0">
                <a:latin typeface="+mn-lt"/>
              </a:defRPr>
            </a:lvl1pPr>
          </a:lstStyle>
          <a:p>
            <a:fld id="{B5B23AE9-70F5-443A-9DE0-7DD9A95F2BFF}" type="datetime4">
              <a:rPr lang="de-AT" smtClean="0"/>
              <a:t>8. Jänner 2024</a:t>
            </a:fld>
            <a:endParaRPr lang="de-DE" dirty="0"/>
          </a:p>
        </p:txBody>
      </p:sp>
      <p:sp>
        <p:nvSpPr>
          <p:cNvPr id="15" name="Fußzeilenplatzhalter 14">
            <a:extLst>
              <a:ext uri="{FF2B5EF4-FFF2-40B4-BE49-F238E27FC236}">
                <a16:creationId xmlns:a16="http://schemas.microsoft.com/office/drawing/2014/main" id="{FE4FA4E7-7040-9647-80A4-53B94411C45F}"/>
              </a:ext>
            </a:extLst>
          </p:cNvPr>
          <p:cNvSpPr>
            <a:spLocks noGrp="1"/>
          </p:cNvSpPr>
          <p:nvPr>
            <p:ph type="ftr" sz="quarter" idx="11"/>
          </p:nvPr>
        </p:nvSpPr>
        <p:spPr/>
        <p:txBody>
          <a:bodyPr/>
          <a:lstStyle>
            <a:lvl1pPr>
              <a:defRPr b="0" i="0">
                <a:latin typeface="+mn-lt"/>
              </a:defRPr>
            </a:lvl1pPr>
          </a:lstStyle>
          <a:p>
            <a:r>
              <a:rPr lang="de-AT"/>
              <a:t>Stand: Dezember 2023              schreibzentrum@uni-graz.at</a:t>
            </a:r>
            <a:endParaRPr lang="de-DE" dirty="0"/>
          </a:p>
        </p:txBody>
      </p:sp>
      <p:sp>
        <p:nvSpPr>
          <p:cNvPr id="16" name="Foliennummernplatzhalter 15">
            <a:extLst>
              <a:ext uri="{FF2B5EF4-FFF2-40B4-BE49-F238E27FC236}">
                <a16:creationId xmlns:a16="http://schemas.microsoft.com/office/drawing/2014/main" id="{FA3CAF7B-51C5-BA4E-BA70-9F4977CB2EEA}"/>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
        <p:nvSpPr>
          <p:cNvPr id="8" name="Titel 12">
            <a:extLst>
              <a:ext uri="{FF2B5EF4-FFF2-40B4-BE49-F238E27FC236}">
                <a16:creationId xmlns:a16="http://schemas.microsoft.com/office/drawing/2014/main" id="{39FD3EBB-6B10-B444-BEB1-03AA8044B0BE}"/>
              </a:ext>
            </a:extLst>
          </p:cNvPr>
          <p:cNvSpPr>
            <a:spLocks noGrp="1"/>
          </p:cNvSpPr>
          <p:nvPr>
            <p:ph type="title"/>
          </p:nvPr>
        </p:nvSpPr>
        <p:spPr>
          <a:xfrm>
            <a:off x="922866" y="614932"/>
            <a:ext cx="13726387" cy="1885950"/>
          </a:xfrm>
        </p:spPr>
        <p:txBody>
          <a:bodyPr/>
          <a:lstStyle>
            <a:lvl1pPr>
              <a:defRPr>
                <a:latin typeface="+mj-lt"/>
              </a:defRPr>
            </a:lvl1pPr>
          </a:lstStyle>
          <a:p>
            <a:r>
              <a:rPr lang="de-DE" dirty="0"/>
              <a:t>Mastertitelformat bearbeiten</a:t>
            </a:r>
          </a:p>
        </p:txBody>
      </p:sp>
      <p:sp>
        <p:nvSpPr>
          <p:cNvPr id="9" name="Textplatzhalter 2">
            <a:extLst>
              <a:ext uri="{FF2B5EF4-FFF2-40B4-BE49-F238E27FC236}">
                <a16:creationId xmlns:a16="http://schemas.microsoft.com/office/drawing/2014/main" id="{D5EC289E-A590-E449-A888-CBB1BB2E5095}"/>
              </a:ext>
            </a:extLst>
          </p:cNvPr>
          <p:cNvSpPr>
            <a:spLocks noGrp="1"/>
          </p:cNvSpPr>
          <p:nvPr>
            <p:ph type="body" idx="13"/>
          </p:nvPr>
        </p:nvSpPr>
        <p:spPr>
          <a:xfrm>
            <a:off x="922866" y="2690438"/>
            <a:ext cx="13726386" cy="886883"/>
          </a:xfrm>
        </p:spPr>
        <p:txBody>
          <a:bodyPr anchor="t" anchorCtr="0">
            <a:noAutofit/>
          </a:bodyPr>
          <a:lstStyle>
            <a:lvl1pPr marL="0" indent="0">
              <a:buNone/>
              <a:defRPr sz="2800" b="0" i="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Tree>
    <p:extLst>
      <p:ext uri="{BB962C8B-B14F-4D97-AF65-F5344CB8AC3E}">
        <p14:creationId xmlns:p14="http://schemas.microsoft.com/office/powerpoint/2010/main" val="814484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EEDE9D6-4962-3A40-A4B9-7EE07CF6E5AB}"/>
              </a:ext>
            </a:extLst>
          </p:cNvPr>
          <p:cNvSpPr>
            <a:spLocks noGrp="1"/>
          </p:cNvSpPr>
          <p:nvPr>
            <p:ph sz="half" idx="1"/>
          </p:nvPr>
        </p:nvSpPr>
        <p:spPr>
          <a:xfrm>
            <a:off x="922866" y="2689199"/>
            <a:ext cx="6840000" cy="6192000"/>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C1DF1766-0D4F-794A-B4ED-A6D38D1C0632}"/>
              </a:ext>
            </a:extLst>
          </p:cNvPr>
          <p:cNvSpPr>
            <a:spLocks noGrp="1"/>
          </p:cNvSpPr>
          <p:nvPr>
            <p:ph sz="half" idx="2"/>
          </p:nvPr>
        </p:nvSpPr>
        <p:spPr>
          <a:xfrm>
            <a:off x="8168400" y="2692800"/>
            <a:ext cx="6840000" cy="6192000"/>
          </a:xfrm>
        </p:spPr>
        <p:txBody>
          <a:bodyPr anchor="t" anchorCtr="0"/>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8" name="Titel 7">
            <a:extLst>
              <a:ext uri="{FF2B5EF4-FFF2-40B4-BE49-F238E27FC236}">
                <a16:creationId xmlns:a16="http://schemas.microsoft.com/office/drawing/2014/main" id="{0C99921B-6875-BA4C-830A-C4AA0450F281}"/>
              </a:ext>
            </a:extLst>
          </p:cNvPr>
          <p:cNvSpPr>
            <a:spLocks noGrp="1"/>
          </p:cNvSpPr>
          <p:nvPr>
            <p:ph type="title"/>
          </p:nvPr>
        </p:nvSpPr>
        <p:spPr/>
        <p:txBody>
          <a:bodyPr/>
          <a:lstStyle/>
          <a:p>
            <a:r>
              <a:rPr lang="de-DE" dirty="0"/>
              <a:t>Mastertitelformat bearbeiten</a:t>
            </a:r>
          </a:p>
        </p:txBody>
      </p:sp>
      <p:sp>
        <p:nvSpPr>
          <p:cNvPr id="9" name="Datumsplatzhalter 8">
            <a:extLst>
              <a:ext uri="{FF2B5EF4-FFF2-40B4-BE49-F238E27FC236}">
                <a16:creationId xmlns:a16="http://schemas.microsoft.com/office/drawing/2014/main" id="{A6AB59A8-283A-DC46-A088-30A29E7C5851}"/>
              </a:ext>
            </a:extLst>
          </p:cNvPr>
          <p:cNvSpPr>
            <a:spLocks noGrp="1"/>
          </p:cNvSpPr>
          <p:nvPr>
            <p:ph type="dt" sz="half" idx="10"/>
          </p:nvPr>
        </p:nvSpPr>
        <p:spPr/>
        <p:txBody>
          <a:bodyPr/>
          <a:lstStyle>
            <a:lvl1pPr>
              <a:defRPr b="0" i="0">
                <a:latin typeface="+mn-lt"/>
              </a:defRPr>
            </a:lvl1pPr>
          </a:lstStyle>
          <a:p>
            <a:fld id="{990DFFB1-5C1C-4CB5-85CD-F41770776252}" type="datetime4">
              <a:rPr lang="de-AT" smtClean="0"/>
              <a:t>8. Jänner 2024</a:t>
            </a:fld>
            <a:endParaRPr lang="de-DE" dirty="0"/>
          </a:p>
        </p:txBody>
      </p:sp>
      <p:sp>
        <p:nvSpPr>
          <p:cNvPr id="10" name="Fußzeilenplatzhalter 9">
            <a:extLst>
              <a:ext uri="{FF2B5EF4-FFF2-40B4-BE49-F238E27FC236}">
                <a16:creationId xmlns:a16="http://schemas.microsoft.com/office/drawing/2014/main" id="{9A04C6EB-66D9-234A-B254-E2E87BAD1C11}"/>
              </a:ext>
            </a:extLst>
          </p:cNvPr>
          <p:cNvSpPr>
            <a:spLocks noGrp="1"/>
          </p:cNvSpPr>
          <p:nvPr>
            <p:ph type="ftr" sz="quarter" idx="11"/>
          </p:nvPr>
        </p:nvSpPr>
        <p:spPr/>
        <p:txBody>
          <a:bodyPr/>
          <a:lstStyle>
            <a:lvl1pPr>
              <a:defRPr b="0" i="0">
                <a:latin typeface="+mn-lt"/>
              </a:defRPr>
            </a:lvl1pPr>
          </a:lstStyle>
          <a:p>
            <a:r>
              <a:rPr lang="de-AT"/>
              <a:t>Stand: Dezember 2023              schreibzentrum@uni-graz.at</a:t>
            </a:r>
            <a:endParaRPr lang="de-DE" dirty="0"/>
          </a:p>
        </p:txBody>
      </p:sp>
      <p:sp>
        <p:nvSpPr>
          <p:cNvPr id="11" name="Foliennummernplatzhalter 10">
            <a:extLst>
              <a:ext uri="{FF2B5EF4-FFF2-40B4-BE49-F238E27FC236}">
                <a16:creationId xmlns:a16="http://schemas.microsoft.com/office/drawing/2014/main" id="{B480F00C-A418-4742-8FFE-40416312FE90}"/>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93356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Titel, Subline und Inhalt getei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921600" y="615600"/>
            <a:ext cx="13737080" cy="1885950"/>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1590086D-8114-4C49-95ED-0FCDA38D156A}"/>
              </a:ext>
            </a:extLst>
          </p:cNvPr>
          <p:cNvSpPr>
            <a:spLocks noGrp="1"/>
          </p:cNvSpPr>
          <p:nvPr>
            <p:ph type="body" idx="1"/>
          </p:nvPr>
        </p:nvSpPr>
        <p:spPr>
          <a:xfrm>
            <a:off x="922867" y="2675467"/>
            <a:ext cx="6840000" cy="886883"/>
          </a:xfrm>
        </p:spPr>
        <p:txBody>
          <a:bodyPr anchor="t" anchorCtr="0">
            <a:noAutofit/>
          </a:bodyPr>
          <a:lstStyle>
            <a:lvl1pPr marL="0" indent="0">
              <a:buNone/>
              <a:defRPr sz="2800" b="0" i="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921600" y="3730624"/>
            <a:ext cx="6840000" cy="5141913"/>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5" name="Textplatzhalter 4">
            <a:extLst>
              <a:ext uri="{FF2B5EF4-FFF2-40B4-BE49-F238E27FC236}">
                <a16:creationId xmlns:a16="http://schemas.microsoft.com/office/drawing/2014/main" id="{44ACF1AC-182B-F74A-B5E9-E5AE520DC533}"/>
              </a:ext>
            </a:extLst>
          </p:cNvPr>
          <p:cNvSpPr>
            <a:spLocks noGrp="1"/>
          </p:cNvSpPr>
          <p:nvPr>
            <p:ph type="body" sz="quarter" idx="3"/>
          </p:nvPr>
        </p:nvSpPr>
        <p:spPr>
          <a:xfrm>
            <a:off x="8168400" y="2675467"/>
            <a:ext cx="6840000" cy="886883"/>
          </a:xfrm>
        </p:spPr>
        <p:txBody>
          <a:bodyPr anchor="t" anchorCtr="0">
            <a:noAutofit/>
          </a:bodyPr>
          <a:lstStyle>
            <a:lvl1pPr marL="0" indent="0">
              <a:buNone/>
              <a:defRPr sz="2800" b="0" i="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5DC652DD-A060-0C48-B799-CCA374E7E582}"/>
              </a:ext>
            </a:extLst>
          </p:cNvPr>
          <p:cNvSpPr>
            <a:spLocks noGrp="1"/>
          </p:cNvSpPr>
          <p:nvPr>
            <p:ph sz="quarter" idx="4"/>
          </p:nvPr>
        </p:nvSpPr>
        <p:spPr>
          <a:xfrm>
            <a:off x="8168400" y="3730624"/>
            <a:ext cx="6840000" cy="5141914"/>
          </a:xfrm>
        </p:spPr>
        <p:txBody>
          <a:bodyPr/>
          <a:lstStyle>
            <a:lvl1pPr>
              <a:defRPr b="0" i="0">
                <a:latin typeface="+mn-lt"/>
              </a:defRPr>
            </a:lvl1pPr>
            <a:lvl2pPr>
              <a:defRPr b="0" i="0">
                <a:latin typeface="Nunito Sans" pitchFamily="2" charset="77"/>
              </a:defRPr>
            </a:lvl2pPr>
            <a:lvl3pPr>
              <a:defRPr b="0" i="0">
                <a:latin typeface="Nunito Sans" pitchFamily="2" charset="77"/>
              </a:defRPr>
            </a:lvl3pPr>
          </a:lstStyle>
          <a:p>
            <a:pPr lvl="0"/>
            <a:r>
              <a:rPr lang="de-DE" dirty="0"/>
              <a:t>Mastertextformat bearbeiten</a:t>
            </a:r>
          </a:p>
          <a:p>
            <a:pPr lvl="1"/>
            <a:r>
              <a:rPr lang="de-DE" dirty="0"/>
              <a:t>Zweite Ebene</a:t>
            </a:r>
          </a:p>
          <a:p>
            <a:pPr lvl="2"/>
            <a:r>
              <a:rPr lang="de-DE" dirty="0"/>
              <a:t>Dritte Ebene</a:t>
            </a:r>
          </a:p>
        </p:txBody>
      </p:sp>
      <p:sp>
        <p:nvSpPr>
          <p:cNvPr id="7" name="Datumsplatzhalter 6">
            <a:extLst>
              <a:ext uri="{FF2B5EF4-FFF2-40B4-BE49-F238E27FC236}">
                <a16:creationId xmlns:a16="http://schemas.microsoft.com/office/drawing/2014/main" id="{D41C6AB4-230F-4C44-8E6E-4451B162E782}"/>
              </a:ext>
            </a:extLst>
          </p:cNvPr>
          <p:cNvSpPr>
            <a:spLocks noGrp="1"/>
          </p:cNvSpPr>
          <p:nvPr>
            <p:ph type="dt" sz="half" idx="10"/>
          </p:nvPr>
        </p:nvSpPr>
        <p:spPr/>
        <p:txBody>
          <a:bodyPr/>
          <a:lstStyle>
            <a:lvl1pPr>
              <a:defRPr b="0" i="0">
                <a:latin typeface="+mn-lt"/>
              </a:defRPr>
            </a:lvl1pPr>
          </a:lstStyle>
          <a:p>
            <a:fld id="{5E00AC8E-07EA-423F-BDAB-06E237985FDB}" type="datetime4">
              <a:rPr lang="de-AT" smtClean="0"/>
              <a:t>8. Jänner 2024</a:t>
            </a:fld>
            <a:endParaRPr lang="de-DE" dirty="0"/>
          </a:p>
        </p:txBody>
      </p:sp>
      <p:sp>
        <p:nvSpPr>
          <p:cNvPr id="8" name="Fußzeilenplatzhalter 7">
            <a:extLst>
              <a:ext uri="{FF2B5EF4-FFF2-40B4-BE49-F238E27FC236}">
                <a16:creationId xmlns:a16="http://schemas.microsoft.com/office/drawing/2014/main" id="{D0FAB672-8768-1A42-BFA3-33B71DEBE0B9}"/>
              </a:ext>
            </a:extLst>
          </p:cNvPr>
          <p:cNvSpPr>
            <a:spLocks noGrp="1"/>
          </p:cNvSpPr>
          <p:nvPr>
            <p:ph type="ftr" sz="quarter" idx="11"/>
          </p:nvPr>
        </p:nvSpPr>
        <p:spPr/>
        <p:txBody>
          <a:bodyPr/>
          <a:lstStyle>
            <a:lvl1pPr>
              <a:defRPr b="0" i="0">
                <a:latin typeface="+mn-lt"/>
              </a:defRPr>
            </a:lvl1pPr>
          </a:lstStyle>
          <a:p>
            <a:r>
              <a:rPr lang="de-AT"/>
              <a:t>Stand: Dezember 2023              schreibzentrum@uni-graz.at</a:t>
            </a:r>
            <a:endParaRPr lang="de-DE" dirty="0"/>
          </a:p>
        </p:txBody>
      </p:sp>
      <p:sp>
        <p:nvSpPr>
          <p:cNvPr id="9" name="Foliennummernplatzhalter 8">
            <a:extLst>
              <a:ext uri="{FF2B5EF4-FFF2-40B4-BE49-F238E27FC236}">
                <a16:creationId xmlns:a16="http://schemas.microsoft.com/office/drawing/2014/main" id="{C00F10BB-48B2-634B-8053-341EB4E5AD29}"/>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Tree>
    <p:extLst>
      <p:ext uri="{BB962C8B-B14F-4D97-AF65-F5344CB8AC3E}">
        <p14:creationId xmlns:p14="http://schemas.microsoft.com/office/powerpoint/2010/main" val="709753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fzählung mit großem Bild; Quer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921600" y="615600"/>
            <a:ext cx="13755934" cy="1885950"/>
          </a:xfrm>
        </p:spPr>
        <p:txBody>
          <a:bodyPr/>
          <a:lstStyle/>
          <a:p>
            <a:r>
              <a:rPr lang="de-DE" dirty="0"/>
              <a:t>Mastertitelformat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921600" y="2689200"/>
            <a:ext cx="6840000" cy="6192000"/>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7" name="Datumsplatzhalter 6">
            <a:extLst>
              <a:ext uri="{FF2B5EF4-FFF2-40B4-BE49-F238E27FC236}">
                <a16:creationId xmlns:a16="http://schemas.microsoft.com/office/drawing/2014/main" id="{D41C6AB4-230F-4C44-8E6E-4451B162E782}"/>
              </a:ext>
            </a:extLst>
          </p:cNvPr>
          <p:cNvSpPr>
            <a:spLocks noGrp="1"/>
          </p:cNvSpPr>
          <p:nvPr>
            <p:ph type="dt" sz="half" idx="10"/>
          </p:nvPr>
        </p:nvSpPr>
        <p:spPr/>
        <p:txBody>
          <a:bodyPr/>
          <a:lstStyle>
            <a:lvl1pPr>
              <a:defRPr b="0" i="0">
                <a:latin typeface="+mn-lt"/>
              </a:defRPr>
            </a:lvl1pPr>
          </a:lstStyle>
          <a:p>
            <a:fld id="{23471398-04CC-40BD-A9D8-F2DA9035945A}" type="datetime4">
              <a:rPr lang="de-AT" smtClean="0"/>
              <a:t>8. Jänner 2024</a:t>
            </a:fld>
            <a:endParaRPr lang="de-DE" dirty="0"/>
          </a:p>
        </p:txBody>
      </p:sp>
      <p:sp>
        <p:nvSpPr>
          <p:cNvPr id="8" name="Fußzeilenplatzhalter 7">
            <a:extLst>
              <a:ext uri="{FF2B5EF4-FFF2-40B4-BE49-F238E27FC236}">
                <a16:creationId xmlns:a16="http://schemas.microsoft.com/office/drawing/2014/main" id="{D0FAB672-8768-1A42-BFA3-33B71DEBE0B9}"/>
              </a:ext>
            </a:extLst>
          </p:cNvPr>
          <p:cNvSpPr>
            <a:spLocks noGrp="1"/>
          </p:cNvSpPr>
          <p:nvPr>
            <p:ph type="ftr" sz="quarter" idx="11"/>
          </p:nvPr>
        </p:nvSpPr>
        <p:spPr/>
        <p:txBody>
          <a:bodyPr/>
          <a:lstStyle>
            <a:lvl1pPr>
              <a:defRPr b="0" i="0">
                <a:latin typeface="+mn-lt"/>
              </a:defRPr>
            </a:lvl1pPr>
          </a:lstStyle>
          <a:p>
            <a:r>
              <a:rPr lang="de-AT"/>
              <a:t>Stand: Dezember 2023              schreibzentrum@uni-graz.at</a:t>
            </a:r>
            <a:endParaRPr lang="de-DE" dirty="0"/>
          </a:p>
        </p:txBody>
      </p:sp>
      <p:sp>
        <p:nvSpPr>
          <p:cNvPr id="9" name="Foliennummernplatzhalter 8">
            <a:extLst>
              <a:ext uri="{FF2B5EF4-FFF2-40B4-BE49-F238E27FC236}">
                <a16:creationId xmlns:a16="http://schemas.microsoft.com/office/drawing/2014/main" id="{C00F10BB-48B2-634B-8053-341EB4E5AD29}"/>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
        <p:nvSpPr>
          <p:cNvPr id="12" name="Bildplatzhalter 10">
            <a:extLst>
              <a:ext uri="{FF2B5EF4-FFF2-40B4-BE49-F238E27FC236}">
                <a16:creationId xmlns:a16="http://schemas.microsoft.com/office/drawing/2014/main" id="{60B04D0E-9637-444C-86E4-565C29C0EEE6}"/>
              </a:ext>
            </a:extLst>
          </p:cNvPr>
          <p:cNvSpPr>
            <a:spLocks noGrp="1"/>
          </p:cNvSpPr>
          <p:nvPr>
            <p:ph type="pic" sz="quarter" idx="13"/>
          </p:nvPr>
        </p:nvSpPr>
        <p:spPr>
          <a:xfrm>
            <a:off x="8168400" y="2789238"/>
            <a:ext cx="8459075" cy="6083300"/>
          </a:xfrm>
        </p:spPr>
        <p:txBody>
          <a:bodyPr/>
          <a:lstStyle>
            <a:lvl1pPr>
              <a:buNone/>
              <a:defRPr b="0" i="0">
                <a:latin typeface="+mn-lt"/>
              </a:defRPr>
            </a:lvl1pPr>
          </a:lstStyle>
          <a:p>
            <a:endParaRPr lang="de-AT" dirty="0"/>
          </a:p>
        </p:txBody>
      </p:sp>
    </p:spTree>
    <p:extLst>
      <p:ext uri="{BB962C8B-B14F-4D97-AF65-F5344CB8AC3E}">
        <p14:creationId xmlns:p14="http://schemas.microsoft.com/office/powerpoint/2010/main" val="3001996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ufzählung mit großem Bild; Hoch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3D1BE-2FC9-0445-BF57-C38F2876EF32}"/>
              </a:ext>
            </a:extLst>
          </p:cNvPr>
          <p:cNvSpPr>
            <a:spLocks noGrp="1"/>
          </p:cNvSpPr>
          <p:nvPr>
            <p:ph type="title"/>
          </p:nvPr>
        </p:nvSpPr>
        <p:spPr>
          <a:xfrm>
            <a:off x="921600" y="615600"/>
            <a:ext cx="13774788" cy="1885950"/>
          </a:xfrm>
        </p:spPr>
        <p:txBody>
          <a:bodyPr/>
          <a:lstStyle/>
          <a:p>
            <a:r>
              <a:rPr lang="de-DE" dirty="0"/>
              <a:t>Mastertitelformat bearbeiten</a:t>
            </a:r>
          </a:p>
        </p:txBody>
      </p:sp>
      <p:sp>
        <p:nvSpPr>
          <p:cNvPr id="4" name="Inhaltsplatzhalter 3">
            <a:extLst>
              <a:ext uri="{FF2B5EF4-FFF2-40B4-BE49-F238E27FC236}">
                <a16:creationId xmlns:a16="http://schemas.microsoft.com/office/drawing/2014/main" id="{6D706D39-A80A-F640-A3A3-32E40B5D7F2D}"/>
              </a:ext>
            </a:extLst>
          </p:cNvPr>
          <p:cNvSpPr>
            <a:spLocks noGrp="1"/>
          </p:cNvSpPr>
          <p:nvPr>
            <p:ph sz="half" idx="2"/>
          </p:nvPr>
        </p:nvSpPr>
        <p:spPr>
          <a:xfrm>
            <a:off x="921600" y="2689200"/>
            <a:ext cx="6840000" cy="6192000"/>
          </a:xfrm>
        </p:spPr>
        <p:txBody>
          <a:bodyPr/>
          <a:lstStyle>
            <a:lvl1pPr>
              <a:defRPr b="0" i="0">
                <a:latin typeface="+mn-lt"/>
              </a:defRPr>
            </a:lvl1pPr>
            <a:lvl2pPr>
              <a:defRPr b="0" i="0">
                <a:latin typeface="+mn-lt"/>
              </a:defRPr>
            </a:lvl2pPr>
            <a:lvl3pPr>
              <a:defRPr b="0" i="0">
                <a:latin typeface="+mn-lt"/>
              </a:defRPr>
            </a:lvl3pPr>
          </a:lstStyle>
          <a:p>
            <a:pPr lvl="0"/>
            <a:r>
              <a:rPr lang="de-DE" dirty="0"/>
              <a:t>Mastertextformat bearbeiten</a:t>
            </a:r>
          </a:p>
          <a:p>
            <a:pPr lvl="1"/>
            <a:r>
              <a:rPr lang="de-DE" dirty="0"/>
              <a:t>Zweite Ebene</a:t>
            </a:r>
          </a:p>
          <a:p>
            <a:pPr lvl="2"/>
            <a:r>
              <a:rPr lang="de-DE" dirty="0"/>
              <a:t>Dritte Ebene</a:t>
            </a:r>
          </a:p>
        </p:txBody>
      </p:sp>
      <p:sp>
        <p:nvSpPr>
          <p:cNvPr id="7" name="Datumsplatzhalter 6">
            <a:extLst>
              <a:ext uri="{FF2B5EF4-FFF2-40B4-BE49-F238E27FC236}">
                <a16:creationId xmlns:a16="http://schemas.microsoft.com/office/drawing/2014/main" id="{D41C6AB4-230F-4C44-8E6E-4451B162E782}"/>
              </a:ext>
            </a:extLst>
          </p:cNvPr>
          <p:cNvSpPr>
            <a:spLocks noGrp="1"/>
          </p:cNvSpPr>
          <p:nvPr>
            <p:ph type="dt" sz="half" idx="10"/>
          </p:nvPr>
        </p:nvSpPr>
        <p:spPr/>
        <p:txBody>
          <a:bodyPr/>
          <a:lstStyle>
            <a:lvl1pPr>
              <a:defRPr b="0" i="0">
                <a:latin typeface="+mn-lt"/>
              </a:defRPr>
            </a:lvl1pPr>
          </a:lstStyle>
          <a:p>
            <a:fld id="{EC0A9113-E238-441E-BBAA-F7D8E0D1A04C}" type="datetime4">
              <a:rPr lang="de-AT" smtClean="0"/>
              <a:t>8. Jänner 2024</a:t>
            </a:fld>
            <a:endParaRPr lang="de-DE" dirty="0"/>
          </a:p>
        </p:txBody>
      </p:sp>
      <p:sp>
        <p:nvSpPr>
          <p:cNvPr id="8" name="Fußzeilenplatzhalter 7">
            <a:extLst>
              <a:ext uri="{FF2B5EF4-FFF2-40B4-BE49-F238E27FC236}">
                <a16:creationId xmlns:a16="http://schemas.microsoft.com/office/drawing/2014/main" id="{D0FAB672-8768-1A42-BFA3-33B71DEBE0B9}"/>
              </a:ext>
            </a:extLst>
          </p:cNvPr>
          <p:cNvSpPr>
            <a:spLocks noGrp="1"/>
          </p:cNvSpPr>
          <p:nvPr>
            <p:ph type="ftr" sz="quarter" idx="11"/>
          </p:nvPr>
        </p:nvSpPr>
        <p:spPr/>
        <p:txBody>
          <a:bodyPr/>
          <a:lstStyle>
            <a:lvl1pPr>
              <a:defRPr b="0" i="0">
                <a:latin typeface="+mn-lt"/>
              </a:defRPr>
            </a:lvl1pPr>
          </a:lstStyle>
          <a:p>
            <a:r>
              <a:rPr lang="de-AT"/>
              <a:t>Stand: Dezember 2023              schreibzentrum@uni-graz.at</a:t>
            </a:r>
            <a:endParaRPr lang="de-DE" dirty="0"/>
          </a:p>
        </p:txBody>
      </p:sp>
      <p:sp>
        <p:nvSpPr>
          <p:cNvPr id="9" name="Foliennummernplatzhalter 8">
            <a:extLst>
              <a:ext uri="{FF2B5EF4-FFF2-40B4-BE49-F238E27FC236}">
                <a16:creationId xmlns:a16="http://schemas.microsoft.com/office/drawing/2014/main" id="{C00F10BB-48B2-634B-8053-341EB4E5AD29}"/>
              </a:ext>
            </a:extLst>
          </p:cNvPr>
          <p:cNvSpPr>
            <a:spLocks noGrp="1"/>
          </p:cNvSpPr>
          <p:nvPr>
            <p:ph type="sldNum" sz="quarter" idx="12"/>
          </p:nvPr>
        </p:nvSpPr>
        <p:spPr/>
        <p:txBody>
          <a:bodyPr/>
          <a:lstStyle>
            <a:lvl1pPr>
              <a:defRPr b="0" i="0">
                <a:latin typeface="+mn-lt"/>
              </a:defRPr>
            </a:lvl1pPr>
          </a:lstStyle>
          <a:p>
            <a:fld id="{C8293DA4-3172-BF4E-AAD3-F8E76F90D071}" type="slidenum">
              <a:rPr lang="de-DE" smtClean="0"/>
              <a:pPr/>
              <a:t>‹Nr.›</a:t>
            </a:fld>
            <a:endParaRPr lang="de-DE" dirty="0"/>
          </a:p>
        </p:txBody>
      </p:sp>
      <p:sp>
        <p:nvSpPr>
          <p:cNvPr id="12" name="Bildplatzhalter 10">
            <a:extLst>
              <a:ext uri="{FF2B5EF4-FFF2-40B4-BE49-F238E27FC236}">
                <a16:creationId xmlns:a16="http://schemas.microsoft.com/office/drawing/2014/main" id="{60B04D0E-9637-444C-86E4-565C29C0EEE6}"/>
              </a:ext>
            </a:extLst>
          </p:cNvPr>
          <p:cNvSpPr>
            <a:spLocks noGrp="1"/>
          </p:cNvSpPr>
          <p:nvPr>
            <p:ph type="pic" sz="quarter" idx="13"/>
          </p:nvPr>
        </p:nvSpPr>
        <p:spPr>
          <a:xfrm>
            <a:off x="8147712" y="2789238"/>
            <a:ext cx="4799876" cy="6083300"/>
          </a:xfrm>
        </p:spPr>
        <p:txBody>
          <a:bodyPr/>
          <a:lstStyle>
            <a:lvl1pPr>
              <a:buNone/>
              <a:defRPr b="0" i="0">
                <a:latin typeface="+mn-lt"/>
              </a:defRPr>
            </a:lvl1pPr>
          </a:lstStyle>
          <a:p>
            <a:endParaRPr lang="de-AT" dirty="0"/>
          </a:p>
        </p:txBody>
      </p:sp>
    </p:spTree>
    <p:extLst>
      <p:ext uri="{BB962C8B-B14F-4D97-AF65-F5344CB8AC3E}">
        <p14:creationId xmlns:p14="http://schemas.microsoft.com/office/powerpoint/2010/main" val="2885976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1.emf"/><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2670F3C-A1E4-EC46-8070-06B5E38588A9}"/>
              </a:ext>
            </a:extLst>
          </p:cNvPr>
          <p:cNvSpPr>
            <a:spLocks noGrp="1"/>
          </p:cNvSpPr>
          <p:nvPr>
            <p:ph type="title"/>
          </p:nvPr>
        </p:nvSpPr>
        <p:spPr>
          <a:xfrm>
            <a:off x="922866" y="614932"/>
            <a:ext cx="13707533" cy="1885950"/>
          </a:xfrm>
          <a:prstGeom prst="rect">
            <a:avLst/>
          </a:prstGeom>
        </p:spPr>
        <p:txBody>
          <a:bodyPr vert="horz" lIns="91440" tIns="45720" rIns="91440" bIns="45720" rtlCol="0" anchor="t" anchorCtr="0">
            <a:normAutofit/>
          </a:bodyPr>
          <a:lstStyle/>
          <a:p>
            <a:r>
              <a:rPr lang="de-DE" dirty="0"/>
              <a:t>Mastertitelformat </a:t>
            </a:r>
            <a:br>
              <a:rPr lang="de-DE" dirty="0"/>
            </a:br>
            <a:r>
              <a:rPr lang="de-DE" dirty="0"/>
              <a:t>bearbeiten</a:t>
            </a:r>
          </a:p>
        </p:txBody>
      </p:sp>
      <p:sp>
        <p:nvSpPr>
          <p:cNvPr id="3" name="Textplatzhalter 2">
            <a:extLst>
              <a:ext uri="{FF2B5EF4-FFF2-40B4-BE49-F238E27FC236}">
                <a16:creationId xmlns:a16="http://schemas.microsoft.com/office/drawing/2014/main" id="{3AF463EC-C7B8-874B-8668-E63EF3CADA6B}"/>
              </a:ext>
            </a:extLst>
          </p:cNvPr>
          <p:cNvSpPr>
            <a:spLocks noGrp="1"/>
          </p:cNvSpPr>
          <p:nvPr>
            <p:ph type="body" idx="1"/>
          </p:nvPr>
        </p:nvSpPr>
        <p:spPr>
          <a:xfrm>
            <a:off x="922867" y="2689199"/>
            <a:ext cx="14080990" cy="6192000"/>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4" name="Datumsplatzhalter 3">
            <a:extLst>
              <a:ext uri="{FF2B5EF4-FFF2-40B4-BE49-F238E27FC236}">
                <a16:creationId xmlns:a16="http://schemas.microsoft.com/office/drawing/2014/main" id="{3E27B18F-97FE-FE42-959A-C7FE5DCA895F}"/>
              </a:ext>
            </a:extLst>
          </p:cNvPr>
          <p:cNvSpPr>
            <a:spLocks noGrp="1"/>
          </p:cNvSpPr>
          <p:nvPr>
            <p:ph type="dt" sz="half" idx="2"/>
          </p:nvPr>
        </p:nvSpPr>
        <p:spPr>
          <a:xfrm>
            <a:off x="922867" y="9040813"/>
            <a:ext cx="1762462" cy="519112"/>
          </a:xfrm>
          <a:prstGeom prst="rect">
            <a:avLst/>
          </a:prstGeom>
        </p:spPr>
        <p:txBody>
          <a:bodyPr vert="horz" lIns="91440" tIns="45720" rIns="91440" bIns="45720" rtlCol="0" anchor="ctr"/>
          <a:lstStyle>
            <a:lvl1pPr algn="l">
              <a:defRPr sz="1200" b="0" i="0">
                <a:solidFill>
                  <a:schemeClr val="tx1">
                    <a:tint val="75000"/>
                  </a:schemeClr>
                </a:solidFill>
                <a:latin typeface="+mn-lt"/>
                <a:cs typeface="Times New Roman" panose="02020603050405020304" pitchFamily="18" charset="0"/>
              </a:defRPr>
            </a:lvl1pPr>
          </a:lstStyle>
          <a:p>
            <a:fld id="{514CAEB9-AB17-4FD1-89B9-A349450AEEB7}" type="datetime4">
              <a:rPr lang="de-AT" smtClean="0"/>
              <a:t>8. Jänner 2024</a:t>
            </a:fld>
            <a:endParaRPr lang="de-DE" dirty="0"/>
          </a:p>
        </p:txBody>
      </p:sp>
      <p:sp>
        <p:nvSpPr>
          <p:cNvPr id="5" name="Fußzeilenplatzhalter 4">
            <a:extLst>
              <a:ext uri="{FF2B5EF4-FFF2-40B4-BE49-F238E27FC236}">
                <a16:creationId xmlns:a16="http://schemas.microsoft.com/office/drawing/2014/main" id="{6C8A3C9A-D2FE-2F47-9395-F458A5F5A3FD}"/>
              </a:ext>
            </a:extLst>
          </p:cNvPr>
          <p:cNvSpPr>
            <a:spLocks noGrp="1"/>
          </p:cNvSpPr>
          <p:nvPr>
            <p:ph type="ftr" sz="quarter" idx="3"/>
          </p:nvPr>
        </p:nvSpPr>
        <p:spPr>
          <a:xfrm>
            <a:off x="5743575" y="9040813"/>
            <a:ext cx="5853113" cy="519112"/>
          </a:xfrm>
          <a:prstGeom prst="rect">
            <a:avLst/>
          </a:prstGeom>
        </p:spPr>
        <p:txBody>
          <a:bodyPr vert="horz" lIns="91440" tIns="45720" rIns="91440" bIns="45720" rtlCol="0" anchor="ctr"/>
          <a:lstStyle>
            <a:lvl1pPr algn="ctr">
              <a:defRPr sz="1200" b="0" i="0">
                <a:solidFill>
                  <a:schemeClr val="tx1">
                    <a:tint val="75000"/>
                  </a:schemeClr>
                </a:solidFill>
                <a:latin typeface="+mn-lt"/>
                <a:cs typeface="Times New Roman" panose="02020603050405020304" pitchFamily="18" charset="0"/>
              </a:defRPr>
            </a:lvl1pPr>
          </a:lstStyle>
          <a:p>
            <a:r>
              <a:rPr lang="de-AT"/>
              <a:t>Stand: Dezember 2023              schreibzentrum@uni-graz.at</a:t>
            </a:r>
            <a:endParaRPr lang="de-DE" dirty="0"/>
          </a:p>
        </p:txBody>
      </p:sp>
      <p:sp>
        <p:nvSpPr>
          <p:cNvPr id="6" name="Foliennummernplatzhalter 5">
            <a:extLst>
              <a:ext uri="{FF2B5EF4-FFF2-40B4-BE49-F238E27FC236}">
                <a16:creationId xmlns:a16="http://schemas.microsoft.com/office/drawing/2014/main" id="{BB435245-6837-4342-944C-F31370256084}"/>
              </a:ext>
            </a:extLst>
          </p:cNvPr>
          <p:cNvSpPr>
            <a:spLocks noGrp="1"/>
          </p:cNvSpPr>
          <p:nvPr>
            <p:ph type="sldNum" sz="quarter" idx="4"/>
          </p:nvPr>
        </p:nvSpPr>
        <p:spPr>
          <a:xfrm>
            <a:off x="13879240" y="9040813"/>
            <a:ext cx="2757881" cy="519112"/>
          </a:xfrm>
          <a:prstGeom prst="rect">
            <a:avLst/>
          </a:prstGeom>
        </p:spPr>
        <p:txBody>
          <a:bodyPr vert="horz" lIns="91440" tIns="45720" rIns="91440" bIns="45720" rtlCol="0" anchor="ctr"/>
          <a:lstStyle>
            <a:lvl1pPr algn="r">
              <a:defRPr sz="1200" b="0" i="0">
                <a:solidFill>
                  <a:schemeClr val="tx1">
                    <a:tint val="75000"/>
                  </a:schemeClr>
                </a:solidFill>
                <a:latin typeface="+mn-lt"/>
                <a:cs typeface="Times New Roman" panose="02020603050405020304" pitchFamily="18" charset="0"/>
              </a:defRPr>
            </a:lvl1pPr>
          </a:lstStyle>
          <a:p>
            <a:fld id="{C8293DA4-3172-BF4E-AAD3-F8E76F90D071}" type="slidenum">
              <a:rPr lang="de-DE" smtClean="0"/>
              <a:pPr/>
              <a:t>‹Nr.›</a:t>
            </a:fld>
            <a:endParaRPr lang="de-DE" dirty="0"/>
          </a:p>
        </p:txBody>
      </p:sp>
      <p:pic>
        <p:nvPicPr>
          <p:cNvPr id="7" name="Grafik 6">
            <a:extLst>
              <a:ext uri="{FF2B5EF4-FFF2-40B4-BE49-F238E27FC236}">
                <a16:creationId xmlns:a16="http://schemas.microsoft.com/office/drawing/2014/main" id="{873B70E6-B653-4656-9680-B385D6A3A877}"/>
              </a:ext>
            </a:extLst>
          </p:cNvPr>
          <p:cNvPicPr>
            <a:picLocks noChangeAspect="1"/>
          </p:cNvPicPr>
          <p:nvPr userDrawn="1"/>
        </p:nvPicPr>
        <p:blipFill rotWithShape="1">
          <a:blip r:embed="rId28" cstate="email">
            <a:extLst>
              <a:ext uri="{28A0092B-C50C-407E-A947-70E740481C1C}">
                <a14:useLocalDpi xmlns:a14="http://schemas.microsoft.com/office/drawing/2010/main"/>
              </a:ext>
            </a:extLst>
          </a:blip>
          <a:srcRect l="62592" t="10895" r="6669" b="10241"/>
          <a:stretch/>
        </p:blipFill>
        <p:spPr>
          <a:xfrm>
            <a:off x="15003856" y="668719"/>
            <a:ext cx="1633265" cy="1396800"/>
          </a:xfrm>
          <a:prstGeom prst="rect">
            <a:avLst/>
          </a:prstGeom>
        </p:spPr>
      </p:pic>
    </p:spTree>
    <p:extLst>
      <p:ext uri="{BB962C8B-B14F-4D97-AF65-F5344CB8AC3E}">
        <p14:creationId xmlns:p14="http://schemas.microsoft.com/office/powerpoint/2010/main" val="2950495378"/>
      </p:ext>
    </p:extLst>
  </p:cSld>
  <p:clrMap bg1="lt1" tx1="dk1" bg2="lt2" tx2="dk2" accent1="accent1" accent2="accent2" accent3="accent3" accent4="accent4" accent5="accent5" accent6="accent6" hlink="hlink" folHlink="folHlink"/>
  <p:sldLayoutIdLst>
    <p:sldLayoutId id="2147483751" r:id="rId1"/>
    <p:sldLayoutId id="2147483698" r:id="rId2"/>
    <p:sldLayoutId id="2147483715" r:id="rId3"/>
    <p:sldLayoutId id="2147483709" r:id="rId4"/>
    <p:sldLayoutId id="2147483700" r:id="rId5"/>
    <p:sldLayoutId id="2147483699" r:id="rId6"/>
    <p:sldLayoutId id="2147483738" r:id="rId7"/>
    <p:sldLayoutId id="2147483714" r:id="rId8"/>
    <p:sldLayoutId id="2147483789" r:id="rId9"/>
    <p:sldLayoutId id="2147483713" r:id="rId10"/>
    <p:sldLayoutId id="2147483790" r:id="rId11"/>
    <p:sldLayoutId id="2147483720" r:id="rId12"/>
    <p:sldLayoutId id="2147483791" r:id="rId13"/>
    <p:sldLayoutId id="2147483719" r:id="rId14"/>
    <p:sldLayoutId id="2147483792" r:id="rId15"/>
    <p:sldLayoutId id="2147483716" r:id="rId16"/>
    <p:sldLayoutId id="2147483718" r:id="rId17"/>
    <p:sldLayoutId id="2147483759" r:id="rId18"/>
    <p:sldLayoutId id="2147483710" r:id="rId19"/>
    <p:sldLayoutId id="2147483752" r:id="rId20"/>
    <p:sldLayoutId id="2147483757" r:id="rId21"/>
    <p:sldLayoutId id="2147483758" r:id="rId22"/>
    <p:sldLayoutId id="2147483701" r:id="rId23"/>
    <p:sldLayoutId id="2147483702" r:id="rId24"/>
    <p:sldLayoutId id="2147483793" r:id="rId25"/>
    <p:sldLayoutId id="2147483781" r:id="rId26"/>
  </p:sldLayoutIdLst>
  <p:hf hdr="0" dt="0"/>
  <p:txStyles>
    <p:titleStyle>
      <a:lvl1pPr algn="l" defTabSz="914400" rtl="0" eaLnBrk="1" latinLnBrk="0" hangingPunct="1">
        <a:lnSpc>
          <a:spcPts val="5800"/>
        </a:lnSpc>
        <a:spcBef>
          <a:spcPct val="0"/>
        </a:spcBef>
        <a:buNone/>
        <a:defRPr sz="4800" b="1" i="0" kern="1200" cap="none" baseline="0">
          <a:solidFill>
            <a:schemeClr val="tx1"/>
          </a:solidFill>
          <a:latin typeface="+mj-lt"/>
          <a:ea typeface="Verdana" panose="020B0604030504040204" pitchFamily="34" charset="0"/>
          <a:cs typeface="Verdana" panose="020B0604030504040204" pitchFamily="34" charset="0"/>
        </a:defRPr>
      </a:lvl1pPr>
    </p:titleStyle>
    <p:bodyStyle>
      <a:lvl1pPr marL="449263" indent="-449263" algn="l" defTabSz="914400" rtl="0" eaLnBrk="1" latinLnBrk="0" hangingPunct="1">
        <a:lnSpc>
          <a:spcPts val="3200"/>
        </a:lnSpc>
        <a:spcBef>
          <a:spcPts val="0"/>
        </a:spcBef>
        <a:spcAft>
          <a:spcPts val="600"/>
        </a:spcAft>
        <a:buClr>
          <a:srgbClr val="FFD400"/>
        </a:buClr>
        <a:buSzPct val="170000"/>
        <a:buFont typeface="Courier New" panose="02070309020205020404" pitchFamily="49" charset="0"/>
        <a:buChar char="o"/>
        <a:defRPr sz="2800" b="0" i="0" kern="1200" baseline="0">
          <a:solidFill>
            <a:schemeClr val="tx1"/>
          </a:solidFill>
          <a:latin typeface="+mn-lt"/>
          <a:ea typeface="+mn-ea"/>
          <a:cs typeface="Times New Roman" panose="02020603050405020304" pitchFamily="18" charset="0"/>
        </a:defRPr>
      </a:lvl1pPr>
      <a:lvl2pPr marL="896938" indent="-439738" algn="l" defTabSz="914400" rtl="0" eaLnBrk="1" latinLnBrk="0" hangingPunct="1">
        <a:lnSpc>
          <a:spcPts val="3200"/>
        </a:lnSpc>
        <a:spcBef>
          <a:spcPts val="0"/>
        </a:spcBef>
        <a:spcAft>
          <a:spcPts val="600"/>
        </a:spcAft>
        <a:buFont typeface="Arial" panose="020B0604020202020204" pitchFamily="34" charset="0"/>
        <a:buChar char="•"/>
        <a:defRPr sz="2800" b="0" i="0" kern="1200" baseline="0">
          <a:solidFill>
            <a:schemeClr val="tx1"/>
          </a:solidFill>
          <a:latin typeface="+mn-lt"/>
          <a:ea typeface="+mn-ea"/>
          <a:cs typeface="Times New Roman" panose="02020603050405020304" pitchFamily="18" charset="0"/>
        </a:defRPr>
      </a:lvl2pPr>
      <a:lvl3pPr marL="1346200" indent="-431800" algn="l" defTabSz="914400" rtl="0" eaLnBrk="1" latinLnBrk="0" hangingPunct="1">
        <a:lnSpc>
          <a:spcPts val="3200"/>
        </a:lnSpc>
        <a:spcBef>
          <a:spcPts val="0"/>
        </a:spcBef>
        <a:spcAft>
          <a:spcPts val="600"/>
        </a:spcAft>
        <a:buClr>
          <a:schemeClr val="tx1"/>
        </a:buClr>
        <a:buSzPct val="130000"/>
        <a:buFont typeface="Symbol" pitchFamily="2" charset="2"/>
        <a:buChar char="-"/>
        <a:defRPr sz="2800" b="0" i="0" kern="1200" baseline="0">
          <a:solidFill>
            <a:schemeClr val="tx1"/>
          </a:solidFill>
          <a:latin typeface="Nunito Sans" pitchFamily="2" charset="77"/>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Nunito Sans" pitchFamily="2" charset="77"/>
          <a:ea typeface="+mn-ea"/>
          <a:cs typeface="Times New Roman" panose="02020603050405020304" pitchFamily="18" charset="0"/>
        </a:defRPr>
      </a:lvl4pPr>
      <a:lvl5pPr marL="2057400" indent="-228600" algn="l" defTabSz="914400" rtl="0" eaLnBrk="1" latinLnBrk="0" hangingPunct="1">
        <a:lnSpc>
          <a:spcPct val="90000"/>
        </a:lnSpc>
        <a:spcBef>
          <a:spcPts val="500"/>
        </a:spcBef>
        <a:buClr>
          <a:srgbClr val="FFD400"/>
        </a:buClr>
        <a:buFont typeface="Arial" panose="020B0604020202020204" pitchFamily="34" charset="0"/>
        <a:buChar char="•"/>
        <a:defRPr sz="1800" b="0" i="0" kern="1200" baseline="0">
          <a:solidFill>
            <a:schemeClr val="tx1"/>
          </a:solidFill>
          <a:latin typeface="Nunito Sans" pitchFamily="2" charset="77"/>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Nunito Sans" pitchFamily="2" charset="77"/>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57" userDrawn="1">
          <p15:clr>
            <a:srgbClr val="F26B43"/>
          </p15:clr>
        </p15:guide>
        <p15:guide id="2" pos="104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2670F3C-A1E4-EC46-8070-06B5E38588A9}"/>
              </a:ext>
            </a:extLst>
          </p:cNvPr>
          <p:cNvSpPr>
            <a:spLocks noGrp="1"/>
          </p:cNvSpPr>
          <p:nvPr>
            <p:ph type="title"/>
          </p:nvPr>
        </p:nvSpPr>
        <p:spPr>
          <a:xfrm>
            <a:off x="922867" y="614932"/>
            <a:ext cx="13669826" cy="1885950"/>
          </a:xfrm>
          <a:prstGeom prst="rect">
            <a:avLst/>
          </a:prstGeom>
        </p:spPr>
        <p:txBody>
          <a:bodyPr vert="horz" lIns="91440" tIns="45720" rIns="91440" bIns="45720" rtlCol="0" anchor="t" anchorCtr="0">
            <a:normAutofit/>
          </a:bodyPr>
          <a:lstStyle/>
          <a:p>
            <a:r>
              <a:rPr lang="de-DE" dirty="0"/>
              <a:t>Mastertitelformat </a:t>
            </a:r>
            <a:br>
              <a:rPr lang="de-DE" dirty="0"/>
            </a:br>
            <a:r>
              <a:rPr lang="de-DE" dirty="0"/>
              <a:t>bearbeiten</a:t>
            </a:r>
          </a:p>
        </p:txBody>
      </p:sp>
      <p:sp>
        <p:nvSpPr>
          <p:cNvPr id="3" name="Textplatzhalter 2">
            <a:extLst>
              <a:ext uri="{FF2B5EF4-FFF2-40B4-BE49-F238E27FC236}">
                <a16:creationId xmlns:a16="http://schemas.microsoft.com/office/drawing/2014/main" id="{3AF463EC-C7B8-874B-8668-E63EF3CADA6B}"/>
              </a:ext>
            </a:extLst>
          </p:cNvPr>
          <p:cNvSpPr>
            <a:spLocks noGrp="1"/>
          </p:cNvSpPr>
          <p:nvPr>
            <p:ph type="body" idx="1"/>
          </p:nvPr>
        </p:nvSpPr>
        <p:spPr>
          <a:xfrm>
            <a:off x="922867" y="2689199"/>
            <a:ext cx="14080990" cy="6192000"/>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sp>
        <p:nvSpPr>
          <p:cNvPr id="4" name="Datumsplatzhalter 3">
            <a:extLst>
              <a:ext uri="{FF2B5EF4-FFF2-40B4-BE49-F238E27FC236}">
                <a16:creationId xmlns:a16="http://schemas.microsoft.com/office/drawing/2014/main" id="{3E27B18F-97FE-FE42-959A-C7FE5DCA895F}"/>
              </a:ext>
            </a:extLst>
          </p:cNvPr>
          <p:cNvSpPr>
            <a:spLocks noGrp="1"/>
          </p:cNvSpPr>
          <p:nvPr>
            <p:ph type="dt" sz="half" idx="2"/>
          </p:nvPr>
        </p:nvSpPr>
        <p:spPr>
          <a:xfrm>
            <a:off x="922867" y="9040813"/>
            <a:ext cx="1762462" cy="519112"/>
          </a:xfrm>
          <a:prstGeom prst="rect">
            <a:avLst/>
          </a:prstGeom>
        </p:spPr>
        <p:txBody>
          <a:bodyPr vert="horz" lIns="91440" tIns="45720" rIns="91440" bIns="45720" rtlCol="0" anchor="ctr"/>
          <a:lstStyle>
            <a:lvl1pPr algn="l">
              <a:defRPr sz="1200" b="0" i="0">
                <a:solidFill>
                  <a:schemeClr val="tx1">
                    <a:tint val="75000"/>
                  </a:schemeClr>
                </a:solidFill>
                <a:latin typeface="+mn-lt"/>
                <a:cs typeface="Times New Roman" panose="02020603050405020304" pitchFamily="18" charset="0"/>
              </a:defRPr>
            </a:lvl1pPr>
          </a:lstStyle>
          <a:p>
            <a:fld id="{A076CC43-118E-4016-B9AE-625FD654C03A}" type="datetime4">
              <a:rPr lang="de-AT" smtClean="0"/>
              <a:t>8. Jänner 2024</a:t>
            </a:fld>
            <a:endParaRPr lang="de-DE" dirty="0"/>
          </a:p>
        </p:txBody>
      </p:sp>
      <p:sp>
        <p:nvSpPr>
          <p:cNvPr id="5" name="Fußzeilenplatzhalter 4">
            <a:extLst>
              <a:ext uri="{FF2B5EF4-FFF2-40B4-BE49-F238E27FC236}">
                <a16:creationId xmlns:a16="http://schemas.microsoft.com/office/drawing/2014/main" id="{6C8A3C9A-D2FE-2F47-9395-F458A5F5A3FD}"/>
              </a:ext>
            </a:extLst>
          </p:cNvPr>
          <p:cNvSpPr>
            <a:spLocks noGrp="1"/>
          </p:cNvSpPr>
          <p:nvPr>
            <p:ph type="ftr" sz="quarter" idx="3"/>
          </p:nvPr>
        </p:nvSpPr>
        <p:spPr>
          <a:xfrm>
            <a:off x="5743575" y="9040813"/>
            <a:ext cx="5853113" cy="519112"/>
          </a:xfrm>
          <a:prstGeom prst="rect">
            <a:avLst/>
          </a:prstGeom>
        </p:spPr>
        <p:txBody>
          <a:bodyPr vert="horz" lIns="91440" tIns="45720" rIns="91440" bIns="45720" rtlCol="0" anchor="ctr"/>
          <a:lstStyle>
            <a:lvl1pPr algn="ctr">
              <a:defRPr sz="1200" b="0" i="0">
                <a:solidFill>
                  <a:schemeClr val="tx1">
                    <a:tint val="75000"/>
                  </a:schemeClr>
                </a:solidFill>
                <a:latin typeface="+mn-lt"/>
                <a:cs typeface="Times New Roman" panose="02020603050405020304" pitchFamily="18" charset="0"/>
              </a:defRPr>
            </a:lvl1pPr>
          </a:lstStyle>
          <a:p>
            <a:r>
              <a:rPr lang="de-AT"/>
              <a:t>Stand: Dezember 2023              schreibzentrum@uni-graz.at</a:t>
            </a:r>
            <a:endParaRPr lang="de-DE" dirty="0"/>
          </a:p>
        </p:txBody>
      </p:sp>
      <p:sp>
        <p:nvSpPr>
          <p:cNvPr id="6" name="Foliennummernplatzhalter 5">
            <a:extLst>
              <a:ext uri="{FF2B5EF4-FFF2-40B4-BE49-F238E27FC236}">
                <a16:creationId xmlns:a16="http://schemas.microsoft.com/office/drawing/2014/main" id="{BB435245-6837-4342-944C-F31370256084}"/>
              </a:ext>
            </a:extLst>
          </p:cNvPr>
          <p:cNvSpPr>
            <a:spLocks noGrp="1"/>
          </p:cNvSpPr>
          <p:nvPr>
            <p:ph type="sldNum" sz="quarter" idx="4"/>
          </p:nvPr>
        </p:nvSpPr>
        <p:spPr>
          <a:xfrm>
            <a:off x="13879240" y="9040813"/>
            <a:ext cx="2757881" cy="519112"/>
          </a:xfrm>
          <a:prstGeom prst="rect">
            <a:avLst/>
          </a:prstGeom>
        </p:spPr>
        <p:txBody>
          <a:bodyPr vert="horz" lIns="91440" tIns="45720" rIns="91440" bIns="45720" rtlCol="0" anchor="ctr"/>
          <a:lstStyle>
            <a:lvl1pPr algn="r">
              <a:defRPr sz="1200" b="0" i="0">
                <a:solidFill>
                  <a:schemeClr val="tx1">
                    <a:tint val="75000"/>
                  </a:schemeClr>
                </a:solidFill>
                <a:latin typeface="+mn-lt"/>
                <a:cs typeface="Times New Roman" panose="02020603050405020304" pitchFamily="18" charset="0"/>
              </a:defRPr>
            </a:lvl1pPr>
          </a:lstStyle>
          <a:p>
            <a:fld id="{C8293DA4-3172-BF4E-AAD3-F8E76F90D071}" type="slidenum">
              <a:rPr lang="de-DE" smtClean="0"/>
              <a:pPr/>
              <a:t>‹Nr.›</a:t>
            </a:fld>
            <a:endParaRPr lang="de-DE" dirty="0"/>
          </a:p>
        </p:txBody>
      </p:sp>
      <p:pic>
        <p:nvPicPr>
          <p:cNvPr id="7" name="Grafik 6">
            <a:extLst>
              <a:ext uri="{FF2B5EF4-FFF2-40B4-BE49-F238E27FC236}">
                <a16:creationId xmlns:a16="http://schemas.microsoft.com/office/drawing/2014/main" id="{873B70E6-B653-4656-9680-B385D6A3A877}"/>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l="62592" t="10895" r="6669" b="10241"/>
          <a:stretch/>
        </p:blipFill>
        <p:spPr>
          <a:xfrm>
            <a:off x="15003856" y="668719"/>
            <a:ext cx="1633265" cy="1396800"/>
          </a:xfrm>
          <a:prstGeom prst="rect">
            <a:avLst/>
          </a:prstGeom>
        </p:spPr>
      </p:pic>
    </p:spTree>
    <p:extLst>
      <p:ext uri="{BB962C8B-B14F-4D97-AF65-F5344CB8AC3E}">
        <p14:creationId xmlns:p14="http://schemas.microsoft.com/office/powerpoint/2010/main" val="44163854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672" r:id="rId5"/>
  </p:sldLayoutIdLst>
  <p:hf hdr="0" dt="0"/>
  <p:txStyles>
    <p:titleStyle>
      <a:lvl1pPr algn="l" defTabSz="914400" rtl="0" eaLnBrk="1" latinLnBrk="0" hangingPunct="1">
        <a:lnSpc>
          <a:spcPts val="5800"/>
        </a:lnSpc>
        <a:spcBef>
          <a:spcPct val="0"/>
        </a:spcBef>
        <a:buNone/>
        <a:defRPr sz="4800" b="1" i="0" kern="1200" cap="none" baseline="0">
          <a:solidFill>
            <a:schemeClr val="tx1"/>
          </a:solidFill>
          <a:latin typeface="+mj-lt"/>
          <a:ea typeface="Verdana" panose="020B0604030504040204" pitchFamily="34" charset="0"/>
          <a:cs typeface="Verdana" panose="020B0604030504040204" pitchFamily="34" charset="0"/>
        </a:defRPr>
      </a:lvl1pPr>
    </p:titleStyle>
    <p:bodyStyle>
      <a:lvl1pPr marL="449263" indent="-449263" algn="l" defTabSz="914400" rtl="0" eaLnBrk="1" latinLnBrk="0" hangingPunct="1">
        <a:lnSpc>
          <a:spcPts val="3200"/>
        </a:lnSpc>
        <a:spcBef>
          <a:spcPts val="0"/>
        </a:spcBef>
        <a:spcAft>
          <a:spcPts val="600"/>
        </a:spcAft>
        <a:buFont typeface="Arial" panose="020B0604020202020204" pitchFamily="34" charset="0"/>
        <a:buChar char="•"/>
        <a:defRPr sz="2800" b="0" i="0" kern="1200">
          <a:solidFill>
            <a:schemeClr val="tx1"/>
          </a:solidFill>
          <a:latin typeface="+mn-lt"/>
          <a:ea typeface="+mn-ea"/>
          <a:cs typeface="Times New Roman" panose="02020603050405020304" pitchFamily="18" charset="0"/>
        </a:defRPr>
      </a:lvl1pPr>
      <a:lvl2pPr marL="896938" indent="-439738" algn="l" defTabSz="914400" rtl="0" eaLnBrk="1" latinLnBrk="0" hangingPunct="1">
        <a:lnSpc>
          <a:spcPts val="3200"/>
        </a:lnSpc>
        <a:spcBef>
          <a:spcPts val="0"/>
        </a:spcBef>
        <a:spcAft>
          <a:spcPts val="600"/>
        </a:spcAft>
        <a:buFont typeface="Arial" panose="020B0604020202020204" pitchFamily="34" charset="0"/>
        <a:buChar char="•"/>
        <a:defRPr sz="2800" b="0" i="0" kern="1200">
          <a:solidFill>
            <a:schemeClr val="tx1"/>
          </a:solidFill>
          <a:latin typeface="+mn-lt"/>
          <a:ea typeface="+mn-ea"/>
          <a:cs typeface="Times New Roman" panose="02020603050405020304" pitchFamily="18" charset="0"/>
        </a:defRPr>
      </a:lvl2pPr>
      <a:lvl3pPr marL="1346200" indent="-431800" algn="l" defTabSz="914400" rtl="0" eaLnBrk="1" latinLnBrk="0" hangingPunct="1">
        <a:lnSpc>
          <a:spcPts val="3200"/>
        </a:lnSpc>
        <a:spcBef>
          <a:spcPts val="0"/>
        </a:spcBef>
        <a:spcAft>
          <a:spcPts val="600"/>
        </a:spcAft>
        <a:buFont typeface="Arial" panose="020B0604020202020204" pitchFamily="34" charset="0"/>
        <a:buChar char="•"/>
        <a:defRPr sz="2800" b="0" i="0" kern="1200">
          <a:solidFill>
            <a:schemeClr val="tx1"/>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57" userDrawn="1">
          <p15:clr>
            <a:srgbClr val="F26B43"/>
          </p15:clr>
        </p15:guide>
        <p15:guide id="2" pos="1047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hyperlink" Target="https://moodle.uni-graz.at/course/view.php?id=66156" TargetMode="External"/><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53.png"/><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s://moodle.uni-graz.at/course/view.php?id=66156" TargetMode="External"/><Relationship Id="rId2" Type="http://schemas.openxmlformats.org/officeDocument/2006/relationships/image" Target="../media/image54.png"/><Relationship Id="rId1" Type="http://schemas.openxmlformats.org/officeDocument/2006/relationships/slideLayout" Target="../slideLayouts/slideLayout1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hyperlink" Target="mailto:schreibzentrum@uni-graz.at" TargetMode="External"/><Relationship Id="rId2" Type="http://schemas.openxmlformats.org/officeDocument/2006/relationships/hyperlink" Target="https://docservice.uni-graz.at/de/unser-angebot/schreibgruppe-fuer-nachwuchswissenschafterinnen/" TargetMode="External"/><Relationship Id="rId1" Type="http://schemas.openxmlformats.org/officeDocument/2006/relationships/slideLayout" Target="../slideLayouts/slideLayout17.xml"/><Relationship Id="rId6" Type="http://schemas.openxmlformats.org/officeDocument/2006/relationships/image" Target="../media/image56.png"/><Relationship Id="rId5" Type="http://schemas.openxmlformats.org/officeDocument/2006/relationships/image" Target="../media/image17.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mailto:schreibzentrum@uni-graz.at" TargetMode="External"/><Relationship Id="rId7" Type="http://schemas.openxmlformats.org/officeDocument/2006/relationships/image" Target="../media/image58.svg"/><Relationship Id="rId2" Type="http://schemas.openxmlformats.org/officeDocument/2006/relationships/hyperlink" Target="https://schreibzentrum.uni-graz.at/de/workshops/skripten-zu-den-workshops/" TargetMode="Externa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17.sv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0.png"/><Relationship Id="rId7" Type="http://schemas.openxmlformats.org/officeDocument/2006/relationships/hyperlink" Target="https://static.uni-graz.at/fileadmin/_files/_project_sites/_lehren-und-lernen-mit-ki/KI-Orientierungsrahmen_230901.pdf" TargetMode="External"/><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hyperlink" Target="https://lehren-und-lernen-mit-ki.uni-graz.at/de/fuer-studierende/" TargetMode="External"/><Relationship Id="rId4" Type="http://schemas.openxmlformats.org/officeDocument/2006/relationships/image" Target="../media/image61.svg"/><Relationship Id="rId9"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4.svg"/><Relationship Id="rId2" Type="http://schemas.openxmlformats.org/officeDocument/2006/relationships/hyperlink" Target="https://lehren-und-lernen-mit-ki.uni-graz.at/de/fuer-studierende/" TargetMode="External"/><Relationship Id="rId1" Type="http://schemas.openxmlformats.org/officeDocument/2006/relationships/slideLayout" Target="../slideLayouts/slideLayout4.xml"/><Relationship Id="rId6" Type="http://schemas.openxmlformats.org/officeDocument/2006/relationships/image" Target="../media/image63.png"/><Relationship Id="rId5" Type="http://schemas.openxmlformats.org/officeDocument/2006/relationships/image" Target="../media/image15.jpeg"/><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16.png"/><Relationship Id="rId7" Type="http://schemas.openxmlformats.org/officeDocument/2006/relationships/image" Target="../media/image65.png"/><Relationship Id="rId2" Type="http://schemas.openxmlformats.org/officeDocument/2006/relationships/hyperlink" Target="https://list.uni-graz.at/mailman/listinfo/schreibzentrum" TargetMode="External"/><Relationship Id="rId1" Type="http://schemas.openxmlformats.org/officeDocument/2006/relationships/slideLayout" Target="../slideLayouts/slideLayout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8" Type="http://schemas.openxmlformats.org/officeDocument/2006/relationships/hyperlink" Target="https://www.instagram.com/universityofgraz/" TargetMode="External"/><Relationship Id="rId13" Type="http://schemas.openxmlformats.org/officeDocument/2006/relationships/image" Target="../media/image74.svg"/><Relationship Id="rId18" Type="http://schemas.openxmlformats.org/officeDocument/2006/relationships/image" Target="../media/image77.png"/><Relationship Id="rId3" Type="http://schemas.openxmlformats.org/officeDocument/2006/relationships/image" Target="../media/image67.png"/><Relationship Id="rId21" Type="http://schemas.openxmlformats.org/officeDocument/2006/relationships/image" Target="../media/image79.png"/><Relationship Id="rId7" Type="http://schemas.openxmlformats.org/officeDocument/2006/relationships/image" Target="../media/image70.svg"/><Relationship Id="rId12" Type="http://schemas.openxmlformats.org/officeDocument/2006/relationships/image" Target="../media/image73.png"/><Relationship Id="rId17" Type="http://schemas.openxmlformats.org/officeDocument/2006/relationships/hyperlink" Target="https://www.twitter.com/UniGraz" TargetMode="External"/><Relationship Id="rId25" Type="http://schemas.openxmlformats.org/officeDocument/2006/relationships/image" Target="../media/image83.png"/><Relationship Id="rId2" Type="http://schemas.openxmlformats.org/officeDocument/2006/relationships/hyperlink" Target="https://www.youtube.com/unigraz" TargetMode="External"/><Relationship Id="rId16" Type="http://schemas.openxmlformats.org/officeDocument/2006/relationships/image" Target="../media/image76.svg"/><Relationship Id="rId20" Type="http://schemas.openxmlformats.org/officeDocument/2006/relationships/hyperlink" Target="https://www.xing.com/pages/karl-franzens-universitatgraz" TargetMode="External"/><Relationship Id="rId1" Type="http://schemas.openxmlformats.org/officeDocument/2006/relationships/slideLayout" Target="../slideLayouts/slideLayout26.xml"/><Relationship Id="rId6" Type="http://schemas.openxmlformats.org/officeDocument/2006/relationships/image" Target="../media/image69.png"/><Relationship Id="rId11" Type="http://schemas.openxmlformats.org/officeDocument/2006/relationships/hyperlink" Target="https://www.kununu.com/at/karl-franzens-universitaet-graz4" TargetMode="External"/><Relationship Id="rId24" Type="http://schemas.openxmlformats.org/officeDocument/2006/relationships/image" Target="../media/image82.svg"/><Relationship Id="rId5" Type="http://schemas.openxmlformats.org/officeDocument/2006/relationships/hyperlink" Target="https://www.facebook.com/UniversitaetGraz" TargetMode="External"/><Relationship Id="rId15" Type="http://schemas.openxmlformats.org/officeDocument/2006/relationships/image" Target="../media/image75.png"/><Relationship Id="rId23" Type="http://schemas.openxmlformats.org/officeDocument/2006/relationships/image" Target="../media/image81.png"/><Relationship Id="rId10" Type="http://schemas.openxmlformats.org/officeDocument/2006/relationships/image" Target="../media/image72.svg"/><Relationship Id="rId19" Type="http://schemas.openxmlformats.org/officeDocument/2006/relationships/image" Target="../media/image78.svg"/><Relationship Id="rId4" Type="http://schemas.openxmlformats.org/officeDocument/2006/relationships/image" Target="../media/image68.svg"/><Relationship Id="rId9" Type="http://schemas.openxmlformats.org/officeDocument/2006/relationships/image" Target="../media/image71.png"/><Relationship Id="rId14" Type="http://schemas.openxmlformats.org/officeDocument/2006/relationships/hyperlink" Target="https://www.linkedin.com/school/university-of-graz/" TargetMode="External"/><Relationship Id="rId22" Type="http://schemas.openxmlformats.org/officeDocument/2006/relationships/image" Target="../media/image80.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svg"/><Relationship Id="rId10"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hyperlink" Target="https://schreibzentrum.uni-graz.at/de/workshops/angebote-und-anmeldung/" TargetMode="Externa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https://schreibzentrum.uni-graz.at/de/workshops/angebote-und-anmeldu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svg"/><Relationship Id="rId2" Type="http://schemas.openxmlformats.org/officeDocument/2006/relationships/image" Target="../media/image23.png"/><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hyperlink" Target="https://schreibzentrum.uni-graz.at/de/workshops/angebote-und-anmeldung/" TargetMode="External"/><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image" Target="../media/image32.sv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hyperlink" Target="https://schreibzentrum.uni-graz.at/de/online-ressource/" TargetMode="External"/><Relationship Id="rId11" Type="http://schemas.openxmlformats.org/officeDocument/2006/relationships/image" Target="../media/image31.png"/><Relationship Id="rId5" Type="http://schemas.openxmlformats.org/officeDocument/2006/relationships/image" Target="../media/image28.svg"/><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17.sv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18" Type="http://schemas.openxmlformats.org/officeDocument/2006/relationships/image" Target="../media/image30.png"/><Relationship Id="rId3" Type="http://schemas.openxmlformats.org/officeDocument/2006/relationships/image" Target="../media/image32.svg"/><Relationship Id="rId7" Type="http://schemas.openxmlformats.org/officeDocument/2006/relationships/image" Target="../media/image36.svg"/><Relationship Id="rId12" Type="http://schemas.openxmlformats.org/officeDocument/2006/relationships/image" Target="../media/image41.png"/><Relationship Id="rId17" Type="http://schemas.openxmlformats.org/officeDocument/2006/relationships/image" Target="../media/image46.svg"/><Relationship Id="rId2" Type="http://schemas.openxmlformats.org/officeDocument/2006/relationships/image" Target="../media/image31.png"/><Relationship Id="rId16" Type="http://schemas.openxmlformats.org/officeDocument/2006/relationships/image" Target="../media/image45.png"/><Relationship Id="rId1" Type="http://schemas.openxmlformats.org/officeDocument/2006/relationships/slideLayout" Target="../slideLayouts/slideLayout17.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47.png"/><Relationship Id="rId7" Type="http://schemas.openxmlformats.org/officeDocument/2006/relationships/image" Target="../media/image16.png"/><Relationship Id="rId2" Type="http://schemas.openxmlformats.org/officeDocument/2006/relationships/hyperlink" Target="https://schreibzentrum.uni-graz.at/de/online-ressource/forschungsfrage-entwickeln/" TargetMode="External"/><Relationship Id="rId1" Type="http://schemas.openxmlformats.org/officeDocument/2006/relationships/slideLayout" Target="../slideLayouts/slideLayout1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17.xml"/><Relationship Id="rId5" Type="http://schemas.openxmlformats.org/officeDocument/2006/relationships/image" Target="../media/image52.png"/><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CBE35C9-9C08-4831-835A-B90FEE7F437A}"/>
              </a:ext>
            </a:extLst>
          </p:cNvPr>
          <p:cNvSpPr>
            <a:spLocks noGrp="1"/>
          </p:cNvSpPr>
          <p:nvPr>
            <p:ph type="title" idx="4294967295"/>
          </p:nvPr>
        </p:nvSpPr>
        <p:spPr>
          <a:xfrm>
            <a:off x="3385188" y="2416873"/>
            <a:ext cx="10569885" cy="4442228"/>
          </a:xfrm>
        </p:spPr>
        <p:txBody>
          <a:bodyPr>
            <a:noAutofit/>
          </a:bodyPr>
          <a:lstStyle/>
          <a:p>
            <a:pPr algn="ctr">
              <a:lnSpc>
                <a:spcPct val="150000"/>
              </a:lnSpc>
            </a:pPr>
            <a:r>
              <a:rPr lang="de-AT" sz="6600" dirty="0"/>
              <a:t>Angebote des Schreibzentrums für Studierende</a:t>
            </a:r>
          </a:p>
        </p:txBody>
      </p:sp>
      <p:sp>
        <p:nvSpPr>
          <p:cNvPr id="4" name="Textfeld 3">
            <a:extLst>
              <a:ext uri="{FF2B5EF4-FFF2-40B4-BE49-F238E27FC236}">
                <a16:creationId xmlns:a16="http://schemas.microsoft.com/office/drawing/2014/main" id="{57F4366E-76A4-4D47-99FD-3C8171093035}"/>
              </a:ext>
            </a:extLst>
          </p:cNvPr>
          <p:cNvSpPr txBox="1"/>
          <p:nvPr/>
        </p:nvSpPr>
        <p:spPr>
          <a:xfrm>
            <a:off x="266233" y="9050196"/>
            <a:ext cx="3422323" cy="430887"/>
          </a:xfrm>
          <a:prstGeom prst="rect">
            <a:avLst/>
          </a:prstGeom>
          <a:noFill/>
        </p:spPr>
        <p:txBody>
          <a:bodyPr wrap="square" rtlCol="0">
            <a:spAutoFit/>
          </a:bodyPr>
          <a:lstStyle/>
          <a:p>
            <a:r>
              <a:rPr lang="de-AT" dirty="0"/>
              <a:t>Stand: Dezember 2023</a:t>
            </a:r>
          </a:p>
        </p:txBody>
      </p:sp>
      <p:grpSp>
        <p:nvGrpSpPr>
          <p:cNvPr id="14" name="Gruppieren 13">
            <a:extLst>
              <a:ext uri="{FF2B5EF4-FFF2-40B4-BE49-F238E27FC236}">
                <a16:creationId xmlns:a16="http://schemas.microsoft.com/office/drawing/2014/main" id="{B7F8170C-961F-48AA-AADF-F3445A2D1168}"/>
              </a:ext>
            </a:extLst>
          </p:cNvPr>
          <p:cNvGrpSpPr/>
          <p:nvPr/>
        </p:nvGrpSpPr>
        <p:grpSpPr>
          <a:xfrm>
            <a:off x="11287845" y="7909819"/>
            <a:ext cx="6052418" cy="2280753"/>
            <a:chOff x="4934230" y="2830717"/>
            <a:chExt cx="5235358" cy="2280753"/>
          </a:xfrm>
        </p:grpSpPr>
        <p:pic>
          <p:nvPicPr>
            <p:cNvPr id="12" name="Picture 2">
              <a:extLst>
                <a:ext uri="{FF2B5EF4-FFF2-40B4-BE49-F238E27FC236}">
                  <a16:creationId xmlns:a16="http://schemas.microsoft.com/office/drawing/2014/main" id="{252BD0BF-6CEB-496C-A533-D7FFE2EF1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9160"/>
            <a:stretch>
              <a:fillRect/>
            </a:stretch>
          </p:blipFill>
          <p:spPr bwMode="auto">
            <a:xfrm>
              <a:off x="8927621" y="2984500"/>
              <a:ext cx="1241967" cy="1461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feld 12">
              <a:extLst>
                <a:ext uri="{FF2B5EF4-FFF2-40B4-BE49-F238E27FC236}">
                  <a16:creationId xmlns:a16="http://schemas.microsoft.com/office/drawing/2014/main" id="{1F2B787B-A3BE-4AE5-AAD6-7809D3B7AB8C}"/>
                </a:ext>
              </a:extLst>
            </p:cNvPr>
            <p:cNvSpPr txBox="1"/>
            <p:nvPr/>
          </p:nvSpPr>
          <p:spPr bwMode="auto">
            <a:xfrm>
              <a:off x="4934230" y="2830717"/>
              <a:ext cx="3993391" cy="2280753"/>
            </a:xfrm>
            <a:prstGeom prst="rect">
              <a:avLst/>
            </a:prstGeom>
            <a:noFill/>
          </p:spPr>
          <p:txBody>
            <a:bodyPr wrap="square">
              <a:spAutoFit/>
            </a:bodyPr>
            <a:lstStyle/>
            <a:p>
              <a:pPr algn="r" eaLnBrk="1" hangingPunct="1">
                <a:defRPr/>
              </a:pPr>
              <a:r>
                <a:rPr lang="de-DE" sz="2276" b="1" dirty="0">
                  <a:ea typeface="Verdana" panose="020B0604030504040204" pitchFamily="34" charset="0"/>
                  <a:cs typeface="Verdana" panose="020B0604030504040204" pitchFamily="34" charset="0"/>
                </a:rPr>
                <a:t>Schreibzentrum</a:t>
              </a:r>
            </a:p>
            <a:p>
              <a:pPr algn="r" eaLnBrk="1" hangingPunct="1">
                <a:defRPr/>
              </a:pPr>
              <a:r>
                <a:rPr lang="de-DE" sz="1991" dirty="0">
                  <a:ea typeface="Verdana" panose="020B0604030504040204" pitchFamily="34" charset="0"/>
                  <a:cs typeface="Verdana" panose="020B0604030504040204" pitchFamily="34" charset="0"/>
                </a:rPr>
                <a:t>Lehr- und Studienservices</a:t>
              </a:r>
            </a:p>
            <a:p>
              <a:pPr algn="r" eaLnBrk="1" hangingPunct="1">
                <a:defRPr/>
              </a:pPr>
              <a:r>
                <a:rPr lang="de-DE" sz="1991" dirty="0">
                  <a:ea typeface="Verdana" panose="020B0604030504040204" pitchFamily="34" charset="0"/>
                  <a:cs typeface="Verdana" panose="020B0604030504040204" pitchFamily="34" charset="0"/>
                </a:rPr>
                <a:t>Heinrichstraße 18/II, 8010 Graz</a:t>
              </a:r>
            </a:p>
            <a:p>
              <a:pPr algn="r" eaLnBrk="1" hangingPunct="1">
                <a:defRPr/>
              </a:pPr>
              <a:r>
                <a:rPr lang="de-DE" sz="1991" dirty="0">
                  <a:ea typeface="Verdana" panose="020B0604030504040204" pitchFamily="34" charset="0"/>
                  <a:cs typeface="Verdana" panose="020B0604030504040204" pitchFamily="34" charset="0"/>
                </a:rPr>
                <a:t>https://schreibzentrum.uni-graz.at/de/ </a:t>
              </a:r>
            </a:p>
            <a:p>
              <a:pPr algn="r" eaLnBrk="1" hangingPunct="1">
                <a:defRPr/>
              </a:pPr>
              <a:r>
                <a:rPr lang="de-DE" sz="1991" dirty="0">
                  <a:ea typeface="Verdana" panose="020B0604030504040204" pitchFamily="34" charset="0"/>
                  <a:cs typeface="Verdana" panose="020B0604030504040204" pitchFamily="34" charset="0"/>
                </a:rPr>
                <a:t>schreibzentrum@uni-graz.at </a:t>
              </a:r>
            </a:p>
            <a:p>
              <a:pPr algn="r" eaLnBrk="1" hangingPunct="1">
                <a:defRPr/>
              </a:pPr>
              <a:endParaRPr lang="de-DE" sz="1991" dirty="0">
                <a:cs typeface="Arial" charset="0"/>
              </a:endParaRPr>
            </a:p>
          </p:txBody>
        </p:sp>
      </p:grpSp>
    </p:spTree>
    <p:extLst>
      <p:ext uri="{BB962C8B-B14F-4D97-AF65-F5344CB8AC3E}">
        <p14:creationId xmlns:p14="http://schemas.microsoft.com/office/powerpoint/2010/main" val="4574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1D8833-7DCD-45EF-8B8A-E1D81726CCFE}"/>
              </a:ext>
            </a:extLst>
          </p:cNvPr>
          <p:cNvSpPr>
            <a:spLocks noGrp="1"/>
          </p:cNvSpPr>
          <p:nvPr>
            <p:ph type="title"/>
          </p:nvPr>
        </p:nvSpPr>
        <p:spPr/>
        <p:txBody>
          <a:bodyPr/>
          <a:lstStyle/>
          <a:p>
            <a:r>
              <a:rPr lang="de-AT" dirty="0"/>
              <a:t>Online Ressourcen</a:t>
            </a:r>
          </a:p>
        </p:txBody>
      </p:sp>
      <p:sp>
        <p:nvSpPr>
          <p:cNvPr id="3" name="Textplatzhalter 2">
            <a:extLst>
              <a:ext uri="{FF2B5EF4-FFF2-40B4-BE49-F238E27FC236}">
                <a16:creationId xmlns:a16="http://schemas.microsoft.com/office/drawing/2014/main" id="{2E9818AC-A9FA-48AD-AE4E-036DE6B8E415}"/>
              </a:ext>
            </a:extLst>
          </p:cNvPr>
          <p:cNvSpPr>
            <a:spLocks noGrp="1"/>
          </p:cNvSpPr>
          <p:nvPr>
            <p:ph type="body" idx="1"/>
          </p:nvPr>
        </p:nvSpPr>
        <p:spPr>
          <a:xfrm>
            <a:off x="922867" y="2005197"/>
            <a:ext cx="12124059" cy="886883"/>
          </a:xfrm>
        </p:spPr>
        <p:txBody>
          <a:bodyPr/>
          <a:lstStyle/>
          <a:p>
            <a:r>
              <a:rPr lang="de-AT" dirty="0" err="1"/>
              <a:t>Moodle</a:t>
            </a:r>
            <a:r>
              <a:rPr lang="de-AT" dirty="0"/>
              <a:t>-Kurs des Schreibzentrums</a:t>
            </a:r>
          </a:p>
        </p:txBody>
      </p:sp>
      <p:sp>
        <p:nvSpPr>
          <p:cNvPr id="4" name="Inhaltsplatzhalter 3">
            <a:extLst>
              <a:ext uri="{FF2B5EF4-FFF2-40B4-BE49-F238E27FC236}">
                <a16:creationId xmlns:a16="http://schemas.microsoft.com/office/drawing/2014/main" id="{33D21628-56B0-49C0-AAEE-3FBFC089642F}"/>
              </a:ext>
            </a:extLst>
          </p:cNvPr>
          <p:cNvSpPr>
            <a:spLocks noGrp="1"/>
          </p:cNvSpPr>
          <p:nvPr>
            <p:ph sz="half" idx="2"/>
          </p:nvPr>
        </p:nvSpPr>
        <p:spPr>
          <a:xfrm>
            <a:off x="921599" y="2687444"/>
            <a:ext cx="12125327" cy="6185093"/>
          </a:xfrm>
        </p:spPr>
        <p:txBody>
          <a:bodyPr>
            <a:normAutofit/>
          </a:bodyPr>
          <a:lstStyle/>
          <a:p>
            <a:pPr marL="449263" marR="0" lvl="0" indent="-449263" algn="l" defTabSz="914400" rtl="0" eaLnBrk="1" fontAlgn="auto" latinLnBrk="0" hangingPunct="1">
              <a:lnSpc>
                <a:spcPts val="3200"/>
              </a:lnSpc>
              <a:spcBef>
                <a:spcPts val="0"/>
              </a:spcBef>
              <a:spcAft>
                <a:spcPts val="600"/>
              </a:spcAft>
              <a:buClr>
                <a:srgbClr val="FFD400"/>
              </a:buClr>
              <a:buSzPct val="170000"/>
              <a:buFont typeface="Courier New" panose="02070309020205020404" pitchFamily="49" charset="0"/>
              <a:buChar char="o"/>
              <a:tabLst/>
              <a:defRPr/>
            </a:pPr>
            <a:r>
              <a:rPr lang="de-AT" dirty="0">
                <a:solidFill>
                  <a:prstClr val="black"/>
                </a:solidFill>
                <a:latin typeface="Nunito Sans Light"/>
              </a:rPr>
              <a:t>Selbsteinschreibung zum Kurs möglich</a:t>
            </a:r>
          </a:p>
          <a:p>
            <a:pPr marL="449263" marR="0" lvl="0" indent="-449263" algn="l" defTabSz="914400" rtl="0" eaLnBrk="1" fontAlgn="auto" latinLnBrk="0" hangingPunct="1">
              <a:lnSpc>
                <a:spcPts val="3200"/>
              </a:lnSpc>
              <a:spcBef>
                <a:spcPts val="0"/>
              </a:spcBef>
              <a:spcAft>
                <a:spcPts val="600"/>
              </a:spcAft>
              <a:buClr>
                <a:srgbClr val="FFD400"/>
              </a:buClr>
              <a:buSzPct val="170000"/>
              <a:buFont typeface="Courier New" panose="02070309020205020404" pitchFamily="49" charset="0"/>
              <a:buChar char="o"/>
              <a:tabLst/>
              <a:defRPr/>
            </a:pPr>
            <a:r>
              <a:rPr lang="de-AT" dirty="0">
                <a:solidFill>
                  <a:prstClr val="black"/>
                </a:solidFill>
                <a:latin typeface="Nunito Sans Light"/>
              </a:rPr>
              <a:t>bedarfsorientierte und zeitlich flexible Nutzung</a:t>
            </a:r>
          </a:p>
          <a:p>
            <a:pPr marL="449263" marR="0" lvl="0" indent="-449263" algn="l" defTabSz="914400" rtl="0" eaLnBrk="1" fontAlgn="auto" latinLnBrk="0" hangingPunct="1">
              <a:lnSpc>
                <a:spcPts val="3200"/>
              </a:lnSpc>
              <a:spcBef>
                <a:spcPts val="0"/>
              </a:spcBef>
              <a:spcAft>
                <a:spcPts val="600"/>
              </a:spcAft>
              <a:buClr>
                <a:srgbClr val="FFD400"/>
              </a:buClr>
              <a:buSzPct val="170000"/>
              <a:buFont typeface="Courier New" panose="02070309020205020404" pitchFamily="49" charset="0"/>
              <a:buChar char="o"/>
              <a:tabLst/>
              <a:defRPr/>
            </a:pPr>
            <a:r>
              <a:rPr lang="de-AT" dirty="0">
                <a:solidFill>
                  <a:prstClr val="black"/>
                </a:solidFill>
                <a:latin typeface="Nunito Sans Light"/>
              </a:rPr>
              <a:t>Inhalte</a:t>
            </a:r>
          </a:p>
          <a:p>
            <a:pPr marL="1354138" lvl="1" indent="-457200">
              <a:buClr>
                <a:srgbClr val="FFD400"/>
              </a:buClr>
              <a:buSzPct val="170000"/>
              <a:defRPr/>
            </a:pPr>
            <a:r>
              <a:rPr lang="de-AT" dirty="0">
                <a:solidFill>
                  <a:prstClr val="black"/>
                </a:solidFill>
                <a:latin typeface="Nunito Sans Light"/>
              </a:rPr>
              <a:t>Lernvideos „Digitale Inputs des Schreibzentrums“ und dazugehörige Selbstlerneinheiten</a:t>
            </a:r>
          </a:p>
          <a:p>
            <a:pPr marL="1354138" lvl="1" indent="-457200">
              <a:buClr>
                <a:srgbClr val="FFD400"/>
              </a:buClr>
              <a:buSzPct val="170000"/>
              <a:defRPr/>
            </a:pPr>
            <a:r>
              <a:rPr lang="de-AT" dirty="0">
                <a:solidFill>
                  <a:prstClr val="black"/>
                </a:solidFill>
                <a:latin typeface="Nunito Sans Light"/>
              </a:rPr>
              <a:t>weiterführende Arbeitsblätter </a:t>
            </a:r>
          </a:p>
          <a:p>
            <a:pPr marL="1354138" lvl="1" indent="-457200">
              <a:buClr>
                <a:srgbClr val="FFD400"/>
              </a:buClr>
              <a:buSzPct val="170000"/>
              <a:defRPr/>
            </a:pPr>
            <a:r>
              <a:rPr lang="de-AT" dirty="0">
                <a:solidFill>
                  <a:prstClr val="black"/>
                </a:solidFill>
                <a:latin typeface="Nunito Sans Light"/>
              </a:rPr>
              <a:t>Foren zum Austausch mit anderen</a:t>
            </a:r>
          </a:p>
          <a:p>
            <a:pPr marL="1349375"/>
            <a:endParaRPr lang="de-AT" dirty="0"/>
          </a:p>
          <a:p>
            <a:pPr marL="1349375"/>
            <a:endParaRPr lang="de-AT" dirty="0"/>
          </a:p>
          <a:p>
            <a:pPr marL="1349375"/>
            <a:endParaRPr lang="de-AT" sz="2200" dirty="0"/>
          </a:p>
          <a:p>
            <a:pPr marL="1349375"/>
            <a:endParaRPr lang="de-AT" sz="2200" dirty="0"/>
          </a:p>
          <a:p>
            <a:r>
              <a:rPr lang="de-AT" dirty="0"/>
              <a:t>		</a:t>
            </a:r>
            <a:endParaRPr lang="de-AT" sz="2200" dirty="0"/>
          </a:p>
        </p:txBody>
      </p:sp>
      <p:sp>
        <p:nvSpPr>
          <p:cNvPr id="8" name="Foliennummernplatzhalter 7">
            <a:extLst>
              <a:ext uri="{FF2B5EF4-FFF2-40B4-BE49-F238E27FC236}">
                <a16:creationId xmlns:a16="http://schemas.microsoft.com/office/drawing/2014/main" id="{EFA28CFC-2E3C-481F-B8F1-79845CB6103F}"/>
              </a:ext>
            </a:extLst>
          </p:cNvPr>
          <p:cNvSpPr>
            <a:spLocks noGrp="1"/>
          </p:cNvSpPr>
          <p:nvPr>
            <p:ph type="sldNum" sz="quarter" idx="4"/>
          </p:nvPr>
        </p:nvSpPr>
        <p:spPr/>
        <p:txBody>
          <a:bodyPr/>
          <a:lstStyle/>
          <a:p>
            <a:fld id="{C8293DA4-3172-BF4E-AAD3-F8E76F90D071}" type="slidenum">
              <a:rPr lang="de-DE" smtClean="0"/>
              <a:pPr/>
              <a:t>10</a:t>
            </a:fld>
            <a:endParaRPr lang="de-DE" dirty="0"/>
          </a:p>
        </p:txBody>
      </p:sp>
      <p:sp>
        <p:nvSpPr>
          <p:cNvPr id="5" name="Textfeld 4">
            <a:extLst>
              <a:ext uri="{FF2B5EF4-FFF2-40B4-BE49-F238E27FC236}">
                <a16:creationId xmlns:a16="http://schemas.microsoft.com/office/drawing/2014/main" id="{C34E2471-27F3-4E11-B8E9-BB36617471A1}"/>
              </a:ext>
            </a:extLst>
          </p:cNvPr>
          <p:cNvSpPr txBox="1"/>
          <p:nvPr/>
        </p:nvSpPr>
        <p:spPr>
          <a:xfrm>
            <a:off x="2061513" y="7365799"/>
            <a:ext cx="10707372" cy="1107996"/>
          </a:xfrm>
          <a:prstGeom prst="rect">
            <a:avLst/>
          </a:prstGeom>
          <a:noFill/>
        </p:spPr>
        <p:txBody>
          <a:bodyPr wrap="square" rtlCol="0">
            <a:spAutoFit/>
          </a:bodyPr>
          <a:lstStyle/>
          <a:p>
            <a:r>
              <a:rPr lang="de-AT" sz="2200" dirty="0"/>
              <a:t>Anmeldung zum </a:t>
            </a:r>
            <a:r>
              <a:rPr lang="de-AT" sz="2200" dirty="0" err="1"/>
              <a:t>Moodle</a:t>
            </a:r>
            <a:r>
              <a:rPr lang="de-AT" sz="2200" dirty="0"/>
              <a:t>-Kurs:</a:t>
            </a:r>
          </a:p>
          <a:p>
            <a:r>
              <a:rPr lang="de-AT" sz="2200" dirty="0">
                <a:solidFill>
                  <a:srgbClr val="000000"/>
                </a:solidFill>
                <a:hlinkClick r:id="rId3">
                  <a:extLst>
                    <a:ext uri="{A12FA001-AC4F-418D-AE19-62706E023703}">
                      <ahyp:hlinkClr xmlns:ahyp="http://schemas.microsoft.com/office/drawing/2018/hyperlinkcolor" val="tx"/>
                    </a:ext>
                  </a:extLst>
                </a:hlinkClick>
              </a:rPr>
              <a:t>https://moodle.uni-graz.at/course/view.php?id=66156</a:t>
            </a:r>
            <a:endParaRPr lang="de-AT" sz="2200" dirty="0"/>
          </a:p>
          <a:p>
            <a:endParaRPr lang="de-AT" dirty="0"/>
          </a:p>
        </p:txBody>
      </p:sp>
      <p:sp>
        <p:nvSpPr>
          <p:cNvPr id="14" name="Fußzeilenplatzhalter 4">
            <a:extLst>
              <a:ext uri="{FF2B5EF4-FFF2-40B4-BE49-F238E27FC236}">
                <a16:creationId xmlns:a16="http://schemas.microsoft.com/office/drawing/2014/main" id="{F0E639F9-5DAB-42C0-8CAA-34D35CB197EA}"/>
              </a:ext>
            </a:extLst>
          </p:cNvPr>
          <p:cNvSpPr>
            <a:spLocks noGrp="1"/>
          </p:cNvSpPr>
          <p:nvPr>
            <p:ph type="ftr" sz="quarter" idx="3"/>
          </p:nvPr>
        </p:nvSpPr>
        <p:spPr>
          <a:xfrm>
            <a:off x="921599" y="9040813"/>
            <a:ext cx="15715522" cy="519112"/>
          </a:xfrm>
        </p:spPr>
        <p:txBody>
          <a:bodyPr/>
          <a:lstStyle/>
          <a:p>
            <a:pPr algn="l">
              <a:tabLst>
                <a:tab pos="7175500" algn="l"/>
              </a:tabLst>
            </a:pPr>
            <a:r>
              <a:rPr lang="de-AT" dirty="0"/>
              <a:t>Stand: Dezember 2023            	 schreibzentrum@uni-graz.at</a:t>
            </a:r>
            <a:endParaRPr lang="de-DE" dirty="0"/>
          </a:p>
        </p:txBody>
      </p:sp>
      <p:pic>
        <p:nvPicPr>
          <p:cNvPr id="16" name="Grafik 15">
            <a:extLst>
              <a:ext uri="{FF2B5EF4-FFF2-40B4-BE49-F238E27FC236}">
                <a16:creationId xmlns:a16="http://schemas.microsoft.com/office/drawing/2014/main" id="{60E8C418-2C87-464F-B35F-B70701CD6AC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2866" y="7193872"/>
            <a:ext cx="1086282" cy="1086282"/>
          </a:xfrm>
          <a:prstGeom prst="rect">
            <a:avLst/>
          </a:prstGeom>
        </p:spPr>
      </p:pic>
      <p:pic>
        <p:nvPicPr>
          <p:cNvPr id="21" name="Grafik 20">
            <a:extLst>
              <a:ext uri="{FF2B5EF4-FFF2-40B4-BE49-F238E27FC236}">
                <a16:creationId xmlns:a16="http://schemas.microsoft.com/office/drawing/2014/main" id="{0C45C4A8-E7D0-49DC-82E4-2ED9CF7A44A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162048" y="7014282"/>
            <a:ext cx="1616582" cy="1598280"/>
          </a:xfrm>
          <a:prstGeom prst="rect">
            <a:avLst/>
          </a:prstGeom>
        </p:spPr>
      </p:pic>
      <p:sp>
        <p:nvSpPr>
          <p:cNvPr id="22" name="Textfeld 21">
            <a:extLst>
              <a:ext uri="{FF2B5EF4-FFF2-40B4-BE49-F238E27FC236}">
                <a16:creationId xmlns:a16="http://schemas.microsoft.com/office/drawing/2014/main" id="{E21F7564-264A-4BEE-A194-1A8647BBF8FA}"/>
              </a:ext>
            </a:extLst>
          </p:cNvPr>
          <p:cNvSpPr txBox="1"/>
          <p:nvPr/>
        </p:nvSpPr>
        <p:spPr>
          <a:xfrm>
            <a:off x="14057353" y="6466519"/>
            <a:ext cx="1825972" cy="400110"/>
          </a:xfrm>
          <a:prstGeom prst="rect">
            <a:avLst/>
          </a:prstGeom>
          <a:noFill/>
        </p:spPr>
        <p:txBody>
          <a:bodyPr wrap="square">
            <a:spAutoFit/>
          </a:bodyPr>
          <a:lstStyle/>
          <a:p>
            <a:r>
              <a:rPr lang="de-AT" sz="2000" b="1" dirty="0">
                <a:effectLst/>
              </a:rPr>
              <a:t>Weitere Infos</a:t>
            </a:r>
          </a:p>
        </p:txBody>
      </p:sp>
      <p:pic>
        <p:nvPicPr>
          <p:cNvPr id="23" name="Inhaltsplatzhalter 9">
            <a:extLst>
              <a:ext uri="{FF2B5EF4-FFF2-40B4-BE49-F238E27FC236}">
                <a16:creationId xmlns:a16="http://schemas.microsoft.com/office/drawing/2014/main" id="{C3565F3A-7CD7-4D08-9B13-54C6A29132B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4059610" y="4085773"/>
            <a:ext cx="1580788" cy="1734078"/>
          </a:xfrm>
          <a:prstGeom prst="rect">
            <a:avLst/>
          </a:prstGeom>
        </p:spPr>
      </p:pic>
    </p:spTree>
    <p:extLst>
      <p:ext uri="{BB962C8B-B14F-4D97-AF65-F5344CB8AC3E}">
        <p14:creationId xmlns:p14="http://schemas.microsoft.com/office/powerpoint/2010/main" val="4061761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281EC-6AB8-476F-AA6E-2AC75EB374AD}"/>
              </a:ext>
            </a:extLst>
          </p:cNvPr>
          <p:cNvSpPr>
            <a:spLocks noGrp="1"/>
          </p:cNvSpPr>
          <p:nvPr>
            <p:ph type="title"/>
          </p:nvPr>
        </p:nvSpPr>
        <p:spPr/>
        <p:txBody>
          <a:bodyPr/>
          <a:lstStyle/>
          <a:p>
            <a:r>
              <a:rPr lang="de-AT" dirty="0" err="1"/>
              <a:t>Moodle</a:t>
            </a:r>
            <a:r>
              <a:rPr lang="de-AT" dirty="0"/>
              <a:t>-Kurs</a:t>
            </a:r>
          </a:p>
        </p:txBody>
      </p:sp>
      <p:pic>
        <p:nvPicPr>
          <p:cNvPr id="9" name="Inhaltsplatzhalter 8">
            <a:extLst>
              <a:ext uri="{FF2B5EF4-FFF2-40B4-BE49-F238E27FC236}">
                <a16:creationId xmlns:a16="http://schemas.microsoft.com/office/drawing/2014/main" id="{F9E38265-C18F-4DC7-A45A-A2472D48092F}"/>
              </a:ext>
            </a:extLst>
          </p:cNvPr>
          <p:cNvPicPr>
            <a:picLocks noGrp="1" noChangeAspect="1"/>
          </p:cNvPicPr>
          <p:nvPr>
            <p:ph sz="quarter" idx="14"/>
          </p:nvPr>
        </p:nvPicPr>
        <p:blipFill>
          <a:blip r:embed="rId2"/>
          <a:stretch>
            <a:fillRect/>
          </a:stretch>
        </p:blipFill>
        <p:spPr>
          <a:xfrm>
            <a:off x="921599" y="1558575"/>
            <a:ext cx="9457643" cy="6386777"/>
          </a:xfrm>
        </p:spPr>
      </p:pic>
      <p:sp>
        <p:nvSpPr>
          <p:cNvPr id="7" name="Foliennummernplatzhalter 6">
            <a:extLst>
              <a:ext uri="{FF2B5EF4-FFF2-40B4-BE49-F238E27FC236}">
                <a16:creationId xmlns:a16="http://schemas.microsoft.com/office/drawing/2014/main" id="{F27CE933-C447-4844-9029-4928AE1296A0}"/>
              </a:ext>
            </a:extLst>
          </p:cNvPr>
          <p:cNvSpPr>
            <a:spLocks noGrp="1"/>
          </p:cNvSpPr>
          <p:nvPr>
            <p:ph type="sldNum" sz="quarter" idx="4"/>
          </p:nvPr>
        </p:nvSpPr>
        <p:spPr/>
        <p:txBody>
          <a:bodyPr/>
          <a:lstStyle/>
          <a:p>
            <a:fld id="{C8293DA4-3172-BF4E-AAD3-F8E76F90D071}" type="slidenum">
              <a:rPr lang="de-DE" smtClean="0"/>
              <a:pPr/>
              <a:t>11</a:t>
            </a:fld>
            <a:endParaRPr lang="de-DE" dirty="0"/>
          </a:p>
        </p:txBody>
      </p:sp>
      <p:sp>
        <p:nvSpPr>
          <p:cNvPr id="10" name="Text Box 6">
            <a:extLst>
              <a:ext uri="{FF2B5EF4-FFF2-40B4-BE49-F238E27FC236}">
                <a16:creationId xmlns:a16="http://schemas.microsoft.com/office/drawing/2014/main" id="{FFC06B99-EB7C-4133-85CC-7CB36CA1CF7F}"/>
              </a:ext>
            </a:extLst>
          </p:cNvPr>
          <p:cNvSpPr txBox="1">
            <a:spLocks noChangeArrowheads="1"/>
          </p:cNvSpPr>
          <p:nvPr/>
        </p:nvSpPr>
        <p:spPr bwMode="auto">
          <a:xfrm>
            <a:off x="11669780" y="4796550"/>
            <a:ext cx="2424859" cy="513644"/>
          </a:xfrm>
          <a:prstGeom prst="roundRect">
            <a:avLst/>
          </a:prstGeom>
          <a:ln w="19050">
            <a:headEnd/>
            <a:tailEnd/>
          </a:ln>
        </p:spPr>
        <p:style>
          <a:lnRef idx="2">
            <a:schemeClr val="dk1"/>
          </a:lnRef>
          <a:fillRef idx="1">
            <a:schemeClr val="lt1"/>
          </a:fillRef>
          <a:effectRef idx="0">
            <a:schemeClr val="dk1"/>
          </a:effectRef>
          <a:fontRef idx="minor">
            <a:schemeClr val="dk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de-DE" altLang="de-DE" sz="2560" dirty="0">
                <a:latin typeface="Franklin Gothic Book" panose="020B0503020102020204" pitchFamily="34" charset="0"/>
                <a:cs typeface="Calibri" panose="020F0502020204030204" pitchFamily="34" charset="0"/>
              </a:rPr>
              <a:t>Themenblöcke</a:t>
            </a:r>
            <a:endParaRPr lang="de-DE" altLang="de-DE" sz="4551" dirty="0">
              <a:latin typeface="Franklin Gothic Book" panose="020B0503020102020204" pitchFamily="34" charset="0"/>
            </a:endParaRPr>
          </a:p>
        </p:txBody>
      </p:sp>
      <p:cxnSp>
        <p:nvCxnSpPr>
          <p:cNvPr id="11" name="Gerade Verbindung mit Pfeil 10">
            <a:extLst>
              <a:ext uri="{FF2B5EF4-FFF2-40B4-BE49-F238E27FC236}">
                <a16:creationId xmlns:a16="http://schemas.microsoft.com/office/drawing/2014/main" id="{C2C176C0-E439-4C6C-B2ED-BAD62C76AD5C}"/>
              </a:ext>
            </a:extLst>
          </p:cNvPr>
          <p:cNvCxnSpPr>
            <a:cxnSpLocks/>
          </p:cNvCxnSpPr>
          <p:nvPr/>
        </p:nvCxnSpPr>
        <p:spPr>
          <a:xfrm flipH="1">
            <a:off x="10379243" y="5053372"/>
            <a:ext cx="113813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5" name="Gerade Verbindung mit Pfeil 14">
            <a:extLst>
              <a:ext uri="{FF2B5EF4-FFF2-40B4-BE49-F238E27FC236}">
                <a16:creationId xmlns:a16="http://schemas.microsoft.com/office/drawing/2014/main" id="{2EDED04F-1A4F-4CF7-AC08-0286740DE9CA}"/>
              </a:ext>
            </a:extLst>
          </p:cNvPr>
          <p:cNvCxnSpPr>
            <a:cxnSpLocks/>
          </p:cNvCxnSpPr>
          <p:nvPr/>
        </p:nvCxnSpPr>
        <p:spPr>
          <a:xfrm flipH="1">
            <a:off x="2117558" y="3128211"/>
            <a:ext cx="513347" cy="86608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9" name="Text Box 6">
            <a:extLst>
              <a:ext uri="{FF2B5EF4-FFF2-40B4-BE49-F238E27FC236}">
                <a16:creationId xmlns:a16="http://schemas.microsoft.com/office/drawing/2014/main" id="{1FB9D4DC-A26D-4607-9F4C-976BB59B0382}"/>
              </a:ext>
            </a:extLst>
          </p:cNvPr>
          <p:cNvSpPr txBox="1">
            <a:spLocks noChangeArrowheads="1"/>
          </p:cNvSpPr>
          <p:nvPr/>
        </p:nvSpPr>
        <p:spPr bwMode="auto">
          <a:xfrm>
            <a:off x="2630905" y="1979707"/>
            <a:ext cx="2246746" cy="1027288"/>
          </a:xfrm>
          <a:prstGeom prst="roundRect">
            <a:avLst/>
          </a:prstGeom>
          <a:ln w="19050">
            <a:headEnd/>
            <a:tailEnd/>
          </a:ln>
        </p:spPr>
        <p:style>
          <a:lnRef idx="2">
            <a:schemeClr val="dk1"/>
          </a:lnRef>
          <a:fillRef idx="1">
            <a:schemeClr val="lt1"/>
          </a:fillRef>
          <a:effectRef idx="0">
            <a:schemeClr val="dk1"/>
          </a:effectRef>
          <a:fontRef idx="minor">
            <a:schemeClr val="dk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de-DE" altLang="de-DE" sz="2560" dirty="0">
                <a:latin typeface="Franklin Gothic Book" panose="020B0503020102020204" pitchFamily="34" charset="0"/>
                <a:cs typeface="Calibri" panose="020F0502020204030204" pitchFamily="34" charset="0"/>
              </a:rPr>
              <a:t>Übersicht der Kursinhalte</a:t>
            </a:r>
            <a:endParaRPr lang="de-DE" altLang="de-DE" sz="4551" dirty="0">
              <a:latin typeface="Franklin Gothic Book" panose="020B0503020102020204" pitchFamily="34" charset="0"/>
            </a:endParaRPr>
          </a:p>
        </p:txBody>
      </p:sp>
      <p:sp>
        <p:nvSpPr>
          <p:cNvPr id="21" name="Textfeld 20">
            <a:extLst>
              <a:ext uri="{FF2B5EF4-FFF2-40B4-BE49-F238E27FC236}">
                <a16:creationId xmlns:a16="http://schemas.microsoft.com/office/drawing/2014/main" id="{67D9A316-28AB-4C21-987E-F44B2237A018}"/>
              </a:ext>
            </a:extLst>
          </p:cNvPr>
          <p:cNvSpPr txBox="1"/>
          <p:nvPr/>
        </p:nvSpPr>
        <p:spPr>
          <a:xfrm>
            <a:off x="2117558" y="8102084"/>
            <a:ext cx="10940716" cy="769441"/>
          </a:xfrm>
          <a:prstGeom prst="rect">
            <a:avLst/>
          </a:prstGeom>
          <a:noFill/>
        </p:spPr>
        <p:txBody>
          <a:bodyPr wrap="square" rtlCol="0">
            <a:spAutoFit/>
          </a:bodyPr>
          <a:lstStyle/>
          <a:p>
            <a:r>
              <a:rPr lang="de-AT" sz="2200" dirty="0"/>
              <a:t>Anmeldung zum </a:t>
            </a:r>
            <a:r>
              <a:rPr lang="de-AT" sz="2200" dirty="0" err="1"/>
              <a:t>Moodle</a:t>
            </a:r>
            <a:r>
              <a:rPr lang="de-AT" sz="2200" dirty="0"/>
              <a:t>-Kurs:</a:t>
            </a:r>
          </a:p>
          <a:p>
            <a:r>
              <a:rPr lang="de-AT" sz="2200" dirty="0">
                <a:solidFill>
                  <a:srgbClr val="000000"/>
                </a:solidFill>
                <a:hlinkClick r:id="rId3">
                  <a:extLst>
                    <a:ext uri="{A12FA001-AC4F-418D-AE19-62706E023703}">
                      <ahyp:hlinkClr xmlns:ahyp="http://schemas.microsoft.com/office/drawing/2018/hyperlinkcolor" val="tx"/>
                    </a:ext>
                  </a:extLst>
                </a:hlinkClick>
              </a:rPr>
              <a:t>https://moodle.uni-graz.at/course/view.php?id=66156</a:t>
            </a:r>
            <a:endParaRPr lang="de-AT" sz="2200" dirty="0"/>
          </a:p>
        </p:txBody>
      </p:sp>
      <p:sp>
        <p:nvSpPr>
          <p:cNvPr id="16" name="Textfeld 15">
            <a:extLst>
              <a:ext uri="{FF2B5EF4-FFF2-40B4-BE49-F238E27FC236}">
                <a16:creationId xmlns:a16="http://schemas.microsoft.com/office/drawing/2014/main" id="{7E33C83A-7D90-4189-84EE-C139A8444DCC}"/>
              </a:ext>
            </a:extLst>
          </p:cNvPr>
          <p:cNvSpPr txBox="1"/>
          <p:nvPr/>
        </p:nvSpPr>
        <p:spPr>
          <a:xfrm>
            <a:off x="14057353" y="6466519"/>
            <a:ext cx="1825972" cy="400110"/>
          </a:xfrm>
          <a:prstGeom prst="rect">
            <a:avLst/>
          </a:prstGeom>
          <a:noFill/>
        </p:spPr>
        <p:txBody>
          <a:bodyPr wrap="square">
            <a:spAutoFit/>
          </a:bodyPr>
          <a:lstStyle/>
          <a:p>
            <a:r>
              <a:rPr lang="de-AT" sz="2000" b="1" dirty="0">
                <a:effectLst/>
              </a:rPr>
              <a:t>Weitere Infos</a:t>
            </a:r>
          </a:p>
        </p:txBody>
      </p:sp>
      <p:pic>
        <p:nvPicPr>
          <p:cNvPr id="17" name="Grafik 16">
            <a:extLst>
              <a:ext uri="{FF2B5EF4-FFF2-40B4-BE49-F238E27FC236}">
                <a16:creationId xmlns:a16="http://schemas.microsoft.com/office/drawing/2014/main" id="{366E7C0F-92D5-41CE-98FE-6A6DE5D7225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162048" y="7013296"/>
            <a:ext cx="1616582" cy="1600252"/>
          </a:xfrm>
          <a:prstGeom prst="rect">
            <a:avLst/>
          </a:prstGeom>
        </p:spPr>
      </p:pic>
      <p:sp>
        <p:nvSpPr>
          <p:cNvPr id="18" name="Fußzeilenplatzhalter 4">
            <a:extLst>
              <a:ext uri="{FF2B5EF4-FFF2-40B4-BE49-F238E27FC236}">
                <a16:creationId xmlns:a16="http://schemas.microsoft.com/office/drawing/2014/main" id="{09CDD3A9-394F-42D3-A453-8E9175151BBB}"/>
              </a:ext>
            </a:extLst>
          </p:cNvPr>
          <p:cNvSpPr>
            <a:spLocks noGrp="1"/>
          </p:cNvSpPr>
          <p:nvPr>
            <p:ph type="ftr" sz="quarter" idx="3"/>
          </p:nvPr>
        </p:nvSpPr>
        <p:spPr>
          <a:xfrm>
            <a:off x="921599" y="9040813"/>
            <a:ext cx="15715522" cy="519112"/>
          </a:xfrm>
        </p:spPr>
        <p:txBody>
          <a:bodyPr/>
          <a:lstStyle/>
          <a:p>
            <a:pPr algn="l">
              <a:tabLst>
                <a:tab pos="7175500" algn="l"/>
              </a:tabLst>
            </a:pPr>
            <a:r>
              <a:rPr lang="de-AT" dirty="0"/>
              <a:t>Stand: Dezember 2023            	 schreibzentrum@uni-graz.at</a:t>
            </a:r>
            <a:endParaRPr lang="de-DE" dirty="0"/>
          </a:p>
        </p:txBody>
      </p:sp>
      <p:pic>
        <p:nvPicPr>
          <p:cNvPr id="22" name="Grafik 21">
            <a:extLst>
              <a:ext uri="{FF2B5EF4-FFF2-40B4-BE49-F238E27FC236}">
                <a16:creationId xmlns:a16="http://schemas.microsoft.com/office/drawing/2014/main" id="{89199A6D-0D25-46F4-8A81-4FB909F3F3D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2866" y="7943663"/>
            <a:ext cx="1086282" cy="1086282"/>
          </a:xfrm>
          <a:prstGeom prst="rect">
            <a:avLst/>
          </a:prstGeom>
        </p:spPr>
      </p:pic>
    </p:spTree>
    <p:extLst>
      <p:ext uri="{BB962C8B-B14F-4D97-AF65-F5344CB8AC3E}">
        <p14:creationId xmlns:p14="http://schemas.microsoft.com/office/powerpoint/2010/main" val="27104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1D8833-7DCD-45EF-8B8A-E1D81726CCFE}"/>
              </a:ext>
            </a:extLst>
          </p:cNvPr>
          <p:cNvSpPr>
            <a:spLocks noGrp="1"/>
          </p:cNvSpPr>
          <p:nvPr>
            <p:ph type="title"/>
          </p:nvPr>
        </p:nvSpPr>
        <p:spPr/>
        <p:txBody>
          <a:bodyPr/>
          <a:lstStyle/>
          <a:p>
            <a:r>
              <a:rPr lang="de-AT" dirty="0"/>
              <a:t>Begleitung von Schreibgruppen</a:t>
            </a:r>
          </a:p>
        </p:txBody>
      </p:sp>
      <p:sp>
        <p:nvSpPr>
          <p:cNvPr id="3" name="Textplatzhalter 2">
            <a:extLst>
              <a:ext uri="{FF2B5EF4-FFF2-40B4-BE49-F238E27FC236}">
                <a16:creationId xmlns:a16="http://schemas.microsoft.com/office/drawing/2014/main" id="{2E9818AC-A9FA-48AD-AE4E-036DE6B8E415}"/>
              </a:ext>
            </a:extLst>
          </p:cNvPr>
          <p:cNvSpPr>
            <a:spLocks noGrp="1"/>
          </p:cNvSpPr>
          <p:nvPr>
            <p:ph type="body" idx="1"/>
          </p:nvPr>
        </p:nvSpPr>
        <p:spPr>
          <a:xfrm>
            <a:off x="922866" y="2166731"/>
            <a:ext cx="12124059" cy="4773692"/>
          </a:xfrm>
        </p:spPr>
        <p:txBody>
          <a:bodyPr/>
          <a:lstStyle/>
          <a:p>
            <a:r>
              <a:rPr lang="de-AT" sz="2400" dirty="0">
                <a:latin typeface="+mn-lt"/>
              </a:rPr>
              <a:t>Auf Anfrage begleitet das Schreibzentrum Studierende, die gerne eine autonome Schreibgruppe gründen oder Teil einer selbständigen Schreibgruppe werden möchten. Mit einem Kick-off-Termin geben wir Starthilfe für die Schreibgruppe.</a:t>
            </a:r>
          </a:p>
          <a:p>
            <a:endParaRPr lang="de-AT" sz="2400" dirty="0">
              <a:latin typeface="+mn-lt"/>
            </a:endParaRPr>
          </a:p>
          <a:p>
            <a:r>
              <a:rPr lang="de-AT" sz="2400" b="1" dirty="0">
                <a:latin typeface="+mn-lt"/>
              </a:rPr>
              <a:t>Vorteile von Schreibgruppen</a:t>
            </a:r>
          </a:p>
          <a:p>
            <a:pPr marL="342900" indent="-342900">
              <a:buFont typeface="Courier New" panose="02070309020205020404" pitchFamily="49" charset="0"/>
              <a:buChar char="o"/>
            </a:pPr>
            <a:r>
              <a:rPr lang="de-AT" sz="2400" dirty="0">
                <a:latin typeface="+mn-lt"/>
              </a:rPr>
              <a:t>Peer-to-Peer Format</a:t>
            </a:r>
          </a:p>
          <a:p>
            <a:pPr marL="342900" indent="-342900">
              <a:buFont typeface="Courier New" panose="02070309020205020404" pitchFamily="49" charset="0"/>
              <a:buChar char="o"/>
            </a:pPr>
            <a:r>
              <a:rPr lang="de-AT" sz="2400" dirty="0">
                <a:latin typeface="+mn-lt"/>
              </a:rPr>
              <a:t>Möglichkeit zum Austausch, um voneinander lernen zu können</a:t>
            </a:r>
          </a:p>
          <a:p>
            <a:pPr marL="342900" indent="-342900">
              <a:buFont typeface="Courier New" panose="02070309020205020404" pitchFamily="49" charset="0"/>
              <a:buChar char="o"/>
            </a:pPr>
            <a:r>
              <a:rPr lang="de-AT" sz="2400" dirty="0">
                <a:latin typeface="+mn-lt"/>
              </a:rPr>
              <a:t>stärkt Motivation und Konzentration</a:t>
            </a:r>
          </a:p>
          <a:p>
            <a:pPr marL="342900" indent="-342900">
              <a:buFont typeface="Courier New" panose="02070309020205020404" pitchFamily="49" charset="0"/>
              <a:buChar char="o"/>
            </a:pPr>
            <a:r>
              <a:rPr lang="de-AT" sz="2400" dirty="0">
                <a:latin typeface="+mn-lt"/>
              </a:rPr>
              <a:t>interdisziplinär</a:t>
            </a:r>
          </a:p>
          <a:p>
            <a:endParaRPr lang="de-AT" sz="2400" dirty="0">
              <a:latin typeface="+mn-lt"/>
            </a:endParaRPr>
          </a:p>
          <a:p>
            <a:r>
              <a:rPr lang="de-AT" sz="2400" dirty="0">
                <a:latin typeface="+mn-lt"/>
              </a:rPr>
              <a:t>Siehe auch bestehende </a:t>
            </a:r>
            <a:r>
              <a:rPr lang="de-AT" sz="2400" dirty="0">
                <a:latin typeface="+mn-lt"/>
                <a:hlinkClick r:id="rId2"/>
              </a:rPr>
              <a:t>offene Schreibgruppe für Nachwuchswissenschaftler*innen</a:t>
            </a:r>
            <a:r>
              <a:rPr lang="de-AT" sz="2400" dirty="0">
                <a:latin typeface="+mn-lt"/>
              </a:rPr>
              <a:t>, die das </a:t>
            </a:r>
            <a:r>
              <a:rPr lang="de-AT" sz="2400" dirty="0" err="1">
                <a:latin typeface="+mn-lt"/>
              </a:rPr>
              <a:t>DocService</a:t>
            </a:r>
            <a:r>
              <a:rPr lang="de-AT" sz="2400" dirty="0">
                <a:latin typeface="+mn-lt"/>
              </a:rPr>
              <a:t> in Kooperation mit dem Schreibzentrum anbietet</a:t>
            </a:r>
          </a:p>
          <a:p>
            <a:pPr marL="342900" indent="-342900">
              <a:buFont typeface="Courier New" panose="02070309020205020404" pitchFamily="49" charset="0"/>
              <a:buChar char="o"/>
            </a:pPr>
            <a:endParaRPr lang="de-AT" sz="2400" dirty="0">
              <a:latin typeface="+mn-lt"/>
            </a:endParaRPr>
          </a:p>
        </p:txBody>
      </p:sp>
      <p:sp>
        <p:nvSpPr>
          <p:cNvPr id="8" name="Foliennummernplatzhalter 7">
            <a:extLst>
              <a:ext uri="{FF2B5EF4-FFF2-40B4-BE49-F238E27FC236}">
                <a16:creationId xmlns:a16="http://schemas.microsoft.com/office/drawing/2014/main" id="{EFA28CFC-2E3C-481F-B8F1-79845CB6103F}"/>
              </a:ext>
            </a:extLst>
          </p:cNvPr>
          <p:cNvSpPr>
            <a:spLocks noGrp="1"/>
          </p:cNvSpPr>
          <p:nvPr>
            <p:ph type="sldNum" sz="quarter" idx="4"/>
          </p:nvPr>
        </p:nvSpPr>
        <p:spPr/>
        <p:txBody>
          <a:bodyPr/>
          <a:lstStyle/>
          <a:p>
            <a:fld id="{C8293DA4-3172-BF4E-AAD3-F8E76F90D071}" type="slidenum">
              <a:rPr lang="de-DE" smtClean="0"/>
              <a:pPr/>
              <a:t>12</a:t>
            </a:fld>
            <a:endParaRPr lang="de-DE" dirty="0"/>
          </a:p>
        </p:txBody>
      </p:sp>
      <p:sp>
        <p:nvSpPr>
          <p:cNvPr id="14" name="Textplatzhalter 2">
            <a:extLst>
              <a:ext uri="{FF2B5EF4-FFF2-40B4-BE49-F238E27FC236}">
                <a16:creationId xmlns:a16="http://schemas.microsoft.com/office/drawing/2014/main" id="{1D35F9F6-8D20-4AC0-8E19-A6C222AC33D6}"/>
              </a:ext>
            </a:extLst>
          </p:cNvPr>
          <p:cNvSpPr txBox="1">
            <a:spLocks/>
          </p:cNvSpPr>
          <p:nvPr/>
        </p:nvSpPr>
        <p:spPr>
          <a:xfrm>
            <a:off x="2116484" y="8172554"/>
            <a:ext cx="12124059" cy="628499"/>
          </a:xfrm>
          <a:prstGeom prst="rect">
            <a:avLst/>
          </a:prstGeom>
        </p:spPr>
        <p:txBody>
          <a:bodyPr vert="horz" lIns="91440" tIns="45720" rIns="91440" bIns="45720" rtlCol="0" anchor="t" anchorCtr="0">
            <a:noAutofit/>
          </a:bodyPr>
          <a:lstStyle>
            <a:lvl1pPr marL="0" indent="0" algn="l" defTabSz="914400" rtl="0" eaLnBrk="1" latinLnBrk="0" hangingPunct="1">
              <a:lnSpc>
                <a:spcPts val="3200"/>
              </a:lnSpc>
              <a:spcBef>
                <a:spcPts val="0"/>
              </a:spcBef>
              <a:spcAft>
                <a:spcPts val="600"/>
              </a:spcAft>
              <a:buClr>
                <a:srgbClr val="FFD400"/>
              </a:buClr>
              <a:buSzPct val="170000"/>
              <a:buFont typeface="Courier New" panose="02070309020205020404" pitchFamily="49" charset="0"/>
              <a:buNone/>
              <a:defRPr sz="2800" b="0" i="0" kern="1200" baseline="0">
                <a:solidFill>
                  <a:schemeClr val="tx1"/>
                </a:solidFill>
                <a:latin typeface="+mj-lt"/>
                <a:ea typeface="+mn-ea"/>
                <a:cs typeface="Times New Roman" panose="02020603050405020304" pitchFamily="18" charset="0"/>
              </a:defRPr>
            </a:lvl1pPr>
            <a:lvl2pPr marL="457200" indent="0" algn="l" defTabSz="914400" rtl="0" eaLnBrk="1" latinLnBrk="0" hangingPunct="1">
              <a:lnSpc>
                <a:spcPts val="3200"/>
              </a:lnSpc>
              <a:spcBef>
                <a:spcPts val="0"/>
              </a:spcBef>
              <a:spcAft>
                <a:spcPts val="600"/>
              </a:spcAft>
              <a:buFont typeface="Arial" panose="020B0604020202020204" pitchFamily="34" charset="0"/>
              <a:buNone/>
              <a:defRPr sz="2000" b="1" i="0" kern="1200" baseline="0">
                <a:solidFill>
                  <a:schemeClr val="tx1"/>
                </a:solidFill>
                <a:latin typeface="+mn-lt"/>
                <a:ea typeface="+mn-ea"/>
                <a:cs typeface="Times New Roman" panose="02020603050405020304" pitchFamily="18" charset="0"/>
              </a:defRPr>
            </a:lvl2pPr>
            <a:lvl3pPr marL="914400" indent="0" algn="l" defTabSz="914400" rtl="0" eaLnBrk="1" latinLnBrk="0" hangingPunct="1">
              <a:lnSpc>
                <a:spcPts val="3200"/>
              </a:lnSpc>
              <a:spcBef>
                <a:spcPts val="0"/>
              </a:spcBef>
              <a:spcAft>
                <a:spcPts val="600"/>
              </a:spcAft>
              <a:buClr>
                <a:schemeClr val="tx1"/>
              </a:buClr>
              <a:buSzPct val="130000"/>
              <a:buFont typeface="Symbol" pitchFamily="2" charset="2"/>
              <a:buNone/>
              <a:defRPr sz="1800" b="1" i="0" kern="1200" baseline="0">
                <a:solidFill>
                  <a:schemeClr val="tx1"/>
                </a:solidFill>
                <a:latin typeface="Nunito Sans" pitchFamily="2" charset="77"/>
                <a:ea typeface="+mn-ea"/>
                <a:cs typeface="Times New Roman" panose="02020603050405020304" pitchFamily="18" charset="0"/>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baseline="0">
                <a:solidFill>
                  <a:schemeClr val="tx1"/>
                </a:solidFill>
                <a:latin typeface="Nunito Sans" pitchFamily="2" charset="77"/>
                <a:ea typeface="+mn-ea"/>
                <a:cs typeface="Times New Roman" panose="02020603050405020304" pitchFamily="18" charset="0"/>
              </a:defRPr>
            </a:lvl4pPr>
            <a:lvl5pPr marL="1828800" indent="0" algn="l" defTabSz="914400" rtl="0" eaLnBrk="1" latinLnBrk="0" hangingPunct="1">
              <a:lnSpc>
                <a:spcPct val="90000"/>
              </a:lnSpc>
              <a:spcBef>
                <a:spcPts val="500"/>
              </a:spcBef>
              <a:buClr>
                <a:srgbClr val="FFD400"/>
              </a:buClr>
              <a:buFont typeface="Arial" panose="020B0604020202020204" pitchFamily="34" charset="0"/>
              <a:buNone/>
              <a:defRPr sz="1600" b="1" i="0" kern="1200" baseline="0">
                <a:solidFill>
                  <a:schemeClr val="tx1"/>
                </a:solidFill>
                <a:latin typeface="Nunito Sans" pitchFamily="2" charset="77"/>
                <a:ea typeface="+mn-ea"/>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1600" b="1" i="0" kern="1200" baseline="0">
                <a:solidFill>
                  <a:schemeClr val="tx1"/>
                </a:solidFill>
                <a:latin typeface="Nunito Sans" pitchFamily="2" charset="77"/>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e-AT" sz="2200" dirty="0">
                <a:latin typeface="+mn-lt"/>
              </a:rPr>
              <a:t>Bei Interesse Mail an </a:t>
            </a:r>
            <a:r>
              <a:rPr lang="de-AT" sz="2200" dirty="0">
                <a:latin typeface="+mn-lt"/>
                <a:hlinkClick r:id="rId3"/>
              </a:rPr>
              <a:t>schreibzentrum@uni-graz.at</a:t>
            </a:r>
            <a:r>
              <a:rPr lang="de-AT" sz="2200" dirty="0">
                <a:latin typeface="+mn-lt"/>
              </a:rPr>
              <a:t> </a:t>
            </a:r>
          </a:p>
        </p:txBody>
      </p:sp>
      <p:sp>
        <p:nvSpPr>
          <p:cNvPr id="10" name="Fußzeilenplatzhalter 4">
            <a:extLst>
              <a:ext uri="{FF2B5EF4-FFF2-40B4-BE49-F238E27FC236}">
                <a16:creationId xmlns:a16="http://schemas.microsoft.com/office/drawing/2014/main" id="{8D94DAEA-BE12-43B7-86AB-9BDFE53AD1C7}"/>
              </a:ext>
            </a:extLst>
          </p:cNvPr>
          <p:cNvSpPr>
            <a:spLocks noGrp="1"/>
          </p:cNvSpPr>
          <p:nvPr>
            <p:ph type="ftr" sz="quarter" idx="3"/>
          </p:nvPr>
        </p:nvSpPr>
        <p:spPr>
          <a:xfrm>
            <a:off x="921599" y="9040813"/>
            <a:ext cx="15715522" cy="519112"/>
          </a:xfrm>
        </p:spPr>
        <p:txBody>
          <a:bodyPr/>
          <a:lstStyle/>
          <a:p>
            <a:pPr algn="l">
              <a:tabLst>
                <a:tab pos="7175500" algn="l"/>
              </a:tabLst>
            </a:pPr>
            <a:r>
              <a:rPr lang="de-AT" dirty="0"/>
              <a:t>Stand: Dezember </a:t>
            </a:r>
            <a:r>
              <a:rPr lang="de-AT" dirty="0">
                <a:solidFill>
                  <a:srgbClr val="898989"/>
                </a:solidFill>
              </a:rPr>
              <a:t>2023</a:t>
            </a:r>
            <a:r>
              <a:rPr lang="de-AT" dirty="0"/>
              <a:t>            	 schreibzentrum@uni-graz.at</a:t>
            </a:r>
            <a:endParaRPr lang="de-DE" dirty="0"/>
          </a:p>
        </p:txBody>
      </p:sp>
      <p:pic>
        <p:nvPicPr>
          <p:cNvPr id="16" name="Grafik 15">
            <a:extLst>
              <a:ext uri="{FF2B5EF4-FFF2-40B4-BE49-F238E27FC236}">
                <a16:creationId xmlns:a16="http://schemas.microsoft.com/office/drawing/2014/main" id="{990C3C02-FAD6-4821-BCC8-EEA731F158C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2866" y="7943663"/>
            <a:ext cx="1086282" cy="1086282"/>
          </a:xfrm>
          <a:prstGeom prst="rect">
            <a:avLst/>
          </a:prstGeom>
        </p:spPr>
      </p:pic>
      <p:pic>
        <p:nvPicPr>
          <p:cNvPr id="23" name="Inhaltsplatzhalter 9">
            <a:extLst>
              <a:ext uri="{FF2B5EF4-FFF2-40B4-BE49-F238E27FC236}">
                <a16:creationId xmlns:a16="http://schemas.microsoft.com/office/drawing/2014/main" id="{4EA12D11-B36F-47C1-A085-E972E47C19B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059610" y="4162418"/>
            <a:ext cx="1580788" cy="1580788"/>
          </a:xfrm>
          <a:prstGeom prst="rect">
            <a:avLst/>
          </a:prstGeom>
        </p:spPr>
      </p:pic>
    </p:spTree>
    <p:extLst>
      <p:ext uri="{BB962C8B-B14F-4D97-AF65-F5344CB8AC3E}">
        <p14:creationId xmlns:p14="http://schemas.microsoft.com/office/powerpoint/2010/main" val="836318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5402F9D-7A19-4643-B7B8-FC7149AAAA1C}"/>
              </a:ext>
            </a:extLst>
          </p:cNvPr>
          <p:cNvSpPr>
            <a:spLocks noGrp="1"/>
          </p:cNvSpPr>
          <p:nvPr>
            <p:ph type="title"/>
          </p:nvPr>
        </p:nvSpPr>
        <p:spPr>
          <a:xfrm>
            <a:off x="922866" y="614932"/>
            <a:ext cx="13707533" cy="1759300"/>
          </a:xfrm>
        </p:spPr>
        <p:txBody>
          <a:bodyPr/>
          <a:lstStyle/>
          <a:p>
            <a:r>
              <a:rPr lang="de-AT" dirty="0"/>
              <a:t>Materialien und Skripten</a:t>
            </a:r>
          </a:p>
        </p:txBody>
      </p:sp>
      <p:sp>
        <p:nvSpPr>
          <p:cNvPr id="6" name="Foliennummernplatzhalter 5">
            <a:extLst>
              <a:ext uri="{FF2B5EF4-FFF2-40B4-BE49-F238E27FC236}">
                <a16:creationId xmlns:a16="http://schemas.microsoft.com/office/drawing/2014/main" id="{0AE8826A-A873-4251-8DA2-A1033D5E19E0}"/>
              </a:ext>
            </a:extLst>
          </p:cNvPr>
          <p:cNvSpPr>
            <a:spLocks noGrp="1"/>
          </p:cNvSpPr>
          <p:nvPr>
            <p:ph type="sldNum" sz="quarter" idx="12"/>
          </p:nvPr>
        </p:nvSpPr>
        <p:spPr/>
        <p:txBody>
          <a:bodyPr/>
          <a:lstStyle/>
          <a:p>
            <a:fld id="{C8293DA4-3172-BF4E-AAD3-F8E76F90D071}" type="slidenum">
              <a:rPr lang="de-DE" smtClean="0"/>
              <a:pPr/>
              <a:t>13</a:t>
            </a:fld>
            <a:endParaRPr lang="de-DE" dirty="0"/>
          </a:p>
        </p:txBody>
      </p:sp>
      <p:sp>
        <p:nvSpPr>
          <p:cNvPr id="4" name="Textfeld 3">
            <a:extLst>
              <a:ext uri="{FF2B5EF4-FFF2-40B4-BE49-F238E27FC236}">
                <a16:creationId xmlns:a16="http://schemas.microsoft.com/office/drawing/2014/main" id="{63378881-A2FF-4CBE-9803-3DFC99CE86C2}"/>
              </a:ext>
            </a:extLst>
          </p:cNvPr>
          <p:cNvSpPr txBox="1"/>
          <p:nvPr/>
        </p:nvSpPr>
        <p:spPr>
          <a:xfrm>
            <a:off x="2105413" y="7236188"/>
            <a:ext cx="10860505" cy="1107996"/>
          </a:xfrm>
          <a:prstGeom prst="rect">
            <a:avLst/>
          </a:prstGeom>
          <a:noFill/>
        </p:spPr>
        <p:txBody>
          <a:bodyPr wrap="square" rtlCol="0">
            <a:spAutoFit/>
          </a:bodyPr>
          <a:lstStyle/>
          <a:p>
            <a:r>
              <a:rPr lang="de-AT" dirty="0"/>
              <a:t>Skripten zu den Workshops stehen unter folgendem Link zum Download bereit: </a:t>
            </a:r>
            <a:r>
              <a:rPr lang="de-AT" dirty="0">
                <a:hlinkClick r:id="rId2"/>
              </a:rPr>
              <a:t>https://schreibzentrum.uni-graz.at/de/workshops/skripten-zu-den-workshops/</a:t>
            </a:r>
            <a:endParaRPr lang="de-AT" dirty="0"/>
          </a:p>
          <a:p>
            <a:r>
              <a:rPr lang="de-AT" dirty="0">
                <a:latin typeface="+mn-lt"/>
              </a:rPr>
              <a:t>Bei Interesse an weiteren Materialien Mail an </a:t>
            </a:r>
            <a:r>
              <a:rPr lang="de-AT" dirty="0">
                <a:latin typeface="+mn-lt"/>
                <a:hlinkClick r:id="rId3"/>
              </a:rPr>
              <a:t>schreibzentrum@uni-graz.at</a:t>
            </a:r>
            <a:r>
              <a:rPr lang="de-AT" dirty="0">
                <a:latin typeface="+mn-lt"/>
              </a:rPr>
              <a:t> </a:t>
            </a:r>
          </a:p>
        </p:txBody>
      </p:sp>
      <p:sp>
        <p:nvSpPr>
          <p:cNvPr id="10" name="Inhaltsplatzhalter 1">
            <a:extLst>
              <a:ext uri="{FF2B5EF4-FFF2-40B4-BE49-F238E27FC236}">
                <a16:creationId xmlns:a16="http://schemas.microsoft.com/office/drawing/2014/main" id="{398B90B4-556E-4E52-AC6C-091CFF21F3D9}"/>
              </a:ext>
            </a:extLst>
          </p:cNvPr>
          <p:cNvSpPr txBox="1">
            <a:spLocks/>
          </p:cNvSpPr>
          <p:nvPr/>
        </p:nvSpPr>
        <p:spPr>
          <a:xfrm>
            <a:off x="755855" y="1999785"/>
            <a:ext cx="14080376" cy="3616080"/>
          </a:xfrm>
          <a:prstGeom prst="rect">
            <a:avLst/>
          </a:prstGeom>
        </p:spPr>
        <p:txBody>
          <a:bodyPr vert="horz" lIns="91440" tIns="45720" rIns="91440" bIns="45720" rtlCol="0">
            <a:noAutofit/>
          </a:bodyPr>
          <a:lstStyle>
            <a:lvl1pPr marL="449263" indent="-449263" algn="l" defTabSz="914400" rtl="0" eaLnBrk="1" latinLnBrk="0" hangingPunct="1">
              <a:lnSpc>
                <a:spcPts val="3200"/>
              </a:lnSpc>
              <a:spcBef>
                <a:spcPts val="0"/>
              </a:spcBef>
              <a:spcAft>
                <a:spcPts val="600"/>
              </a:spcAft>
              <a:buClr>
                <a:srgbClr val="FFD400"/>
              </a:buClr>
              <a:buSzPct val="170000"/>
              <a:buFont typeface="Courier New" panose="02070309020205020404" pitchFamily="49" charset="0"/>
              <a:buChar char="o"/>
              <a:defRPr sz="2800" b="0" i="0" kern="1200" baseline="0">
                <a:solidFill>
                  <a:schemeClr val="tx1"/>
                </a:solidFill>
                <a:latin typeface="+mn-lt"/>
                <a:ea typeface="+mn-ea"/>
                <a:cs typeface="Times New Roman" panose="02020603050405020304" pitchFamily="18" charset="0"/>
              </a:defRPr>
            </a:lvl1pPr>
            <a:lvl2pPr marL="896938" indent="-439738" algn="l" defTabSz="914400" rtl="0" eaLnBrk="1" latinLnBrk="0" hangingPunct="1">
              <a:lnSpc>
                <a:spcPts val="3200"/>
              </a:lnSpc>
              <a:spcBef>
                <a:spcPts val="0"/>
              </a:spcBef>
              <a:spcAft>
                <a:spcPts val="600"/>
              </a:spcAft>
              <a:buFont typeface="Arial" panose="020B0604020202020204" pitchFamily="34" charset="0"/>
              <a:buChar char="•"/>
              <a:defRPr sz="2800" b="0" i="0" kern="1200" baseline="0">
                <a:solidFill>
                  <a:schemeClr val="tx1"/>
                </a:solidFill>
                <a:latin typeface="Nunito Sans" pitchFamily="2" charset="77"/>
                <a:ea typeface="+mn-ea"/>
                <a:cs typeface="Times New Roman" panose="02020603050405020304" pitchFamily="18" charset="0"/>
              </a:defRPr>
            </a:lvl2pPr>
            <a:lvl3pPr marL="1346200" indent="-431800" algn="l" defTabSz="914400" rtl="0" eaLnBrk="1" latinLnBrk="0" hangingPunct="1">
              <a:lnSpc>
                <a:spcPts val="3200"/>
              </a:lnSpc>
              <a:spcBef>
                <a:spcPts val="0"/>
              </a:spcBef>
              <a:spcAft>
                <a:spcPts val="600"/>
              </a:spcAft>
              <a:buClr>
                <a:schemeClr val="tx1"/>
              </a:buClr>
              <a:buSzPct val="130000"/>
              <a:buFont typeface="Symbol" pitchFamily="2" charset="2"/>
              <a:buChar char="-"/>
              <a:defRPr sz="2800" b="0" i="0" kern="1200" baseline="0">
                <a:solidFill>
                  <a:schemeClr val="tx1"/>
                </a:solidFill>
                <a:latin typeface="Nunito Sans" pitchFamily="2" charset="77"/>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Nunito Sans" pitchFamily="2" charset="77"/>
                <a:ea typeface="+mn-ea"/>
                <a:cs typeface="Times New Roman" panose="02020603050405020304" pitchFamily="18" charset="0"/>
              </a:defRPr>
            </a:lvl4pPr>
            <a:lvl5pPr marL="2057400" indent="-228600" algn="l" defTabSz="914400" rtl="0" eaLnBrk="1" latinLnBrk="0" hangingPunct="1">
              <a:lnSpc>
                <a:spcPct val="90000"/>
              </a:lnSpc>
              <a:spcBef>
                <a:spcPts val="500"/>
              </a:spcBef>
              <a:buClr>
                <a:srgbClr val="FFD400"/>
              </a:buClr>
              <a:buFont typeface="Arial" panose="020B0604020202020204" pitchFamily="34" charset="0"/>
              <a:buChar char="•"/>
              <a:defRPr sz="1800" b="0" i="0" kern="1200" baseline="0">
                <a:solidFill>
                  <a:schemeClr val="tx1"/>
                </a:solidFill>
                <a:latin typeface="Nunito Sans" pitchFamily="2" charset="77"/>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Nunito Sans" pitchFamily="2" charset="77"/>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AT" sz="2400" dirty="0">
                <a:solidFill>
                  <a:prstClr val="black"/>
                </a:solidFill>
              </a:rPr>
              <a:t>Auf Anfrage stellen wir </a:t>
            </a:r>
            <a:r>
              <a:rPr lang="de-AT" sz="2400" b="1" dirty="0">
                <a:solidFill>
                  <a:prstClr val="black"/>
                </a:solidFill>
              </a:rPr>
              <a:t>Arbeitsblätter</a:t>
            </a:r>
            <a:r>
              <a:rPr lang="de-AT" sz="2400" dirty="0">
                <a:solidFill>
                  <a:prstClr val="black"/>
                </a:solidFill>
              </a:rPr>
              <a:t> und Materialien zu verschiedenen Themen bereit, z.B.</a:t>
            </a:r>
          </a:p>
          <a:p>
            <a:pPr lvl="1"/>
            <a:r>
              <a:rPr lang="de-AT" sz="2400" i="1" dirty="0">
                <a:latin typeface="+mn-lt"/>
              </a:rPr>
              <a:t>Tipps für die Einleitung</a:t>
            </a:r>
            <a:r>
              <a:rPr lang="de-AT" sz="2400" dirty="0">
                <a:latin typeface="+mn-lt"/>
              </a:rPr>
              <a:t>, </a:t>
            </a:r>
            <a:r>
              <a:rPr lang="de-AT" sz="2400" i="1" dirty="0">
                <a:latin typeface="+mn-lt"/>
              </a:rPr>
              <a:t>Checkliste Gliederung</a:t>
            </a:r>
            <a:r>
              <a:rPr lang="de-AT" sz="2400" dirty="0">
                <a:latin typeface="+mn-lt"/>
              </a:rPr>
              <a:t>, </a:t>
            </a:r>
            <a:r>
              <a:rPr lang="de-AT" sz="2400" i="1" dirty="0">
                <a:latin typeface="+mn-lt"/>
              </a:rPr>
              <a:t>Exposé schreiben</a:t>
            </a:r>
            <a:r>
              <a:rPr lang="de-AT" sz="2400" dirty="0">
                <a:latin typeface="+mn-lt"/>
              </a:rPr>
              <a:t>,… </a:t>
            </a:r>
          </a:p>
          <a:p>
            <a:r>
              <a:rPr lang="de-AT" sz="2400" dirty="0">
                <a:solidFill>
                  <a:prstClr val="black"/>
                </a:solidFill>
              </a:rPr>
              <a:t>Bei Besuch eines Workshops erhalten Teilnehmer*innen Workshop-Skripten und Unterlagen, manche davon sind auf unserer Webseite öffentlich verfügbar:</a:t>
            </a:r>
          </a:p>
          <a:p>
            <a:pPr lvl="1"/>
            <a:r>
              <a:rPr lang="de-AT" sz="2400" i="1" dirty="0">
                <a:latin typeface="+mn-lt"/>
              </a:rPr>
              <a:t>Verfassen von Abschlussarbeiten (BA/MA/Dipl.)</a:t>
            </a:r>
          </a:p>
          <a:p>
            <a:pPr lvl="1"/>
            <a:r>
              <a:rPr lang="de-AT" sz="2400" i="1" dirty="0">
                <a:latin typeface="+mn-lt"/>
              </a:rPr>
              <a:t>Thema eingrenzen</a:t>
            </a:r>
          </a:p>
          <a:p>
            <a:pPr lvl="1"/>
            <a:r>
              <a:rPr lang="de-AT" sz="2400" i="1" dirty="0">
                <a:latin typeface="+mn-lt"/>
              </a:rPr>
              <a:t>Literatur einbinden und zitieren</a:t>
            </a:r>
          </a:p>
          <a:p>
            <a:pPr lvl="1"/>
            <a:r>
              <a:rPr lang="de-AT" sz="2400" i="1" dirty="0">
                <a:latin typeface="+mn-lt"/>
              </a:rPr>
              <a:t>Verfassen von Proseminar- und Seminararbeiten</a:t>
            </a:r>
          </a:p>
          <a:p>
            <a:pPr lvl="1"/>
            <a:r>
              <a:rPr lang="de-AT" sz="2400" i="1" dirty="0">
                <a:latin typeface="+mn-lt"/>
              </a:rPr>
              <a:t>Texte überarbeiten</a:t>
            </a:r>
          </a:p>
        </p:txBody>
      </p:sp>
      <p:sp>
        <p:nvSpPr>
          <p:cNvPr id="13" name="Fußzeilenplatzhalter 4">
            <a:extLst>
              <a:ext uri="{FF2B5EF4-FFF2-40B4-BE49-F238E27FC236}">
                <a16:creationId xmlns:a16="http://schemas.microsoft.com/office/drawing/2014/main" id="{6283BE9B-970F-4137-B90C-D126B91F0CB8}"/>
              </a:ext>
            </a:extLst>
          </p:cNvPr>
          <p:cNvSpPr txBox="1">
            <a:spLocks/>
          </p:cNvSpPr>
          <p:nvPr/>
        </p:nvSpPr>
        <p:spPr>
          <a:xfrm>
            <a:off x="921599" y="9040813"/>
            <a:ext cx="15715522" cy="519112"/>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9pPr>
          </a:lstStyle>
          <a:p>
            <a:pPr>
              <a:tabLst>
                <a:tab pos="7175500" algn="l"/>
              </a:tabLst>
            </a:pPr>
            <a:r>
              <a:rPr lang="de-AT" sz="1200" dirty="0">
                <a:solidFill>
                  <a:srgbClr val="898989"/>
                </a:solidFill>
              </a:rPr>
              <a:t>Stand: Dezember 2023            	 schreibzentrum@uni-graz.at</a:t>
            </a:r>
            <a:endParaRPr lang="de-DE" sz="1200" dirty="0">
              <a:solidFill>
                <a:srgbClr val="898989"/>
              </a:solidFill>
            </a:endParaRPr>
          </a:p>
        </p:txBody>
      </p:sp>
      <p:pic>
        <p:nvPicPr>
          <p:cNvPr id="15" name="Grafik 14">
            <a:extLst>
              <a:ext uri="{FF2B5EF4-FFF2-40B4-BE49-F238E27FC236}">
                <a16:creationId xmlns:a16="http://schemas.microsoft.com/office/drawing/2014/main" id="{6765B821-0AA9-4BF8-87C2-6D722B7545E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9300" y="7221358"/>
            <a:ext cx="1086282" cy="1086282"/>
          </a:xfrm>
          <a:prstGeom prst="rect">
            <a:avLst/>
          </a:prstGeom>
        </p:spPr>
      </p:pic>
      <p:pic>
        <p:nvPicPr>
          <p:cNvPr id="17" name="Grafik 16">
            <a:extLst>
              <a:ext uri="{FF2B5EF4-FFF2-40B4-BE49-F238E27FC236}">
                <a16:creationId xmlns:a16="http://schemas.microsoft.com/office/drawing/2014/main" id="{1A043000-52D5-41A5-B231-453E6B449F5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4171199" y="7014282"/>
            <a:ext cx="1598280" cy="1598280"/>
          </a:xfrm>
          <a:prstGeom prst="rect">
            <a:avLst/>
          </a:prstGeom>
        </p:spPr>
      </p:pic>
      <p:sp>
        <p:nvSpPr>
          <p:cNvPr id="18" name="Textfeld 17">
            <a:extLst>
              <a:ext uri="{FF2B5EF4-FFF2-40B4-BE49-F238E27FC236}">
                <a16:creationId xmlns:a16="http://schemas.microsoft.com/office/drawing/2014/main" id="{8F555AE6-FD02-42DC-B819-8774EC8284E1}"/>
              </a:ext>
            </a:extLst>
          </p:cNvPr>
          <p:cNvSpPr txBox="1"/>
          <p:nvPr/>
        </p:nvSpPr>
        <p:spPr>
          <a:xfrm>
            <a:off x="14057353" y="6466519"/>
            <a:ext cx="1825972" cy="400110"/>
          </a:xfrm>
          <a:prstGeom prst="rect">
            <a:avLst/>
          </a:prstGeom>
          <a:noFill/>
        </p:spPr>
        <p:txBody>
          <a:bodyPr wrap="square">
            <a:spAutoFit/>
          </a:bodyPr>
          <a:lstStyle/>
          <a:p>
            <a:r>
              <a:rPr lang="de-AT" sz="2000" b="1" dirty="0">
                <a:effectLst/>
              </a:rPr>
              <a:t>Weitere Infos</a:t>
            </a:r>
          </a:p>
        </p:txBody>
      </p:sp>
      <p:pic>
        <p:nvPicPr>
          <p:cNvPr id="19" name="Inhaltsplatzhalter 9">
            <a:extLst>
              <a:ext uri="{FF2B5EF4-FFF2-40B4-BE49-F238E27FC236}">
                <a16:creationId xmlns:a16="http://schemas.microsoft.com/office/drawing/2014/main" id="{E6E570D2-4FB6-464A-8C36-A716C507A48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4059610" y="4219302"/>
            <a:ext cx="1580788" cy="1467019"/>
          </a:xfrm>
          <a:prstGeom prst="rect">
            <a:avLst/>
          </a:prstGeom>
        </p:spPr>
      </p:pic>
    </p:spTree>
    <p:extLst>
      <p:ext uri="{BB962C8B-B14F-4D97-AF65-F5344CB8AC3E}">
        <p14:creationId xmlns:p14="http://schemas.microsoft.com/office/powerpoint/2010/main" val="1228592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C466E21-8BC9-48ED-9734-9B0B01E6BA89}"/>
              </a:ext>
            </a:extLst>
          </p:cNvPr>
          <p:cNvSpPr>
            <a:spLocks noGrp="1"/>
          </p:cNvSpPr>
          <p:nvPr>
            <p:ph idx="1"/>
          </p:nvPr>
        </p:nvSpPr>
        <p:spPr>
          <a:xfrm>
            <a:off x="871669" y="1750910"/>
            <a:ext cx="13555166" cy="5429051"/>
          </a:xfrm>
        </p:spPr>
        <p:txBody>
          <a:bodyPr>
            <a:normAutofit/>
          </a:bodyPr>
          <a:lstStyle/>
          <a:p>
            <a:pPr marL="0" indent="0">
              <a:buNone/>
            </a:pPr>
            <a:r>
              <a:rPr lang="de-AT" sz="2000" dirty="0"/>
              <a:t>Das Schreibzentrum stellt auf einer eigenen Webseite Ressourcen zum Thema „Schreiben mit KI“ für Studierende bereit. </a:t>
            </a:r>
          </a:p>
          <a:p>
            <a:pPr marL="0" indent="0">
              <a:buNone/>
            </a:pPr>
            <a:endParaRPr lang="de-AT" dirty="0"/>
          </a:p>
        </p:txBody>
      </p:sp>
      <p:sp>
        <p:nvSpPr>
          <p:cNvPr id="3" name="Titel 2">
            <a:extLst>
              <a:ext uri="{FF2B5EF4-FFF2-40B4-BE49-F238E27FC236}">
                <a16:creationId xmlns:a16="http://schemas.microsoft.com/office/drawing/2014/main" id="{E5402F9D-7A19-4643-B7B8-FC7149AAAA1C}"/>
              </a:ext>
            </a:extLst>
          </p:cNvPr>
          <p:cNvSpPr>
            <a:spLocks noGrp="1"/>
          </p:cNvSpPr>
          <p:nvPr>
            <p:ph type="title"/>
          </p:nvPr>
        </p:nvSpPr>
        <p:spPr/>
        <p:txBody>
          <a:bodyPr/>
          <a:lstStyle/>
          <a:p>
            <a:r>
              <a:rPr lang="de-AT" dirty="0"/>
              <a:t>Schreiben mit KI</a:t>
            </a:r>
          </a:p>
        </p:txBody>
      </p:sp>
      <p:sp>
        <p:nvSpPr>
          <p:cNvPr id="6" name="Foliennummernplatzhalter 5">
            <a:extLst>
              <a:ext uri="{FF2B5EF4-FFF2-40B4-BE49-F238E27FC236}">
                <a16:creationId xmlns:a16="http://schemas.microsoft.com/office/drawing/2014/main" id="{0AE8826A-A873-4251-8DA2-A1033D5E19E0}"/>
              </a:ext>
            </a:extLst>
          </p:cNvPr>
          <p:cNvSpPr>
            <a:spLocks noGrp="1"/>
          </p:cNvSpPr>
          <p:nvPr>
            <p:ph type="sldNum" sz="quarter" idx="12"/>
          </p:nvPr>
        </p:nvSpPr>
        <p:spPr/>
        <p:txBody>
          <a:bodyPr/>
          <a:lstStyle/>
          <a:p>
            <a:fld id="{C8293DA4-3172-BF4E-AAD3-F8E76F90D071}" type="slidenum">
              <a:rPr lang="de-DE" smtClean="0"/>
              <a:pPr/>
              <a:t>14</a:t>
            </a:fld>
            <a:endParaRPr lang="de-DE" dirty="0"/>
          </a:p>
        </p:txBody>
      </p:sp>
      <p:pic>
        <p:nvPicPr>
          <p:cNvPr id="8" name="Grafik 7">
            <a:extLst>
              <a:ext uri="{FF2B5EF4-FFF2-40B4-BE49-F238E27FC236}">
                <a16:creationId xmlns:a16="http://schemas.microsoft.com/office/drawing/2014/main" id="{4E302E83-DAC0-490F-AE10-C09AAB59E1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2857" y="5128795"/>
            <a:ext cx="1270645" cy="1214422"/>
          </a:xfrm>
          <a:prstGeom prst="rect">
            <a:avLst/>
          </a:prstGeom>
        </p:spPr>
      </p:pic>
      <p:sp>
        <p:nvSpPr>
          <p:cNvPr id="9" name="Inhaltsplatzhalter 1">
            <a:extLst>
              <a:ext uri="{FF2B5EF4-FFF2-40B4-BE49-F238E27FC236}">
                <a16:creationId xmlns:a16="http://schemas.microsoft.com/office/drawing/2014/main" id="{86EA80B5-E8EB-49A8-A7BF-1A2B17DD8141}"/>
              </a:ext>
            </a:extLst>
          </p:cNvPr>
          <p:cNvSpPr txBox="1">
            <a:spLocks/>
          </p:cNvSpPr>
          <p:nvPr/>
        </p:nvSpPr>
        <p:spPr>
          <a:xfrm>
            <a:off x="1861470" y="7143205"/>
            <a:ext cx="12468483" cy="1739538"/>
          </a:xfrm>
          <a:prstGeom prst="rect">
            <a:avLst/>
          </a:prstGeom>
        </p:spPr>
        <p:txBody>
          <a:bodyPr vert="horz" lIns="91440" tIns="45720" rIns="91440" bIns="45720" rtlCol="0">
            <a:normAutofit/>
          </a:bodyPr>
          <a:lstStyle>
            <a:lvl1pPr marL="449263" indent="-449263" algn="l" defTabSz="914400" rtl="0" eaLnBrk="1" latinLnBrk="0" hangingPunct="1">
              <a:lnSpc>
                <a:spcPts val="3200"/>
              </a:lnSpc>
              <a:spcBef>
                <a:spcPts val="0"/>
              </a:spcBef>
              <a:spcAft>
                <a:spcPts val="600"/>
              </a:spcAft>
              <a:buClr>
                <a:srgbClr val="FFD400"/>
              </a:buClr>
              <a:buSzPct val="170000"/>
              <a:buFont typeface="Courier New" panose="02070309020205020404" pitchFamily="49" charset="0"/>
              <a:buChar char="o"/>
              <a:defRPr sz="2800" b="0" i="0" kern="1200" baseline="0">
                <a:solidFill>
                  <a:schemeClr val="tx1"/>
                </a:solidFill>
                <a:latin typeface="+mn-lt"/>
                <a:ea typeface="+mn-ea"/>
                <a:cs typeface="Times New Roman" panose="02020603050405020304" pitchFamily="18" charset="0"/>
              </a:defRPr>
            </a:lvl1pPr>
            <a:lvl2pPr marL="896938" indent="-439738" algn="l" defTabSz="914400" rtl="0" eaLnBrk="1" latinLnBrk="0" hangingPunct="1">
              <a:lnSpc>
                <a:spcPts val="3200"/>
              </a:lnSpc>
              <a:spcBef>
                <a:spcPts val="0"/>
              </a:spcBef>
              <a:spcAft>
                <a:spcPts val="600"/>
              </a:spcAft>
              <a:buFont typeface="Arial" panose="020B0604020202020204" pitchFamily="34" charset="0"/>
              <a:buChar char="•"/>
              <a:defRPr sz="2800" b="0" i="0" kern="1200" baseline="0">
                <a:solidFill>
                  <a:schemeClr val="tx1"/>
                </a:solidFill>
                <a:latin typeface="Nunito Sans" pitchFamily="2" charset="77"/>
                <a:ea typeface="+mn-ea"/>
                <a:cs typeface="Times New Roman" panose="02020603050405020304" pitchFamily="18" charset="0"/>
              </a:defRPr>
            </a:lvl2pPr>
            <a:lvl3pPr marL="1346200" indent="-431800" algn="l" defTabSz="914400" rtl="0" eaLnBrk="1" latinLnBrk="0" hangingPunct="1">
              <a:lnSpc>
                <a:spcPts val="3200"/>
              </a:lnSpc>
              <a:spcBef>
                <a:spcPts val="0"/>
              </a:spcBef>
              <a:spcAft>
                <a:spcPts val="600"/>
              </a:spcAft>
              <a:buClr>
                <a:schemeClr val="tx1"/>
              </a:buClr>
              <a:buSzPct val="130000"/>
              <a:buFont typeface="Symbol" pitchFamily="2" charset="2"/>
              <a:buChar char="-"/>
              <a:defRPr sz="2800" b="0" i="0" kern="1200" baseline="0">
                <a:solidFill>
                  <a:schemeClr val="tx1"/>
                </a:solidFill>
                <a:latin typeface="Nunito Sans" pitchFamily="2" charset="77"/>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Nunito Sans" pitchFamily="2" charset="77"/>
                <a:ea typeface="+mn-ea"/>
                <a:cs typeface="Times New Roman" panose="02020603050405020304" pitchFamily="18" charset="0"/>
              </a:defRPr>
            </a:lvl4pPr>
            <a:lvl5pPr marL="2057400" indent="-228600" algn="l" defTabSz="914400" rtl="0" eaLnBrk="1" latinLnBrk="0" hangingPunct="1">
              <a:lnSpc>
                <a:spcPct val="90000"/>
              </a:lnSpc>
              <a:spcBef>
                <a:spcPts val="500"/>
              </a:spcBef>
              <a:buClr>
                <a:srgbClr val="FFD400"/>
              </a:buClr>
              <a:buFont typeface="Arial" panose="020B0604020202020204" pitchFamily="34" charset="0"/>
              <a:buChar char="•"/>
              <a:defRPr sz="1800" b="0" i="0" kern="1200" baseline="0">
                <a:solidFill>
                  <a:schemeClr val="tx1"/>
                </a:solidFill>
                <a:latin typeface="Nunito Sans" pitchFamily="2" charset="77"/>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Nunito Sans" pitchFamily="2" charset="77"/>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AT" dirty="0"/>
          </a:p>
        </p:txBody>
      </p:sp>
      <p:sp>
        <p:nvSpPr>
          <p:cNvPr id="10" name="Textfeld 9">
            <a:extLst>
              <a:ext uri="{FF2B5EF4-FFF2-40B4-BE49-F238E27FC236}">
                <a16:creationId xmlns:a16="http://schemas.microsoft.com/office/drawing/2014/main" id="{EC38A9DD-57CB-43CE-8781-B8DAF6EDDF44}"/>
              </a:ext>
            </a:extLst>
          </p:cNvPr>
          <p:cNvSpPr txBox="1"/>
          <p:nvPr/>
        </p:nvSpPr>
        <p:spPr>
          <a:xfrm>
            <a:off x="14391599" y="6739388"/>
            <a:ext cx="1825972" cy="400110"/>
          </a:xfrm>
          <a:prstGeom prst="rect">
            <a:avLst/>
          </a:prstGeom>
          <a:noFill/>
        </p:spPr>
        <p:txBody>
          <a:bodyPr wrap="square">
            <a:spAutoFit/>
          </a:bodyPr>
          <a:lstStyle/>
          <a:p>
            <a:r>
              <a:rPr lang="de-AT" sz="2000" b="1" dirty="0">
                <a:effectLst/>
              </a:rPr>
              <a:t>Weitere Infos</a:t>
            </a:r>
          </a:p>
        </p:txBody>
      </p:sp>
      <p:pic>
        <p:nvPicPr>
          <p:cNvPr id="11" name="Grafik 10">
            <a:extLst>
              <a:ext uri="{FF2B5EF4-FFF2-40B4-BE49-F238E27FC236}">
                <a16:creationId xmlns:a16="http://schemas.microsoft.com/office/drawing/2014/main" id="{5AD10774-2DD5-480C-A57B-66DCAB216D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478033" y="7222240"/>
            <a:ext cx="1739538" cy="1739538"/>
          </a:xfrm>
          <a:prstGeom prst="rect">
            <a:avLst/>
          </a:prstGeom>
        </p:spPr>
      </p:pic>
      <p:sp>
        <p:nvSpPr>
          <p:cNvPr id="12" name="Inhaltsplatzhalter 1">
            <a:extLst>
              <a:ext uri="{FF2B5EF4-FFF2-40B4-BE49-F238E27FC236}">
                <a16:creationId xmlns:a16="http://schemas.microsoft.com/office/drawing/2014/main" id="{D3878A33-5ECC-4DE8-82CB-B1ED5F59A2F9}"/>
              </a:ext>
            </a:extLst>
          </p:cNvPr>
          <p:cNvSpPr txBox="1">
            <a:spLocks/>
          </p:cNvSpPr>
          <p:nvPr/>
        </p:nvSpPr>
        <p:spPr>
          <a:xfrm>
            <a:off x="2157228" y="6565409"/>
            <a:ext cx="3776678" cy="2615884"/>
          </a:xfrm>
          <a:prstGeom prst="rect">
            <a:avLst/>
          </a:prstGeom>
        </p:spPr>
        <p:txBody>
          <a:bodyPr vert="horz" lIns="91440" tIns="45720" rIns="91440" bIns="45720" rtlCol="0">
            <a:normAutofit/>
          </a:bodyPr>
          <a:lstStyle>
            <a:lvl1pPr marL="449263" indent="-449263" algn="l" defTabSz="914400" rtl="0" eaLnBrk="1" latinLnBrk="0" hangingPunct="1">
              <a:lnSpc>
                <a:spcPts val="3200"/>
              </a:lnSpc>
              <a:spcBef>
                <a:spcPts val="0"/>
              </a:spcBef>
              <a:spcAft>
                <a:spcPts val="600"/>
              </a:spcAft>
              <a:buClr>
                <a:srgbClr val="FFD400"/>
              </a:buClr>
              <a:buSzPct val="170000"/>
              <a:buFont typeface="Courier New" panose="02070309020205020404" pitchFamily="49" charset="0"/>
              <a:buChar char="o"/>
              <a:defRPr sz="2800" b="0" i="0" kern="1200" baseline="0">
                <a:solidFill>
                  <a:schemeClr val="tx1"/>
                </a:solidFill>
                <a:latin typeface="+mn-lt"/>
                <a:ea typeface="+mn-ea"/>
                <a:cs typeface="Times New Roman" panose="02020603050405020304" pitchFamily="18" charset="0"/>
              </a:defRPr>
            </a:lvl1pPr>
            <a:lvl2pPr marL="896938" indent="-439738" algn="l" defTabSz="914400" rtl="0" eaLnBrk="1" latinLnBrk="0" hangingPunct="1">
              <a:lnSpc>
                <a:spcPts val="3200"/>
              </a:lnSpc>
              <a:spcBef>
                <a:spcPts val="0"/>
              </a:spcBef>
              <a:spcAft>
                <a:spcPts val="600"/>
              </a:spcAft>
              <a:buFont typeface="Arial" panose="020B0604020202020204" pitchFamily="34" charset="0"/>
              <a:buChar char="•"/>
              <a:defRPr sz="2800" b="0" i="0" kern="1200" baseline="0">
                <a:solidFill>
                  <a:schemeClr val="tx1"/>
                </a:solidFill>
                <a:latin typeface="Nunito Sans" pitchFamily="2" charset="77"/>
                <a:ea typeface="+mn-ea"/>
                <a:cs typeface="Times New Roman" panose="02020603050405020304" pitchFamily="18" charset="0"/>
              </a:defRPr>
            </a:lvl2pPr>
            <a:lvl3pPr marL="1346200" indent="-431800" algn="l" defTabSz="914400" rtl="0" eaLnBrk="1" latinLnBrk="0" hangingPunct="1">
              <a:lnSpc>
                <a:spcPts val="3200"/>
              </a:lnSpc>
              <a:spcBef>
                <a:spcPts val="0"/>
              </a:spcBef>
              <a:spcAft>
                <a:spcPts val="600"/>
              </a:spcAft>
              <a:buClr>
                <a:schemeClr val="tx1"/>
              </a:buClr>
              <a:buSzPct val="130000"/>
              <a:buFont typeface="Symbol" pitchFamily="2" charset="2"/>
              <a:buChar char="-"/>
              <a:defRPr sz="2800" b="0" i="0" kern="1200" baseline="0">
                <a:solidFill>
                  <a:schemeClr val="tx1"/>
                </a:solidFill>
                <a:latin typeface="Nunito Sans" pitchFamily="2" charset="77"/>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Nunito Sans" pitchFamily="2" charset="77"/>
                <a:ea typeface="+mn-ea"/>
                <a:cs typeface="Times New Roman" panose="02020603050405020304" pitchFamily="18" charset="0"/>
              </a:defRPr>
            </a:lvl4pPr>
            <a:lvl5pPr marL="2057400" indent="-228600" algn="l" defTabSz="914400" rtl="0" eaLnBrk="1" latinLnBrk="0" hangingPunct="1">
              <a:lnSpc>
                <a:spcPct val="90000"/>
              </a:lnSpc>
              <a:spcBef>
                <a:spcPts val="500"/>
              </a:spcBef>
              <a:buClr>
                <a:srgbClr val="FFD400"/>
              </a:buClr>
              <a:buFont typeface="Arial" panose="020B0604020202020204" pitchFamily="34" charset="0"/>
              <a:buChar char="•"/>
              <a:defRPr sz="1800" b="0" i="0" kern="1200" baseline="0">
                <a:solidFill>
                  <a:schemeClr val="tx1"/>
                </a:solidFill>
                <a:latin typeface="Nunito Sans" pitchFamily="2" charset="77"/>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Nunito Sans" pitchFamily="2" charset="77"/>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ourier New" panose="02070309020205020404" pitchFamily="49" charset="0"/>
              <a:buNone/>
            </a:pPr>
            <a:r>
              <a:rPr lang="de-AT" sz="1800" dirty="0"/>
              <a:t>Weitere Informationen unter </a:t>
            </a:r>
            <a:r>
              <a:rPr lang="de-AT" sz="1800" dirty="0">
                <a:hlinkClick r:id="rId5"/>
              </a:rPr>
              <a:t>https://lehren-und-lernen-mit-ki.uni-graz.at/de/fuer-studierende/</a:t>
            </a:r>
            <a:endParaRPr lang="de-AT" sz="1800" dirty="0"/>
          </a:p>
          <a:p>
            <a:pPr marL="0" indent="0">
              <a:buFont typeface="Courier New" panose="02070309020205020404" pitchFamily="49" charset="0"/>
              <a:buNone/>
            </a:pPr>
            <a:r>
              <a:rPr lang="de-AT" sz="1800" dirty="0"/>
              <a:t>Alle Inhalte werden kontinuierlich erweitert und aktualisiert</a:t>
            </a:r>
          </a:p>
        </p:txBody>
      </p:sp>
      <p:pic>
        <p:nvPicPr>
          <p:cNvPr id="13" name="Grafik 12">
            <a:extLst>
              <a:ext uri="{FF2B5EF4-FFF2-40B4-BE49-F238E27FC236}">
                <a16:creationId xmlns:a16="http://schemas.microsoft.com/office/drawing/2014/main" id="{82653C5F-7D78-41D5-B9D9-2DC784AEA05F}"/>
              </a:ext>
            </a:extLst>
          </p:cNvPr>
          <p:cNvPicPr>
            <a:picLocks noChangeAspect="1"/>
          </p:cNvPicPr>
          <p:nvPr/>
        </p:nvPicPr>
        <p:blipFill rotWithShape="1">
          <a:blip r:embed="rId6">
            <a:extLst>
              <a:ext uri="{28A0092B-C50C-407E-A947-70E740481C1C}">
                <a14:useLocalDpi xmlns:a14="http://schemas.microsoft.com/office/drawing/2010/main" val="0"/>
              </a:ext>
            </a:extLst>
          </a:blip>
          <a:srcRect l="13635" r="13635"/>
          <a:stretch/>
        </p:blipFill>
        <p:spPr>
          <a:xfrm>
            <a:off x="6667918" y="2610395"/>
            <a:ext cx="7571315" cy="61486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feld 3">
            <a:extLst>
              <a:ext uri="{FF2B5EF4-FFF2-40B4-BE49-F238E27FC236}">
                <a16:creationId xmlns:a16="http://schemas.microsoft.com/office/drawing/2014/main" id="{D983D503-D2BF-4C42-A9EC-A9667D5D86B4}"/>
              </a:ext>
            </a:extLst>
          </p:cNvPr>
          <p:cNvSpPr txBox="1"/>
          <p:nvPr/>
        </p:nvSpPr>
        <p:spPr>
          <a:xfrm>
            <a:off x="922866" y="2425110"/>
            <a:ext cx="5935133" cy="3611245"/>
          </a:xfrm>
          <a:prstGeom prst="rect">
            <a:avLst/>
          </a:prstGeom>
          <a:noFill/>
        </p:spPr>
        <p:txBody>
          <a:bodyPr wrap="square" rtlCol="0">
            <a:spAutoFit/>
          </a:bodyPr>
          <a:lstStyle/>
          <a:p>
            <a:pPr marL="449263" marR="0" lvl="0" indent="-449263" algn="l" defTabSz="914400" rtl="0" eaLnBrk="1" fontAlgn="auto" latinLnBrk="0" hangingPunct="1">
              <a:lnSpc>
                <a:spcPts val="3200"/>
              </a:lnSpc>
              <a:spcBef>
                <a:spcPts val="0"/>
              </a:spcBef>
              <a:spcAft>
                <a:spcPts val="600"/>
              </a:spcAft>
              <a:buClr>
                <a:srgbClr val="FFD400"/>
              </a:buClr>
              <a:buSzPct val="170000"/>
              <a:buFont typeface="Courier New" panose="02070309020205020404" pitchFamily="49" charset="0"/>
              <a:buChar char="o"/>
              <a:tabLst/>
              <a:defRPr/>
            </a:pPr>
            <a:r>
              <a:rPr kumimoji="0" lang="de-AT" sz="2000" b="0" i="0" u="none" strike="noStrike" kern="1200" cap="none" spc="0" normalizeH="0" baseline="0" noProof="0" dirty="0">
                <a:ln>
                  <a:noFill/>
                </a:ln>
                <a:solidFill>
                  <a:srgbClr val="000000"/>
                </a:solidFill>
                <a:effectLst/>
                <a:uLnTx/>
                <a:uFillTx/>
                <a:latin typeface="Nunito Sans Light"/>
                <a:ea typeface="+mn-ea"/>
                <a:cs typeface="Times New Roman" panose="02020603050405020304" pitchFamily="18" charset="0"/>
              </a:rPr>
              <a:t>Schwerpunkt liegt auf dem Schreiben mit textgenerativen KI-Systemen</a:t>
            </a:r>
          </a:p>
          <a:p>
            <a:pPr marL="449263" marR="0" lvl="0" indent="-449263" algn="l" defTabSz="914400" rtl="0" eaLnBrk="1" fontAlgn="auto" latinLnBrk="0" hangingPunct="1">
              <a:lnSpc>
                <a:spcPts val="3200"/>
              </a:lnSpc>
              <a:spcBef>
                <a:spcPts val="0"/>
              </a:spcBef>
              <a:spcAft>
                <a:spcPts val="600"/>
              </a:spcAft>
              <a:buClr>
                <a:srgbClr val="FFD400"/>
              </a:buClr>
              <a:buSzPct val="170000"/>
              <a:buFont typeface="Courier New" panose="02070309020205020404" pitchFamily="49" charset="0"/>
              <a:buChar char="o"/>
              <a:tabLst/>
              <a:defRPr/>
            </a:pPr>
            <a:r>
              <a:rPr kumimoji="0" lang="de-AT" sz="2000" b="0" i="0" u="none" strike="noStrike" kern="1200" cap="none" spc="0" normalizeH="0" baseline="0" noProof="0" dirty="0">
                <a:ln>
                  <a:noFill/>
                </a:ln>
                <a:solidFill>
                  <a:srgbClr val="000000"/>
                </a:solidFill>
                <a:effectLst/>
                <a:uLnTx/>
                <a:uFillTx/>
                <a:latin typeface="Nunito Sans Light"/>
                <a:ea typeface="+mn-ea"/>
                <a:cs typeface="Times New Roman" panose="02020603050405020304" pitchFamily="18" charset="0"/>
              </a:rPr>
              <a:t>Fragen und Antworten zum Thema basierend auf dem </a:t>
            </a:r>
            <a:r>
              <a:rPr kumimoji="0" lang="de-AT" sz="2000" b="0" i="0" u="none" strike="noStrike" kern="1200" cap="none" spc="0" normalizeH="0" baseline="0" noProof="0" dirty="0">
                <a:ln>
                  <a:noFill/>
                </a:ln>
                <a:solidFill>
                  <a:srgbClr val="000000"/>
                </a:solidFill>
                <a:effectLst/>
                <a:uLnTx/>
                <a:uFillTx/>
                <a:latin typeface="Nunito Sans Light"/>
                <a:ea typeface="+mn-ea"/>
                <a:cs typeface="Times New Roman" panose="02020603050405020304" pitchFamily="18" charset="0"/>
                <a:hlinkClick r:id="rId7"/>
              </a:rPr>
              <a:t>Orientierungsrahmen</a:t>
            </a:r>
            <a:endParaRPr kumimoji="0" lang="de-AT" sz="2000" b="0" i="0" u="none" strike="noStrike" kern="1200" cap="none" spc="0" normalizeH="0" baseline="0" noProof="0" dirty="0">
              <a:ln>
                <a:noFill/>
              </a:ln>
              <a:solidFill>
                <a:srgbClr val="000000"/>
              </a:solidFill>
              <a:effectLst/>
              <a:uLnTx/>
              <a:uFillTx/>
              <a:latin typeface="Nunito Sans Light"/>
              <a:ea typeface="+mn-ea"/>
              <a:cs typeface="Times New Roman" panose="02020603050405020304" pitchFamily="18" charset="0"/>
            </a:endParaRPr>
          </a:p>
          <a:p>
            <a:pPr marL="449263" marR="0" lvl="0" indent="-449263" algn="l" defTabSz="914400" rtl="0" eaLnBrk="1" fontAlgn="auto" latinLnBrk="0" hangingPunct="1">
              <a:lnSpc>
                <a:spcPts val="3200"/>
              </a:lnSpc>
              <a:spcBef>
                <a:spcPts val="0"/>
              </a:spcBef>
              <a:spcAft>
                <a:spcPts val="600"/>
              </a:spcAft>
              <a:buClr>
                <a:srgbClr val="FFD400"/>
              </a:buClr>
              <a:buSzPct val="170000"/>
              <a:buFont typeface="Courier New" panose="02070309020205020404" pitchFamily="49" charset="0"/>
              <a:buChar char="o"/>
              <a:tabLst/>
              <a:defRPr/>
            </a:pPr>
            <a:r>
              <a:rPr kumimoji="0" lang="de-AT" sz="2000" b="0" i="0" u="none" strike="noStrike" kern="1200" cap="none" spc="0" normalizeH="0" baseline="0" noProof="0" dirty="0">
                <a:ln>
                  <a:noFill/>
                </a:ln>
                <a:solidFill>
                  <a:srgbClr val="000000"/>
                </a:solidFill>
                <a:effectLst/>
                <a:uLnTx/>
                <a:uFillTx/>
                <a:latin typeface="Nunito Sans Light"/>
                <a:ea typeface="+mn-ea"/>
                <a:cs typeface="Times New Roman" panose="02020603050405020304" pitchFamily="18" charset="0"/>
              </a:rPr>
              <a:t>Möglichkeit, anonym Fragen zum Thema zu stellen</a:t>
            </a:r>
          </a:p>
          <a:p>
            <a:pPr marL="449263" marR="0" lvl="0" indent="-449263" algn="l" defTabSz="914400" rtl="0" eaLnBrk="1" fontAlgn="auto" latinLnBrk="0" hangingPunct="1">
              <a:lnSpc>
                <a:spcPts val="3200"/>
              </a:lnSpc>
              <a:spcBef>
                <a:spcPts val="0"/>
              </a:spcBef>
              <a:spcAft>
                <a:spcPts val="600"/>
              </a:spcAft>
              <a:buClr>
                <a:srgbClr val="FFD400"/>
              </a:buClr>
              <a:buSzPct val="170000"/>
              <a:buFont typeface="Courier New" panose="02070309020205020404" pitchFamily="49" charset="0"/>
              <a:buChar char="o"/>
              <a:tabLst/>
              <a:defRPr/>
            </a:pPr>
            <a:r>
              <a:rPr kumimoji="0" lang="de-AT" sz="2000" b="0" i="0" u="none" strike="noStrike" kern="1200" cap="none" spc="0" normalizeH="0" baseline="0" noProof="0" dirty="0">
                <a:ln>
                  <a:noFill/>
                </a:ln>
                <a:solidFill>
                  <a:srgbClr val="000000"/>
                </a:solidFill>
                <a:effectLst/>
                <a:uLnTx/>
                <a:uFillTx/>
                <a:latin typeface="Nunito Sans Light"/>
                <a:ea typeface="+mn-ea"/>
                <a:cs typeface="Times New Roman" panose="02020603050405020304" pitchFamily="18" charset="0"/>
              </a:rPr>
              <a:t>Veranstaltungshinweise für Studierende</a:t>
            </a:r>
          </a:p>
          <a:p>
            <a:endParaRPr lang="de-AT" sz="2000" dirty="0"/>
          </a:p>
        </p:txBody>
      </p:sp>
      <p:sp>
        <p:nvSpPr>
          <p:cNvPr id="15" name="Fußzeilenplatzhalter 4">
            <a:extLst>
              <a:ext uri="{FF2B5EF4-FFF2-40B4-BE49-F238E27FC236}">
                <a16:creationId xmlns:a16="http://schemas.microsoft.com/office/drawing/2014/main" id="{68F44A58-0035-46DE-A5BC-F3ACCB9AFB07}"/>
              </a:ext>
            </a:extLst>
          </p:cNvPr>
          <p:cNvSpPr txBox="1">
            <a:spLocks/>
          </p:cNvSpPr>
          <p:nvPr/>
        </p:nvSpPr>
        <p:spPr>
          <a:xfrm>
            <a:off x="921599" y="9040813"/>
            <a:ext cx="15715522" cy="519112"/>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9pPr>
          </a:lstStyle>
          <a:p>
            <a:pPr>
              <a:tabLst>
                <a:tab pos="7175500" algn="l"/>
              </a:tabLst>
            </a:pPr>
            <a:r>
              <a:rPr lang="de-AT" sz="1200" dirty="0">
                <a:solidFill>
                  <a:srgbClr val="898989"/>
                </a:solidFill>
              </a:rPr>
              <a:t>Stand: Dezember 2023            	 schreibzentrum@uni-graz.at</a:t>
            </a:r>
            <a:endParaRPr lang="de-DE" sz="1200" dirty="0">
              <a:solidFill>
                <a:srgbClr val="898989"/>
              </a:solidFill>
            </a:endParaRPr>
          </a:p>
        </p:txBody>
      </p:sp>
      <p:pic>
        <p:nvPicPr>
          <p:cNvPr id="16" name="Grafik 15">
            <a:extLst>
              <a:ext uri="{FF2B5EF4-FFF2-40B4-BE49-F238E27FC236}">
                <a16:creationId xmlns:a16="http://schemas.microsoft.com/office/drawing/2014/main" id="{3A2B5242-3400-458E-ADAF-7D46BFD3B55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9300" y="7221358"/>
            <a:ext cx="1086282" cy="1086282"/>
          </a:xfrm>
          <a:prstGeom prst="rect">
            <a:avLst/>
          </a:prstGeom>
        </p:spPr>
      </p:pic>
    </p:spTree>
    <p:extLst>
      <p:ext uri="{BB962C8B-B14F-4D97-AF65-F5344CB8AC3E}">
        <p14:creationId xmlns:p14="http://schemas.microsoft.com/office/powerpoint/2010/main" val="2941334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32F79AD-227F-4A44-BA9C-1E6A2015FEB3}"/>
              </a:ext>
            </a:extLst>
          </p:cNvPr>
          <p:cNvSpPr>
            <a:spLocks noGrp="1"/>
          </p:cNvSpPr>
          <p:nvPr>
            <p:ph idx="1"/>
          </p:nvPr>
        </p:nvSpPr>
        <p:spPr>
          <a:xfrm>
            <a:off x="922868" y="2208180"/>
            <a:ext cx="13604662" cy="6673020"/>
          </a:xfrm>
        </p:spPr>
        <p:txBody>
          <a:bodyPr>
            <a:normAutofit/>
          </a:bodyPr>
          <a:lstStyle/>
          <a:p>
            <a:pPr marL="0" indent="0">
              <a:buNone/>
            </a:pPr>
            <a:r>
              <a:rPr lang="de-AT" sz="2200" dirty="0"/>
              <a:t>Fragen und Antworten für Studierende, z.B. </a:t>
            </a:r>
          </a:p>
          <a:p>
            <a:r>
              <a:rPr lang="de-AT" sz="2200" i="1" dirty="0">
                <a:latin typeface="+mn-lt"/>
              </a:rPr>
              <a:t>Darf ich beim Schreiben meiner Arbeiten KI-Technologien verwenden?</a:t>
            </a:r>
          </a:p>
          <a:p>
            <a:r>
              <a:rPr lang="de-AT" sz="2200" i="1" dirty="0">
                <a:latin typeface="+mn-lt"/>
              </a:rPr>
              <a:t>Worauf muss ich unbedingt achten, wenn ich KI-Technologien nutze?</a:t>
            </a:r>
          </a:p>
          <a:p>
            <a:r>
              <a:rPr lang="de-AT" sz="2200" i="1" dirty="0">
                <a:latin typeface="+mn-lt"/>
              </a:rPr>
              <a:t>Wie darf ich KI-Technologien beim Schreiben nicht nutzen?</a:t>
            </a:r>
          </a:p>
          <a:p>
            <a:r>
              <a:rPr lang="de-AT" sz="2200" i="1" dirty="0">
                <a:latin typeface="+mn-lt"/>
              </a:rPr>
              <a:t>Was sind die Grenzen, Schwächen und Limitationen von generativen KI-Technologien?</a:t>
            </a:r>
          </a:p>
          <a:p>
            <a:r>
              <a:rPr lang="de-AT" sz="2200" i="1" dirty="0">
                <a:latin typeface="+mn-lt"/>
              </a:rPr>
              <a:t>Kann </a:t>
            </a:r>
            <a:r>
              <a:rPr lang="de-AT" sz="2200" i="1" dirty="0" err="1">
                <a:latin typeface="+mn-lt"/>
              </a:rPr>
              <a:t>ChatGPT</a:t>
            </a:r>
            <a:r>
              <a:rPr lang="de-AT" sz="2200" i="1" dirty="0">
                <a:latin typeface="+mn-lt"/>
              </a:rPr>
              <a:t> meine Seminararbeit/Abschlussarbeit für mich schreiben?</a:t>
            </a:r>
          </a:p>
          <a:p>
            <a:r>
              <a:rPr lang="de-AT" sz="2200" i="1" dirty="0">
                <a:latin typeface="+mn-lt"/>
              </a:rPr>
              <a:t>Wie kann ich meine Eigenständigkeit als Autor*in sicherstellen, wenn ich KI in meinen Schreibprozessen nutze?</a:t>
            </a:r>
          </a:p>
          <a:p>
            <a:r>
              <a:rPr lang="de-AT" sz="2200" i="1" dirty="0">
                <a:latin typeface="+mn-lt"/>
              </a:rPr>
              <a:t>Darf ich KI-generierten Text direkt in meine Arbeit übernehmen?</a:t>
            </a:r>
          </a:p>
          <a:p>
            <a:pPr marL="0" indent="0">
              <a:buNone/>
            </a:pPr>
            <a:endParaRPr lang="de-AT" sz="2200" dirty="0"/>
          </a:p>
        </p:txBody>
      </p:sp>
      <p:sp>
        <p:nvSpPr>
          <p:cNvPr id="3" name="Titel 2">
            <a:extLst>
              <a:ext uri="{FF2B5EF4-FFF2-40B4-BE49-F238E27FC236}">
                <a16:creationId xmlns:a16="http://schemas.microsoft.com/office/drawing/2014/main" id="{6167AE35-D071-7944-80D0-56962BC1F627}"/>
              </a:ext>
            </a:extLst>
          </p:cNvPr>
          <p:cNvSpPr>
            <a:spLocks noGrp="1"/>
          </p:cNvSpPr>
          <p:nvPr>
            <p:ph type="title"/>
          </p:nvPr>
        </p:nvSpPr>
        <p:spPr>
          <a:xfrm>
            <a:off x="922867" y="614932"/>
            <a:ext cx="11564408" cy="1885950"/>
          </a:xfrm>
        </p:spPr>
        <p:txBody>
          <a:bodyPr>
            <a:normAutofit/>
          </a:bodyPr>
          <a:lstStyle/>
          <a:p>
            <a:r>
              <a:rPr lang="de-AT" dirty="0"/>
              <a:t>Schreiben mit KI</a:t>
            </a:r>
            <a:endParaRPr lang="de-DE" dirty="0"/>
          </a:p>
        </p:txBody>
      </p:sp>
      <p:sp>
        <p:nvSpPr>
          <p:cNvPr id="4" name="Textfeld 3">
            <a:extLst>
              <a:ext uri="{FF2B5EF4-FFF2-40B4-BE49-F238E27FC236}">
                <a16:creationId xmlns:a16="http://schemas.microsoft.com/office/drawing/2014/main" id="{8CDF9D01-C0EE-415B-9E82-C139ED06C338}"/>
              </a:ext>
            </a:extLst>
          </p:cNvPr>
          <p:cNvSpPr txBox="1"/>
          <p:nvPr/>
        </p:nvSpPr>
        <p:spPr>
          <a:xfrm>
            <a:off x="2197422" y="7187290"/>
            <a:ext cx="11134435" cy="1107996"/>
          </a:xfrm>
          <a:prstGeom prst="rect">
            <a:avLst/>
          </a:prstGeom>
          <a:noFill/>
        </p:spPr>
        <p:txBody>
          <a:bodyPr wrap="square" rtlCol="0">
            <a:spAutoFit/>
          </a:bodyPr>
          <a:lstStyle/>
          <a:p>
            <a:pPr marL="0" indent="0">
              <a:buFont typeface="Courier New" panose="02070309020205020404" pitchFamily="49" charset="0"/>
              <a:buNone/>
            </a:pPr>
            <a:r>
              <a:rPr lang="de-AT" dirty="0"/>
              <a:t>Weitere Informationen unter </a:t>
            </a:r>
            <a:r>
              <a:rPr lang="de-AT" dirty="0">
                <a:hlinkClick r:id="rId2"/>
              </a:rPr>
              <a:t>https://lehren-und-lernen-mit-ki.uni-graz.at/de/fuer-studierende/</a:t>
            </a:r>
            <a:endParaRPr lang="de-AT" dirty="0"/>
          </a:p>
          <a:p>
            <a:pPr marL="0" indent="0">
              <a:buFont typeface="Courier New" panose="02070309020205020404" pitchFamily="49" charset="0"/>
              <a:buNone/>
            </a:pPr>
            <a:r>
              <a:rPr lang="de-AT" dirty="0"/>
              <a:t>Alle Inhalte werden kontinuierlich erweitert und aktualisiert</a:t>
            </a:r>
          </a:p>
        </p:txBody>
      </p:sp>
      <p:sp>
        <p:nvSpPr>
          <p:cNvPr id="5" name="Foliennummernplatzhalter 4">
            <a:extLst>
              <a:ext uri="{FF2B5EF4-FFF2-40B4-BE49-F238E27FC236}">
                <a16:creationId xmlns:a16="http://schemas.microsoft.com/office/drawing/2014/main" id="{D24DD111-1AD1-4DCF-BB2A-8532902C0271}"/>
              </a:ext>
            </a:extLst>
          </p:cNvPr>
          <p:cNvSpPr>
            <a:spLocks noGrp="1"/>
          </p:cNvSpPr>
          <p:nvPr>
            <p:ph type="sldNum" sz="quarter" idx="12"/>
          </p:nvPr>
        </p:nvSpPr>
        <p:spPr/>
        <p:txBody>
          <a:bodyPr/>
          <a:lstStyle/>
          <a:p>
            <a:fld id="{C8293DA4-3172-BF4E-AAD3-F8E76F90D071}" type="slidenum">
              <a:rPr lang="de-DE" smtClean="0"/>
              <a:pPr/>
              <a:t>15</a:t>
            </a:fld>
            <a:endParaRPr lang="de-DE" dirty="0"/>
          </a:p>
        </p:txBody>
      </p:sp>
      <p:sp>
        <p:nvSpPr>
          <p:cNvPr id="16" name="Fußzeilenplatzhalter 4">
            <a:extLst>
              <a:ext uri="{FF2B5EF4-FFF2-40B4-BE49-F238E27FC236}">
                <a16:creationId xmlns:a16="http://schemas.microsoft.com/office/drawing/2014/main" id="{44E831B4-283E-4802-B3BC-6D08F2820D91}"/>
              </a:ext>
            </a:extLst>
          </p:cNvPr>
          <p:cNvSpPr txBox="1">
            <a:spLocks/>
          </p:cNvSpPr>
          <p:nvPr/>
        </p:nvSpPr>
        <p:spPr>
          <a:xfrm>
            <a:off x="921599" y="9040813"/>
            <a:ext cx="15715522" cy="519112"/>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9pPr>
          </a:lstStyle>
          <a:p>
            <a:pPr>
              <a:tabLst>
                <a:tab pos="7175500" algn="l"/>
              </a:tabLst>
            </a:pPr>
            <a:r>
              <a:rPr lang="de-AT" sz="1200" dirty="0">
                <a:solidFill>
                  <a:srgbClr val="898989"/>
                </a:solidFill>
              </a:rPr>
              <a:t>Stand: Dezember 2023            	 schreibzentrum@uni-graz.at</a:t>
            </a:r>
            <a:endParaRPr lang="de-DE" sz="1200" dirty="0">
              <a:solidFill>
                <a:srgbClr val="898989"/>
              </a:solidFill>
            </a:endParaRPr>
          </a:p>
        </p:txBody>
      </p:sp>
      <p:pic>
        <p:nvPicPr>
          <p:cNvPr id="17" name="Grafik 16">
            <a:extLst>
              <a:ext uri="{FF2B5EF4-FFF2-40B4-BE49-F238E27FC236}">
                <a16:creationId xmlns:a16="http://schemas.microsoft.com/office/drawing/2014/main" id="{170B6612-40F0-4FCE-A56A-DD713C6DC61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300" y="7221358"/>
            <a:ext cx="1086282" cy="1086282"/>
          </a:xfrm>
          <a:prstGeom prst="rect">
            <a:avLst/>
          </a:prstGeom>
        </p:spPr>
      </p:pic>
      <p:pic>
        <p:nvPicPr>
          <p:cNvPr id="20" name="Grafik 19">
            <a:extLst>
              <a:ext uri="{FF2B5EF4-FFF2-40B4-BE49-F238E27FC236}">
                <a16:creationId xmlns:a16="http://schemas.microsoft.com/office/drawing/2014/main" id="{ABEE0173-B254-4003-878A-120A478C6A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22857" y="5128795"/>
            <a:ext cx="1270645" cy="1214422"/>
          </a:xfrm>
          <a:prstGeom prst="rect">
            <a:avLst/>
          </a:prstGeom>
        </p:spPr>
      </p:pic>
      <p:pic>
        <p:nvPicPr>
          <p:cNvPr id="22" name="Grafik 21">
            <a:extLst>
              <a:ext uri="{FF2B5EF4-FFF2-40B4-BE49-F238E27FC236}">
                <a16:creationId xmlns:a16="http://schemas.microsoft.com/office/drawing/2014/main" id="{1284D6A7-57ED-4E2C-BDE0-368CC1054A7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4478033" y="7222240"/>
            <a:ext cx="1739538" cy="1739538"/>
          </a:xfrm>
          <a:prstGeom prst="rect">
            <a:avLst/>
          </a:prstGeom>
        </p:spPr>
      </p:pic>
      <p:sp>
        <p:nvSpPr>
          <p:cNvPr id="23" name="Textfeld 22">
            <a:extLst>
              <a:ext uri="{FF2B5EF4-FFF2-40B4-BE49-F238E27FC236}">
                <a16:creationId xmlns:a16="http://schemas.microsoft.com/office/drawing/2014/main" id="{D7AC2FF2-51EF-4F93-ACF8-A468FC5265C9}"/>
              </a:ext>
            </a:extLst>
          </p:cNvPr>
          <p:cNvSpPr txBox="1"/>
          <p:nvPr/>
        </p:nvSpPr>
        <p:spPr>
          <a:xfrm>
            <a:off x="14391599" y="6739388"/>
            <a:ext cx="1825972" cy="400110"/>
          </a:xfrm>
          <a:prstGeom prst="rect">
            <a:avLst/>
          </a:prstGeom>
          <a:noFill/>
        </p:spPr>
        <p:txBody>
          <a:bodyPr wrap="square">
            <a:spAutoFit/>
          </a:bodyPr>
          <a:lstStyle/>
          <a:p>
            <a:r>
              <a:rPr lang="de-AT" sz="2000" b="1" dirty="0">
                <a:effectLst/>
              </a:rPr>
              <a:t>Weitere Infos</a:t>
            </a:r>
          </a:p>
        </p:txBody>
      </p:sp>
    </p:spTree>
    <p:extLst>
      <p:ext uri="{BB962C8B-B14F-4D97-AF65-F5344CB8AC3E}">
        <p14:creationId xmlns:p14="http://schemas.microsoft.com/office/powerpoint/2010/main" val="2927976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79DE711-52D0-4E0C-855C-A2018E2752C1}"/>
              </a:ext>
            </a:extLst>
          </p:cNvPr>
          <p:cNvSpPr>
            <a:spLocks noGrp="1"/>
          </p:cNvSpPr>
          <p:nvPr>
            <p:ph idx="1"/>
          </p:nvPr>
        </p:nvSpPr>
        <p:spPr/>
        <p:txBody>
          <a:bodyPr>
            <a:normAutofit/>
          </a:bodyPr>
          <a:lstStyle/>
          <a:p>
            <a:pPr marL="0" indent="0" algn="just">
              <a:buNone/>
            </a:pPr>
            <a:r>
              <a:rPr lang="de-AT" dirty="0"/>
              <a:t>Die Mailingliste informiert über</a:t>
            </a:r>
          </a:p>
          <a:p>
            <a:pPr algn="just"/>
            <a:r>
              <a:rPr lang="de-AT" dirty="0"/>
              <a:t>aktuelle Angebote und Veranstaltungen des Schreibzentrums</a:t>
            </a:r>
          </a:p>
          <a:p>
            <a:pPr algn="just"/>
            <a:r>
              <a:rPr lang="de-AT" dirty="0"/>
              <a:t>Workshops mit Kooperationspartner*innen</a:t>
            </a:r>
          </a:p>
          <a:p>
            <a:pPr algn="just"/>
            <a:r>
              <a:rPr lang="de-AT" dirty="0"/>
              <a:t>Schließzeiten</a:t>
            </a:r>
          </a:p>
          <a:p>
            <a:pPr algn="just"/>
            <a:endParaRPr lang="de-AT" dirty="0"/>
          </a:p>
          <a:p>
            <a:pPr marL="0" indent="0">
              <a:buNone/>
            </a:pPr>
            <a:r>
              <a:rPr lang="de-AT" dirty="0"/>
              <a:t>Aussendungen erfolgen in unregelmäßigen Abständen mehrmals pro Semester.</a:t>
            </a:r>
          </a:p>
        </p:txBody>
      </p:sp>
      <p:sp>
        <p:nvSpPr>
          <p:cNvPr id="3" name="Titel 2">
            <a:extLst>
              <a:ext uri="{FF2B5EF4-FFF2-40B4-BE49-F238E27FC236}">
                <a16:creationId xmlns:a16="http://schemas.microsoft.com/office/drawing/2014/main" id="{90653D6C-9AD1-469B-8117-231748328EAE}"/>
              </a:ext>
            </a:extLst>
          </p:cNvPr>
          <p:cNvSpPr>
            <a:spLocks noGrp="1"/>
          </p:cNvSpPr>
          <p:nvPr>
            <p:ph type="title"/>
          </p:nvPr>
        </p:nvSpPr>
        <p:spPr/>
        <p:txBody>
          <a:bodyPr/>
          <a:lstStyle/>
          <a:p>
            <a:r>
              <a:rPr lang="de-AT" dirty="0"/>
              <a:t>Mailingliste – auf dem neuesten Stand bleiben</a:t>
            </a:r>
          </a:p>
        </p:txBody>
      </p:sp>
      <p:sp>
        <p:nvSpPr>
          <p:cNvPr id="6" name="Foliennummernplatzhalter 5">
            <a:extLst>
              <a:ext uri="{FF2B5EF4-FFF2-40B4-BE49-F238E27FC236}">
                <a16:creationId xmlns:a16="http://schemas.microsoft.com/office/drawing/2014/main" id="{A5131E9B-E312-49C4-BEC8-1E241D47039B}"/>
              </a:ext>
            </a:extLst>
          </p:cNvPr>
          <p:cNvSpPr>
            <a:spLocks noGrp="1"/>
          </p:cNvSpPr>
          <p:nvPr>
            <p:ph type="sldNum" sz="quarter" idx="12"/>
          </p:nvPr>
        </p:nvSpPr>
        <p:spPr/>
        <p:txBody>
          <a:bodyPr/>
          <a:lstStyle/>
          <a:p>
            <a:fld id="{C8293DA4-3172-BF4E-AAD3-F8E76F90D071}" type="slidenum">
              <a:rPr lang="de-DE" smtClean="0"/>
              <a:pPr/>
              <a:t>16</a:t>
            </a:fld>
            <a:endParaRPr lang="de-DE" dirty="0"/>
          </a:p>
        </p:txBody>
      </p:sp>
      <p:sp>
        <p:nvSpPr>
          <p:cNvPr id="10" name="Textfeld 9">
            <a:extLst>
              <a:ext uri="{FF2B5EF4-FFF2-40B4-BE49-F238E27FC236}">
                <a16:creationId xmlns:a16="http://schemas.microsoft.com/office/drawing/2014/main" id="{C447540A-CF0A-4E9F-AE27-8D4E7B72FA28}"/>
              </a:ext>
            </a:extLst>
          </p:cNvPr>
          <p:cNvSpPr txBox="1"/>
          <p:nvPr/>
        </p:nvSpPr>
        <p:spPr>
          <a:xfrm>
            <a:off x="2105270" y="7379778"/>
            <a:ext cx="10010274" cy="769441"/>
          </a:xfrm>
          <a:prstGeom prst="rect">
            <a:avLst/>
          </a:prstGeom>
          <a:noFill/>
        </p:spPr>
        <p:txBody>
          <a:bodyPr wrap="square" rtlCol="0">
            <a:spAutoFit/>
          </a:bodyPr>
          <a:lstStyle/>
          <a:p>
            <a:r>
              <a:rPr lang="de-AT" dirty="0"/>
              <a:t>Anmeldung zur Mailingliste:</a:t>
            </a:r>
          </a:p>
          <a:p>
            <a:r>
              <a:rPr lang="de-AT" dirty="0">
                <a:hlinkClick r:id="rId2"/>
              </a:rPr>
              <a:t>https://list.uni-graz.at/mailman/listinfo/schreibzentrum</a:t>
            </a:r>
            <a:endParaRPr lang="de-AT" dirty="0"/>
          </a:p>
        </p:txBody>
      </p:sp>
      <p:sp>
        <p:nvSpPr>
          <p:cNvPr id="13" name="Fußzeilenplatzhalter 4">
            <a:extLst>
              <a:ext uri="{FF2B5EF4-FFF2-40B4-BE49-F238E27FC236}">
                <a16:creationId xmlns:a16="http://schemas.microsoft.com/office/drawing/2014/main" id="{2E091F70-AFA2-46F1-BFFA-897A93772D06}"/>
              </a:ext>
            </a:extLst>
          </p:cNvPr>
          <p:cNvSpPr txBox="1">
            <a:spLocks/>
          </p:cNvSpPr>
          <p:nvPr/>
        </p:nvSpPr>
        <p:spPr>
          <a:xfrm>
            <a:off x="921599" y="9040813"/>
            <a:ext cx="15715522" cy="519112"/>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9pPr>
          </a:lstStyle>
          <a:p>
            <a:pPr>
              <a:tabLst>
                <a:tab pos="7175500" algn="l"/>
              </a:tabLst>
            </a:pPr>
            <a:r>
              <a:rPr lang="de-AT" sz="1200" dirty="0">
                <a:solidFill>
                  <a:srgbClr val="898989"/>
                </a:solidFill>
              </a:rPr>
              <a:t>Stand: Dezember 2023            	 schreibzentrum@uni-graz.at</a:t>
            </a:r>
            <a:endParaRPr lang="de-DE" sz="1200" dirty="0">
              <a:solidFill>
                <a:srgbClr val="898989"/>
              </a:solidFill>
            </a:endParaRPr>
          </a:p>
        </p:txBody>
      </p:sp>
      <p:pic>
        <p:nvPicPr>
          <p:cNvPr id="14" name="Grafik 13">
            <a:extLst>
              <a:ext uri="{FF2B5EF4-FFF2-40B4-BE49-F238E27FC236}">
                <a16:creationId xmlns:a16="http://schemas.microsoft.com/office/drawing/2014/main" id="{7808F1E4-F310-4F2B-9380-8A79791078D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9300" y="7221358"/>
            <a:ext cx="1086282" cy="1086282"/>
          </a:xfrm>
          <a:prstGeom prst="rect">
            <a:avLst/>
          </a:prstGeom>
        </p:spPr>
      </p:pic>
      <p:pic>
        <p:nvPicPr>
          <p:cNvPr id="19" name="Grafik 18">
            <a:extLst>
              <a:ext uri="{FF2B5EF4-FFF2-40B4-BE49-F238E27FC236}">
                <a16:creationId xmlns:a16="http://schemas.microsoft.com/office/drawing/2014/main" id="{E4A94711-22C7-47A9-B237-BBCC0C2C65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4650968" y="5128795"/>
            <a:ext cx="1214422" cy="1214422"/>
          </a:xfrm>
          <a:prstGeom prst="rect">
            <a:avLst/>
          </a:prstGeom>
        </p:spPr>
      </p:pic>
      <p:sp>
        <p:nvSpPr>
          <p:cNvPr id="20" name="Textfeld 19">
            <a:extLst>
              <a:ext uri="{FF2B5EF4-FFF2-40B4-BE49-F238E27FC236}">
                <a16:creationId xmlns:a16="http://schemas.microsoft.com/office/drawing/2014/main" id="{0E70B4B1-7756-4BCA-96CE-AB792E1BEE73}"/>
              </a:ext>
            </a:extLst>
          </p:cNvPr>
          <p:cNvSpPr txBox="1"/>
          <p:nvPr/>
        </p:nvSpPr>
        <p:spPr>
          <a:xfrm>
            <a:off x="14334904" y="6730761"/>
            <a:ext cx="2025796" cy="400110"/>
          </a:xfrm>
          <a:prstGeom prst="rect">
            <a:avLst/>
          </a:prstGeom>
          <a:noFill/>
        </p:spPr>
        <p:txBody>
          <a:bodyPr wrap="square">
            <a:spAutoFit/>
          </a:bodyPr>
          <a:lstStyle/>
          <a:p>
            <a:pPr algn="ctr"/>
            <a:r>
              <a:rPr lang="de-AT" sz="2000" b="1" dirty="0">
                <a:effectLst/>
              </a:rPr>
              <a:t>Weitere Infos</a:t>
            </a:r>
          </a:p>
        </p:txBody>
      </p:sp>
      <p:pic>
        <p:nvPicPr>
          <p:cNvPr id="21" name="Grafik 20">
            <a:extLst>
              <a:ext uri="{FF2B5EF4-FFF2-40B4-BE49-F238E27FC236}">
                <a16:creationId xmlns:a16="http://schemas.microsoft.com/office/drawing/2014/main" id="{818651DA-9AFB-47EB-8EF1-8C664DE62B4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4478033" y="7222240"/>
            <a:ext cx="1739538" cy="1739538"/>
          </a:xfrm>
          <a:prstGeom prst="rect">
            <a:avLst/>
          </a:prstGeom>
        </p:spPr>
      </p:pic>
    </p:spTree>
    <p:extLst>
      <p:ext uri="{BB962C8B-B14F-4D97-AF65-F5344CB8AC3E}">
        <p14:creationId xmlns:p14="http://schemas.microsoft.com/office/powerpoint/2010/main" val="2833132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654DE5-9964-F244-8A41-6F384D886018}"/>
              </a:ext>
            </a:extLst>
          </p:cNvPr>
          <p:cNvSpPr>
            <a:spLocks noGrp="1"/>
          </p:cNvSpPr>
          <p:nvPr>
            <p:ph type="body" sz="quarter" idx="13"/>
          </p:nvPr>
        </p:nvSpPr>
        <p:spPr/>
        <p:txBody>
          <a:bodyPr/>
          <a:lstStyle/>
          <a:p>
            <a:r>
              <a:rPr lang="de-AT" dirty="0"/>
              <a:t>2023 © Universität Graz</a:t>
            </a:r>
          </a:p>
          <a:p>
            <a:r>
              <a:rPr lang="de-AT" dirty="0"/>
              <a:t>Bilder: Uni Graz/</a:t>
            </a:r>
            <a:r>
              <a:rPr lang="de-AT" dirty="0" err="1"/>
              <a:t>Kanizaj</a:t>
            </a:r>
            <a:r>
              <a:rPr lang="de-AT" dirty="0"/>
              <a:t>. </a:t>
            </a:r>
            <a:endParaRPr lang="de-DE" dirty="0"/>
          </a:p>
        </p:txBody>
      </p:sp>
      <p:pic>
        <p:nvPicPr>
          <p:cNvPr id="3" name="Grafik 2">
            <a:hlinkClick r:id="rId2"/>
            <a:extLst>
              <a:ext uri="{FF2B5EF4-FFF2-40B4-BE49-F238E27FC236}">
                <a16:creationId xmlns:a16="http://schemas.microsoft.com/office/drawing/2014/main" id="{0F2FFD79-22F5-4360-B7B8-217909BB50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5485" y="7506008"/>
            <a:ext cx="415295" cy="505577"/>
          </a:xfrm>
          <a:prstGeom prst="rect">
            <a:avLst/>
          </a:prstGeom>
        </p:spPr>
      </p:pic>
      <p:pic>
        <p:nvPicPr>
          <p:cNvPr id="4" name="Grafik 3">
            <a:hlinkClick r:id="rId5"/>
            <a:extLst>
              <a:ext uri="{FF2B5EF4-FFF2-40B4-BE49-F238E27FC236}">
                <a16:creationId xmlns:a16="http://schemas.microsoft.com/office/drawing/2014/main" id="{9A609618-B813-4EB4-85BB-CE58F0F197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45153" y="7496981"/>
            <a:ext cx="270845" cy="523633"/>
          </a:xfrm>
          <a:prstGeom prst="rect">
            <a:avLst/>
          </a:prstGeom>
        </p:spPr>
      </p:pic>
      <p:pic>
        <p:nvPicPr>
          <p:cNvPr id="5" name="Grafik 4">
            <a:hlinkClick r:id="rId8"/>
            <a:extLst>
              <a:ext uri="{FF2B5EF4-FFF2-40B4-BE49-F238E27FC236}">
                <a16:creationId xmlns:a16="http://schemas.microsoft.com/office/drawing/2014/main" id="{C11F7DB7-131E-444A-90AB-3ED8CC99F90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96090" y="7515037"/>
            <a:ext cx="487520" cy="487520"/>
          </a:xfrm>
          <a:prstGeom prst="rect">
            <a:avLst/>
          </a:prstGeom>
        </p:spPr>
      </p:pic>
      <p:pic>
        <p:nvPicPr>
          <p:cNvPr id="6" name="Grafik 5">
            <a:hlinkClick r:id="rId11"/>
            <a:extLst>
              <a:ext uri="{FF2B5EF4-FFF2-40B4-BE49-F238E27FC236}">
                <a16:creationId xmlns:a16="http://schemas.microsoft.com/office/drawing/2014/main" id="{B0B44CC8-D347-4591-B9A6-A61C57A2269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348486" y="7515037"/>
            <a:ext cx="469464" cy="487520"/>
          </a:xfrm>
          <a:prstGeom prst="rect">
            <a:avLst/>
          </a:prstGeom>
        </p:spPr>
      </p:pic>
      <p:pic>
        <p:nvPicPr>
          <p:cNvPr id="7" name="Grafik 6">
            <a:hlinkClick r:id="rId14"/>
            <a:extLst>
              <a:ext uri="{FF2B5EF4-FFF2-40B4-BE49-F238E27FC236}">
                <a16:creationId xmlns:a16="http://schemas.microsoft.com/office/drawing/2014/main" id="{C6A8DA11-3203-49A8-886E-395D8E60C4F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180873" y="7533094"/>
            <a:ext cx="487520" cy="451408"/>
          </a:xfrm>
          <a:prstGeom prst="rect">
            <a:avLst/>
          </a:prstGeom>
        </p:spPr>
      </p:pic>
      <p:pic>
        <p:nvPicPr>
          <p:cNvPr id="8" name="Grafik 7">
            <a:hlinkClick r:id="rId17"/>
            <a:extLst>
              <a:ext uri="{FF2B5EF4-FFF2-40B4-BE49-F238E27FC236}">
                <a16:creationId xmlns:a16="http://schemas.microsoft.com/office/drawing/2014/main" id="{46699A73-53E0-4AEC-A15B-9EE241DCF29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863703" y="7533094"/>
            <a:ext cx="541689" cy="451408"/>
          </a:xfrm>
          <a:prstGeom prst="rect">
            <a:avLst/>
          </a:prstGeom>
        </p:spPr>
      </p:pic>
      <p:pic>
        <p:nvPicPr>
          <p:cNvPr id="9" name="Grafik 8">
            <a:hlinkClick r:id="rId20"/>
            <a:extLst>
              <a:ext uri="{FF2B5EF4-FFF2-40B4-BE49-F238E27FC236}">
                <a16:creationId xmlns:a16="http://schemas.microsoft.com/office/drawing/2014/main" id="{CEF64996-C505-4FBD-AEBD-92C911085FB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498041" y="7506008"/>
            <a:ext cx="433351" cy="505577"/>
          </a:xfrm>
          <a:prstGeom prst="rect">
            <a:avLst/>
          </a:prstGeom>
        </p:spPr>
      </p:pic>
      <p:sp>
        <p:nvSpPr>
          <p:cNvPr id="13" name="Textfeld 12">
            <a:extLst>
              <a:ext uri="{FF2B5EF4-FFF2-40B4-BE49-F238E27FC236}">
                <a16:creationId xmlns:a16="http://schemas.microsoft.com/office/drawing/2014/main" id="{46D59013-71B3-4866-A822-CF5E18C452D0}"/>
              </a:ext>
            </a:extLst>
          </p:cNvPr>
          <p:cNvSpPr txBox="1"/>
          <p:nvPr/>
        </p:nvSpPr>
        <p:spPr bwMode="auto">
          <a:xfrm>
            <a:off x="921599" y="3242154"/>
            <a:ext cx="5480369" cy="2718622"/>
          </a:xfrm>
          <a:prstGeom prst="rect">
            <a:avLst/>
          </a:prstGeom>
          <a:noFill/>
        </p:spPr>
        <p:txBody>
          <a:bodyPr wrap="square">
            <a:spAutoFit/>
          </a:bodyPr>
          <a:lstStyle/>
          <a:p>
            <a:pPr eaLnBrk="1" hangingPunct="1">
              <a:defRPr/>
            </a:pPr>
            <a:r>
              <a:rPr lang="de-DE" sz="2800" b="1" dirty="0">
                <a:ea typeface="Verdana" panose="020B0604030504040204" pitchFamily="34" charset="0"/>
                <a:cs typeface="Verdana" panose="020B0604030504040204" pitchFamily="34" charset="0"/>
              </a:rPr>
              <a:t>Schreibzentrum</a:t>
            </a:r>
          </a:p>
          <a:p>
            <a:pPr eaLnBrk="1" hangingPunct="1">
              <a:defRPr/>
            </a:pPr>
            <a:r>
              <a:rPr lang="de-DE" sz="2400" dirty="0">
                <a:ea typeface="Verdana" panose="020B0604030504040204" pitchFamily="34" charset="0"/>
                <a:cs typeface="Verdana" panose="020B0604030504040204" pitchFamily="34" charset="0"/>
              </a:rPr>
              <a:t>Lehr- und Studienservices</a:t>
            </a:r>
          </a:p>
          <a:p>
            <a:pPr eaLnBrk="1" hangingPunct="1">
              <a:defRPr/>
            </a:pPr>
            <a:r>
              <a:rPr lang="de-DE" sz="2400" dirty="0">
                <a:ea typeface="Verdana" panose="020B0604030504040204" pitchFamily="34" charset="0"/>
                <a:cs typeface="Verdana" panose="020B0604030504040204" pitchFamily="34" charset="0"/>
              </a:rPr>
              <a:t>Heinrichstraße 18/II, 8010 Graz</a:t>
            </a:r>
          </a:p>
          <a:p>
            <a:pPr eaLnBrk="1" hangingPunct="1">
              <a:defRPr/>
            </a:pPr>
            <a:r>
              <a:rPr lang="de-DE" sz="2400" dirty="0">
                <a:ea typeface="Verdana" panose="020B0604030504040204" pitchFamily="34" charset="0"/>
                <a:cs typeface="Verdana" panose="020B0604030504040204" pitchFamily="34" charset="0"/>
              </a:rPr>
              <a:t>https://schreibzentrum.uni-graz.at/de/ </a:t>
            </a:r>
          </a:p>
          <a:p>
            <a:pPr eaLnBrk="1" hangingPunct="1">
              <a:defRPr/>
            </a:pPr>
            <a:r>
              <a:rPr lang="de-DE" sz="2400" dirty="0">
                <a:ea typeface="Verdana" panose="020B0604030504040204" pitchFamily="34" charset="0"/>
                <a:cs typeface="Verdana" panose="020B0604030504040204" pitchFamily="34" charset="0"/>
              </a:rPr>
              <a:t>schreibzentrum@uni-graz.at </a:t>
            </a:r>
          </a:p>
          <a:p>
            <a:pPr algn="r" eaLnBrk="1" hangingPunct="1">
              <a:defRPr/>
            </a:pPr>
            <a:endParaRPr lang="de-DE" sz="1991" dirty="0">
              <a:cs typeface="Arial" charset="0"/>
            </a:endParaRPr>
          </a:p>
        </p:txBody>
      </p:sp>
      <p:sp>
        <p:nvSpPr>
          <p:cNvPr id="14" name="Titel 2">
            <a:extLst>
              <a:ext uri="{FF2B5EF4-FFF2-40B4-BE49-F238E27FC236}">
                <a16:creationId xmlns:a16="http://schemas.microsoft.com/office/drawing/2014/main" id="{356B84DD-7273-404D-9EDB-59D18C51ACAB}"/>
              </a:ext>
            </a:extLst>
          </p:cNvPr>
          <p:cNvSpPr txBox="1">
            <a:spLocks/>
          </p:cNvSpPr>
          <p:nvPr/>
        </p:nvSpPr>
        <p:spPr>
          <a:xfrm>
            <a:off x="922866" y="614932"/>
            <a:ext cx="13707533" cy="1759300"/>
          </a:xfrm>
          <a:prstGeom prst="rect">
            <a:avLst/>
          </a:prstGeom>
        </p:spPr>
        <p:txBody>
          <a:bodyPr/>
          <a:lstStyle>
            <a:lvl1pPr algn="l" defTabSz="914400" rtl="0" eaLnBrk="1" latinLnBrk="0" hangingPunct="1">
              <a:lnSpc>
                <a:spcPts val="5800"/>
              </a:lnSpc>
              <a:spcBef>
                <a:spcPct val="0"/>
              </a:spcBef>
              <a:buNone/>
              <a:defRPr sz="4800" b="1" i="0" kern="1200" cap="none" baseline="0">
                <a:solidFill>
                  <a:schemeClr val="tx1"/>
                </a:solidFill>
                <a:latin typeface="+mj-lt"/>
                <a:ea typeface="Verdana" panose="020B0604030504040204" pitchFamily="34" charset="0"/>
                <a:cs typeface="Verdana" panose="020B0604030504040204" pitchFamily="34" charset="0"/>
              </a:defRPr>
            </a:lvl1pPr>
          </a:lstStyle>
          <a:p>
            <a:r>
              <a:rPr lang="de-AT" dirty="0"/>
              <a:t>Kontakt</a:t>
            </a:r>
          </a:p>
        </p:txBody>
      </p:sp>
      <p:sp>
        <p:nvSpPr>
          <p:cNvPr id="15" name="Fußzeilenplatzhalter 4">
            <a:extLst>
              <a:ext uri="{FF2B5EF4-FFF2-40B4-BE49-F238E27FC236}">
                <a16:creationId xmlns:a16="http://schemas.microsoft.com/office/drawing/2014/main" id="{D51E7F11-F5A0-4097-BEE1-99572D9E82C0}"/>
              </a:ext>
            </a:extLst>
          </p:cNvPr>
          <p:cNvSpPr txBox="1">
            <a:spLocks/>
          </p:cNvSpPr>
          <p:nvPr/>
        </p:nvSpPr>
        <p:spPr>
          <a:xfrm>
            <a:off x="921599" y="9040813"/>
            <a:ext cx="15715522" cy="519112"/>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9pPr>
          </a:lstStyle>
          <a:p>
            <a:pPr>
              <a:tabLst>
                <a:tab pos="7175500" algn="l"/>
              </a:tabLst>
            </a:pPr>
            <a:r>
              <a:rPr lang="de-AT" sz="1200" dirty="0">
                <a:solidFill>
                  <a:srgbClr val="898989"/>
                </a:solidFill>
              </a:rPr>
              <a:t>Stand: Dezember 2023            	 schreibzentrum@uni-graz.at</a:t>
            </a:r>
            <a:endParaRPr lang="de-DE" sz="1200" dirty="0">
              <a:solidFill>
                <a:srgbClr val="898989"/>
              </a:solidFill>
            </a:endParaRPr>
          </a:p>
        </p:txBody>
      </p:sp>
      <p:sp>
        <p:nvSpPr>
          <p:cNvPr id="16" name="Textfeld 15">
            <a:extLst>
              <a:ext uri="{FF2B5EF4-FFF2-40B4-BE49-F238E27FC236}">
                <a16:creationId xmlns:a16="http://schemas.microsoft.com/office/drawing/2014/main" id="{2DCC6539-802F-4512-AA54-D9FC85EBF6C2}"/>
              </a:ext>
            </a:extLst>
          </p:cNvPr>
          <p:cNvSpPr txBox="1"/>
          <p:nvPr/>
        </p:nvSpPr>
        <p:spPr>
          <a:xfrm>
            <a:off x="13522285" y="3386750"/>
            <a:ext cx="2025796" cy="523220"/>
          </a:xfrm>
          <a:prstGeom prst="rect">
            <a:avLst/>
          </a:prstGeom>
          <a:noFill/>
        </p:spPr>
        <p:txBody>
          <a:bodyPr wrap="square">
            <a:spAutoFit/>
          </a:bodyPr>
          <a:lstStyle/>
          <a:p>
            <a:pPr algn="ctr"/>
            <a:r>
              <a:rPr lang="de-AT" sz="2800" b="1" dirty="0">
                <a:effectLst/>
              </a:rPr>
              <a:t>Webseite</a:t>
            </a:r>
          </a:p>
        </p:txBody>
      </p:sp>
      <p:pic>
        <p:nvPicPr>
          <p:cNvPr id="18" name="Grafik 17">
            <a:extLst>
              <a:ext uri="{FF2B5EF4-FFF2-40B4-BE49-F238E27FC236}">
                <a16:creationId xmlns:a16="http://schemas.microsoft.com/office/drawing/2014/main" id="{B24F514B-B859-4164-80AE-F741E8D275EE}"/>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13683261" y="3929662"/>
            <a:ext cx="1894275" cy="1894275"/>
          </a:xfrm>
          <a:prstGeom prst="rect">
            <a:avLst/>
          </a:prstGeom>
        </p:spPr>
      </p:pic>
      <p:pic>
        <p:nvPicPr>
          <p:cNvPr id="20" name="Grafik 19">
            <a:extLst>
              <a:ext uri="{FF2B5EF4-FFF2-40B4-BE49-F238E27FC236}">
                <a16:creationId xmlns:a16="http://schemas.microsoft.com/office/drawing/2014/main" id="{02A6B434-AAC8-494C-A318-CD58263026B6}"/>
              </a:ext>
            </a:extLst>
          </p:cNvPr>
          <p:cNvPicPr>
            <a:picLocks noChangeAspect="1"/>
          </p:cNvPicPr>
          <p:nvPr/>
        </p:nvPicPr>
        <p:blipFill rotWithShape="1">
          <a:blip r:embed="rId25">
            <a:extLst>
              <a:ext uri="{28A0092B-C50C-407E-A947-70E740481C1C}">
                <a14:useLocalDpi xmlns:a14="http://schemas.microsoft.com/office/drawing/2010/main" val="0"/>
              </a:ext>
            </a:extLst>
          </a:blip>
          <a:srcRect l="12491" r="10715"/>
          <a:stretch/>
        </p:blipFill>
        <p:spPr>
          <a:xfrm>
            <a:off x="6793971" y="3246965"/>
            <a:ext cx="1385595" cy="2383457"/>
          </a:xfrm>
          <a:prstGeom prst="rect">
            <a:avLst/>
          </a:prstGeom>
        </p:spPr>
      </p:pic>
    </p:spTree>
    <p:extLst>
      <p:ext uri="{BB962C8B-B14F-4D97-AF65-F5344CB8AC3E}">
        <p14:creationId xmlns:p14="http://schemas.microsoft.com/office/powerpoint/2010/main" val="258288040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8">
            <a:extLst>
              <a:ext uri="{FF2B5EF4-FFF2-40B4-BE49-F238E27FC236}">
                <a16:creationId xmlns:a16="http://schemas.microsoft.com/office/drawing/2014/main" id="{95FB6A10-B264-4B83-9552-8871620E40D0}"/>
              </a:ext>
            </a:extLst>
          </p:cNvPr>
          <p:cNvGraphicFramePr>
            <a:graphicFrameLocks noGrp="1"/>
          </p:cNvGraphicFramePr>
          <p:nvPr>
            <p:ph idx="1"/>
            <p:extLst>
              <p:ext uri="{D42A27DB-BD31-4B8C-83A1-F6EECF244321}">
                <p14:modId xmlns:p14="http://schemas.microsoft.com/office/powerpoint/2010/main" val="3862624822"/>
              </p:ext>
            </p:extLst>
          </p:nvPr>
        </p:nvGraphicFramePr>
        <p:xfrm>
          <a:off x="787832" y="2882175"/>
          <a:ext cx="14300320" cy="2388731"/>
        </p:xfrm>
        <a:graphic>
          <a:graphicData uri="http://schemas.openxmlformats.org/drawingml/2006/table">
            <a:tbl>
              <a:tblPr firstRow="1" bandRow="1">
                <a:tableStyleId>{5940675A-B579-460E-94D1-54222C63F5DA}</a:tableStyleId>
              </a:tblPr>
              <a:tblGrid>
                <a:gridCol w="3575080">
                  <a:extLst>
                    <a:ext uri="{9D8B030D-6E8A-4147-A177-3AD203B41FA5}">
                      <a16:colId xmlns:a16="http://schemas.microsoft.com/office/drawing/2014/main" val="3882285678"/>
                    </a:ext>
                  </a:extLst>
                </a:gridCol>
                <a:gridCol w="2872077">
                  <a:extLst>
                    <a:ext uri="{9D8B030D-6E8A-4147-A177-3AD203B41FA5}">
                      <a16:colId xmlns:a16="http://schemas.microsoft.com/office/drawing/2014/main" val="436646153"/>
                    </a:ext>
                  </a:extLst>
                </a:gridCol>
                <a:gridCol w="2555174">
                  <a:extLst>
                    <a:ext uri="{9D8B030D-6E8A-4147-A177-3AD203B41FA5}">
                      <a16:colId xmlns:a16="http://schemas.microsoft.com/office/drawing/2014/main" val="2065555582"/>
                    </a:ext>
                  </a:extLst>
                </a:gridCol>
                <a:gridCol w="5297989">
                  <a:extLst>
                    <a:ext uri="{9D8B030D-6E8A-4147-A177-3AD203B41FA5}">
                      <a16:colId xmlns:a16="http://schemas.microsoft.com/office/drawing/2014/main" val="4294489371"/>
                    </a:ext>
                  </a:extLst>
                </a:gridCol>
              </a:tblGrid>
              <a:tr h="1626731">
                <a:tc>
                  <a:txBody>
                    <a:bodyPr/>
                    <a:lstStyle/>
                    <a:p>
                      <a:endParaRPr lang="de-A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A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A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A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3117654"/>
                  </a:ext>
                </a:extLst>
              </a:tr>
              <a:tr h="437926">
                <a:tc>
                  <a:txBody>
                    <a:bodyPr/>
                    <a:lstStyle/>
                    <a:p>
                      <a:pPr algn="l"/>
                      <a:r>
                        <a:rPr lang="de-AT" sz="2200" b="1" dirty="0"/>
                        <a:t>Schreibberatung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AT" sz="2200" b="1" dirty="0"/>
                        <a:t>Workshops &amp; Veranstaltungen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AT" sz="2200" b="1" dirty="0"/>
                        <a:t>Online Ressourcen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AT" sz="2200" b="1" dirty="0"/>
                        <a:t>Begleitung von Schreibgruppen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5248553"/>
                  </a:ext>
                </a:extLst>
              </a:tr>
            </a:tbl>
          </a:graphicData>
        </a:graphic>
      </p:graphicFrame>
      <p:sp>
        <p:nvSpPr>
          <p:cNvPr id="6" name="Titel 5">
            <a:extLst>
              <a:ext uri="{FF2B5EF4-FFF2-40B4-BE49-F238E27FC236}">
                <a16:creationId xmlns:a16="http://schemas.microsoft.com/office/drawing/2014/main" id="{21FC0C42-E0E0-469C-9CA2-7441B4756FBD}"/>
              </a:ext>
            </a:extLst>
          </p:cNvPr>
          <p:cNvSpPr>
            <a:spLocks noGrp="1"/>
          </p:cNvSpPr>
          <p:nvPr>
            <p:ph type="title"/>
          </p:nvPr>
        </p:nvSpPr>
        <p:spPr/>
        <p:txBody>
          <a:bodyPr/>
          <a:lstStyle/>
          <a:p>
            <a:r>
              <a:rPr lang="de-AT" dirty="0"/>
              <a:t>Angebote des Schreibzentrums für Studierende</a:t>
            </a:r>
          </a:p>
        </p:txBody>
      </p:sp>
      <p:sp>
        <p:nvSpPr>
          <p:cNvPr id="3" name="Foliennummernplatzhalter 2">
            <a:extLst>
              <a:ext uri="{FF2B5EF4-FFF2-40B4-BE49-F238E27FC236}">
                <a16:creationId xmlns:a16="http://schemas.microsoft.com/office/drawing/2014/main" id="{0D2562CB-659B-4DF3-B846-F73D6D9703F7}"/>
              </a:ext>
            </a:extLst>
          </p:cNvPr>
          <p:cNvSpPr>
            <a:spLocks noGrp="1"/>
          </p:cNvSpPr>
          <p:nvPr>
            <p:ph type="sldNum" sz="quarter" idx="12"/>
          </p:nvPr>
        </p:nvSpPr>
        <p:spPr/>
        <p:txBody>
          <a:bodyPr/>
          <a:lstStyle/>
          <a:p>
            <a:fld id="{C8293DA4-3172-BF4E-AAD3-F8E76F90D071}" type="slidenum">
              <a:rPr lang="de-DE" smtClean="0"/>
              <a:pPr/>
              <a:t>2</a:t>
            </a:fld>
            <a:endParaRPr lang="de-DE" dirty="0"/>
          </a:p>
        </p:txBody>
      </p:sp>
      <p:pic>
        <p:nvPicPr>
          <p:cNvPr id="9" name="Picture 6" descr="icon_3373">
            <a:extLst>
              <a:ext uri="{FF2B5EF4-FFF2-40B4-BE49-F238E27FC236}">
                <a16:creationId xmlns:a16="http://schemas.microsoft.com/office/drawing/2014/main" id="{DB123600-FA71-448D-B66A-CCB51796F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815" y="2598240"/>
            <a:ext cx="1662588" cy="173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1" descr="Gruppenbrainstorming mit einfarbiger Füllung">
            <a:extLst>
              <a:ext uri="{FF2B5EF4-FFF2-40B4-BE49-F238E27FC236}">
                <a16:creationId xmlns:a16="http://schemas.microsoft.com/office/drawing/2014/main" id="{034C80CF-0F9C-485D-A8B6-AC3B8BF7A7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44325" y="2671084"/>
            <a:ext cx="1658327" cy="1658327"/>
          </a:xfrm>
          <a:prstGeom prst="rect">
            <a:avLst/>
          </a:prstGeom>
        </p:spPr>
      </p:pic>
      <p:pic>
        <p:nvPicPr>
          <p:cNvPr id="13" name="Grafik 25" descr="Ein Bild, das Zeichnung enthält.&#10;&#10;Automatisch generierte Beschreibung">
            <a:extLst>
              <a:ext uri="{FF2B5EF4-FFF2-40B4-BE49-F238E27FC236}">
                <a16:creationId xmlns:a16="http://schemas.microsoft.com/office/drawing/2014/main" id="{716B0F7A-D41E-400F-8109-D16B434B7B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3810" y="2820849"/>
            <a:ext cx="1232642" cy="1345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icon_14888">
            <a:extLst>
              <a:ext uri="{FF2B5EF4-FFF2-40B4-BE49-F238E27FC236}">
                <a16:creationId xmlns:a16="http://schemas.microsoft.com/office/drawing/2014/main" id="{8566AC40-E9F2-4EB5-9DA3-1149558A35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1973" y="2569009"/>
            <a:ext cx="1794448" cy="177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elle 8">
            <a:extLst>
              <a:ext uri="{FF2B5EF4-FFF2-40B4-BE49-F238E27FC236}">
                <a16:creationId xmlns:a16="http://schemas.microsoft.com/office/drawing/2014/main" id="{4EEA8B9F-2637-491F-B91B-0800F52ABE7A}"/>
              </a:ext>
            </a:extLst>
          </p:cNvPr>
          <p:cNvGraphicFramePr>
            <a:graphicFrameLocks/>
          </p:cNvGraphicFramePr>
          <p:nvPr>
            <p:extLst>
              <p:ext uri="{D42A27DB-BD31-4B8C-83A1-F6EECF244321}">
                <p14:modId xmlns:p14="http://schemas.microsoft.com/office/powerpoint/2010/main" val="336689995"/>
              </p:ext>
            </p:extLst>
          </p:nvPr>
        </p:nvGraphicFramePr>
        <p:xfrm>
          <a:off x="787832" y="5839323"/>
          <a:ext cx="14385009" cy="2388731"/>
        </p:xfrm>
        <a:graphic>
          <a:graphicData uri="http://schemas.openxmlformats.org/drawingml/2006/table">
            <a:tbl>
              <a:tblPr firstRow="1" bandRow="1">
                <a:tableStyleId>{5940675A-B579-460E-94D1-54222C63F5DA}</a:tableStyleId>
              </a:tblPr>
              <a:tblGrid>
                <a:gridCol w="2830579">
                  <a:extLst>
                    <a:ext uri="{9D8B030D-6E8A-4147-A177-3AD203B41FA5}">
                      <a16:colId xmlns:a16="http://schemas.microsoft.com/office/drawing/2014/main" val="3882285678"/>
                    </a:ext>
                  </a:extLst>
                </a:gridCol>
                <a:gridCol w="3304378">
                  <a:extLst>
                    <a:ext uri="{9D8B030D-6E8A-4147-A177-3AD203B41FA5}">
                      <a16:colId xmlns:a16="http://schemas.microsoft.com/office/drawing/2014/main" val="436646153"/>
                    </a:ext>
                  </a:extLst>
                </a:gridCol>
                <a:gridCol w="3174800">
                  <a:extLst>
                    <a:ext uri="{9D8B030D-6E8A-4147-A177-3AD203B41FA5}">
                      <a16:colId xmlns:a16="http://schemas.microsoft.com/office/drawing/2014/main" val="2065555582"/>
                    </a:ext>
                  </a:extLst>
                </a:gridCol>
                <a:gridCol w="5075252">
                  <a:extLst>
                    <a:ext uri="{9D8B030D-6E8A-4147-A177-3AD203B41FA5}">
                      <a16:colId xmlns:a16="http://schemas.microsoft.com/office/drawing/2014/main" val="4294489371"/>
                    </a:ext>
                  </a:extLst>
                </a:gridCol>
              </a:tblGrid>
              <a:tr h="1626731">
                <a:tc>
                  <a:txBody>
                    <a:bodyPr/>
                    <a:lstStyle/>
                    <a:p>
                      <a:endParaRPr lang="de-A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A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A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AT"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3117654"/>
                  </a:ext>
                </a:extLst>
              </a:tr>
              <a:tr h="4379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2200" b="1" dirty="0"/>
                        <a:t>Materialien &amp; Skripten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AT" sz="2200" b="1" dirty="0"/>
                        <a:t>Schreiben mit KI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AT" sz="2200" b="1" dirty="0"/>
                        <a:t>Mailingliste</a:t>
                      </a:r>
                    </a:p>
                    <a:p>
                      <a:pPr algn="l"/>
                      <a:endParaRPr lang="de-AT" sz="22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AT" sz="22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5248553"/>
                  </a:ext>
                </a:extLst>
              </a:tr>
            </a:tbl>
          </a:graphicData>
        </a:graphic>
      </p:graphicFrame>
      <p:pic>
        <p:nvPicPr>
          <p:cNvPr id="5" name="Grafik 4">
            <a:extLst>
              <a:ext uri="{FF2B5EF4-FFF2-40B4-BE49-F238E27FC236}">
                <a16:creationId xmlns:a16="http://schemas.microsoft.com/office/drawing/2014/main" id="{0C77756F-79C1-4F9B-A316-DB0F9E6D1544}"/>
              </a:ext>
            </a:extLst>
          </p:cNvPr>
          <p:cNvPicPr>
            <a:picLocks noChangeAspect="1"/>
          </p:cNvPicPr>
          <p:nvPr/>
        </p:nvPicPr>
        <p:blipFill>
          <a:blip r:embed="rId8"/>
          <a:stretch>
            <a:fillRect/>
          </a:stretch>
        </p:blipFill>
        <p:spPr>
          <a:xfrm>
            <a:off x="1304516" y="5960192"/>
            <a:ext cx="1609865" cy="1496671"/>
          </a:xfrm>
          <a:prstGeom prst="rect">
            <a:avLst/>
          </a:prstGeom>
        </p:spPr>
      </p:pic>
      <p:pic>
        <p:nvPicPr>
          <p:cNvPr id="14" name="Grafik 13" descr="E-Mail mit einfarbiger Füllung">
            <a:extLst>
              <a:ext uri="{FF2B5EF4-FFF2-40B4-BE49-F238E27FC236}">
                <a16:creationId xmlns:a16="http://schemas.microsoft.com/office/drawing/2014/main" id="{CCF05849-6378-49C7-80B2-CBDD933AA6E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76720" y="6126981"/>
            <a:ext cx="1214422" cy="1214422"/>
          </a:xfrm>
          <a:prstGeom prst="rect">
            <a:avLst/>
          </a:prstGeom>
        </p:spPr>
      </p:pic>
      <p:pic>
        <p:nvPicPr>
          <p:cNvPr id="7" name="Grafik 6">
            <a:extLst>
              <a:ext uri="{FF2B5EF4-FFF2-40B4-BE49-F238E27FC236}">
                <a16:creationId xmlns:a16="http://schemas.microsoft.com/office/drawing/2014/main" id="{8ED6A1FF-137F-4FA8-BA8C-6DFB7FB564C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57154" y="6121572"/>
            <a:ext cx="1270645" cy="1214422"/>
          </a:xfrm>
          <a:prstGeom prst="rect">
            <a:avLst/>
          </a:prstGeom>
        </p:spPr>
      </p:pic>
      <p:sp>
        <p:nvSpPr>
          <p:cNvPr id="15" name="Fußzeilenplatzhalter 4">
            <a:extLst>
              <a:ext uri="{FF2B5EF4-FFF2-40B4-BE49-F238E27FC236}">
                <a16:creationId xmlns:a16="http://schemas.microsoft.com/office/drawing/2014/main" id="{B9508C1C-26D6-40EB-849D-DFB45C356268}"/>
              </a:ext>
            </a:extLst>
          </p:cNvPr>
          <p:cNvSpPr txBox="1">
            <a:spLocks/>
          </p:cNvSpPr>
          <p:nvPr/>
        </p:nvSpPr>
        <p:spPr>
          <a:xfrm>
            <a:off x="921599" y="9040813"/>
            <a:ext cx="15715522" cy="519112"/>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lvl9pPr>
          </a:lstStyle>
          <a:p>
            <a:pPr>
              <a:tabLst>
                <a:tab pos="7175500" algn="l"/>
              </a:tabLst>
            </a:pPr>
            <a:r>
              <a:rPr lang="de-AT" sz="1200" dirty="0">
                <a:solidFill>
                  <a:srgbClr val="898989"/>
                </a:solidFill>
              </a:rPr>
              <a:t>Stand: Dezember 2023            	 schreibzentrum@uni-graz.at</a:t>
            </a:r>
            <a:endParaRPr lang="de-DE" sz="1200" dirty="0">
              <a:solidFill>
                <a:srgbClr val="898989"/>
              </a:solidFill>
            </a:endParaRPr>
          </a:p>
        </p:txBody>
      </p:sp>
    </p:spTree>
    <p:extLst>
      <p:ext uri="{BB962C8B-B14F-4D97-AF65-F5344CB8AC3E}">
        <p14:creationId xmlns:p14="http://schemas.microsoft.com/office/powerpoint/2010/main" val="1126141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3">
            <a:extLst>
              <a:ext uri="{FF2B5EF4-FFF2-40B4-BE49-F238E27FC236}">
                <a16:creationId xmlns:a16="http://schemas.microsoft.com/office/drawing/2014/main" id="{3D0F2342-A47B-4D13-B897-9C7D2C3B209C}"/>
              </a:ext>
            </a:extLst>
          </p:cNvPr>
          <p:cNvSpPr txBox="1">
            <a:spLocks/>
          </p:cNvSpPr>
          <p:nvPr/>
        </p:nvSpPr>
        <p:spPr>
          <a:xfrm>
            <a:off x="777908" y="7094949"/>
            <a:ext cx="12125327" cy="1594624"/>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ts val="3200"/>
              </a:lnSpc>
              <a:spcBef>
                <a:spcPts val="0"/>
              </a:spcBef>
              <a:spcAft>
                <a:spcPts val="600"/>
              </a:spcAft>
              <a:buClr>
                <a:srgbClr val="FFD400"/>
              </a:buClr>
              <a:buSzPct val="170000"/>
              <a:buFont typeface="Courier New" panose="02070309020205020404" pitchFamily="49" charset="0"/>
              <a:buNone/>
              <a:defRPr sz="2800" b="0" i="0" kern="1200" baseline="0">
                <a:solidFill>
                  <a:schemeClr val="tx1"/>
                </a:solidFill>
                <a:latin typeface="+mn-lt"/>
                <a:ea typeface="+mn-ea"/>
                <a:cs typeface="Times New Roman" panose="02020603050405020304" pitchFamily="18" charset="0"/>
              </a:defRPr>
            </a:lvl1pPr>
            <a:lvl2pPr marL="896938" indent="-439738" algn="l" defTabSz="914400" rtl="0" eaLnBrk="1" latinLnBrk="0" hangingPunct="1">
              <a:lnSpc>
                <a:spcPts val="3200"/>
              </a:lnSpc>
              <a:spcBef>
                <a:spcPts val="0"/>
              </a:spcBef>
              <a:spcAft>
                <a:spcPts val="600"/>
              </a:spcAft>
              <a:buFont typeface="Arial" panose="020B0604020202020204" pitchFamily="34" charset="0"/>
              <a:buChar char="•"/>
              <a:defRPr sz="2800" b="0" i="0" kern="1200" baseline="0">
                <a:solidFill>
                  <a:schemeClr val="tx1"/>
                </a:solidFill>
                <a:latin typeface="+mn-lt"/>
                <a:ea typeface="+mn-ea"/>
                <a:cs typeface="Times New Roman" panose="02020603050405020304" pitchFamily="18" charset="0"/>
              </a:defRPr>
            </a:lvl2pPr>
            <a:lvl3pPr marL="1346200" indent="-431800" algn="l" defTabSz="914400" rtl="0" eaLnBrk="1" latinLnBrk="0" hangingPunct="1">
              <a:lnSpc>
                <a:spcPts val="3200"/>
              </a:lnSpc>
              <a:spcBef>
                <a:spcPts val="0"/>
              </a:spcBef>
              <a:spcAft>
                <a:spcPts val="600"/>
              </a:spcAft>
              <a:buClr>
                <a:schemeClr val="tx1"/>
              </a:buClr>
              <a:buSzPct val="130000"/>
              <a:buFont typeface="Symbol" pitchFamily="2" charset="2"/>
              <a:buChar char="-"/>
              <a:defRPr sz="2800" b="0" i="0" kern="1200" baseline="0">
                <a:solidFill>
                  <a:schemeClr val="tx1"/>
                </a:solidFill>
                <a:latin typeface="Nunito Sans" pitchFamily="2" charset="77"/>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Nunito Sans" pitchFamily="2" charset="77"/>
                <a:ea typeface="+mn-ea"/>
                <a:cs typeface="Times New Roman" panose="02020603050405020304" pitchFamily="18" charset="0"/>
              </a:defRPr>
            </a:lvl4pPr>
            <a:lvl5pPr marL="2057400" indent="-228600" algn="l" defTabSz="914400" rtl="0" eaLnBrk="1" latinLnBrk="0" hangingPunct="1">
              <a:lnSpc>
                <a:spcPct val="90000"/>
              </a:lnSpc>
              <a:spcBef>
                <a:spcPts val="500"/>
              </a:spcBef>
              <a:buClr>
                <a:srgbClr val="FFD400"/>
              </a:buClr>
              <a:buFont typeface="Arial" panose="020B0604020202020204" pitchFamily="34" charset="0"/>
              <a:buChar char="•"/>
              <a:defRPr sz="1800" b="0" i="0" kern="1200" baseline="0">
                <a:solidFill>
                  <a:schemeClr val="tx1"/>
                </a:solidFill>
                <a:latin typeface="Nunito Sans" pitchFamily="2" charset="77"/>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Nunito Sans" pitchFamily="2" charset="77"/>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49375"/>
            <a:r>
              <a:rPr lang="de-AT" dirty="0"/>
              <a:t>Angebote werden zu Beginn jedes Semesters veröffentlicht, verbindliche Anmeldung unter </a:t>
            </a:r>
            <a:r>
              <a:rPr lang="de-AT" dirty="0">
                <a:hlinkClick r:id="rId2"/>
              </a:rPr>
              <a:t>https://schreibzentrum.uni-graz.at/de/workshops/angebote-und-anmeldung/</a:t>
            </a:r>
            <a:r>
              <a:rPr lang="de-AT" dirty="0"/>
              <a:t> </a:t>
            </a:r>
          </a:p>
          <a:p>
            <a:pPr marL="1349375"/>
            <a:r>
              <a:rPr lang="de-AT" dirty="0"/>
              <a:t>Teilnahme kostenfrei, aber verbindliche Anmeldung wegen großer Beliebtheit</a:t>
            </a:r>
          </a:p>
          <a:p>
            <a:pPr marL="1349375"/>
            <a:endParaRPr lang="de-AT" dirty="0"/>
          </a:p>
          <a:p>
            <a:pPr marL="1349375"/>
            <a:endParaRPr lang="de-AT" dirty="0"/>
          </a:p>
          <a:p>
            <a:pPr marL="1349375"/>
            <a:endParaRPr lang="de-AT" sz="3200" dirty="0"/>
          </a:p>
          <a:p>
            <a:pPr marL="1349375"/>
            <a:endParaRPr lang="de-AT" sz="3000" dirty="0"/>
          </a:p>
          <a:p>
            <a:endParaRPr lang="de-AT" dirty="0"/>
          </a:p>
        </p:txBody>
      </p:sp>
      <p:sp>
        <p:nvSpPr>
          <p:cNvPr id="2" name="Titel 1">
            <a:extLst>
              <a:ext uri="{FF2B5EF4-FFF2-40B4-BE49-F238E27FC236}">
                <a16:creationId xmlns:a16="http://schemas.microsoft.com/office/drawing/2014/main" id="{FF1D8833-7DCD-45EF-8B8A-E1D81726CCFE}"/>
              </a:ext>
            </a:extLst>
          </p:cNvPr>
          <p:cNvSpPr>
            <a:spLocks noGrp="1"/>
          </p:cNvSpPr>
          <p:nvPr>
            <p:ph type="title"/>
          </p:nvPr>
        </p:nvSpPr>
        <p:spPr/>
        <p:txBody>
          <a:bodyPr/>
          <a:lstStyle/>
          <a:p>
            <a:r>
              <a:rPr lang="de-AT" dirty="0"/>
              <a:t>Schreibberatung</a:t>
            </a:r>
          </a:p>
        </p:txBody>
      </p:sp>
      <p:sp>
        <p:nvSpPr>
          <p:cNvPr id="3" name="Textplatzhalter 2">
            <a:extLst>
              <a:ext uri="{FF2B5EF4-FFF2-40B4-BE49-F238E27FC236}">
                <a16:creationId xmlns:a16="http://schemas.microsoft.com/office/drawing/2014/main" id="{2E9818AC-A9FA-48AD-AE4E-036DE6B8E415}"/>
              </a:ext>
            </a:extLst>
          </p:cNvPr>
          <p:cNvSpPr>
            <a:spLocks noGrp="1"/>
          </p:cNvSpPr>
          <p:nvPr>
            <p:ph type="body" idx="1"/>
          </p:nvPr>
        </p:nvSpPr>
        <p:spPr>
          <a:xfrm>
            <a:off x="922866" y="2675467"/>
            <a:ext cx="12124059" cy="886883"/>
          </a:xfrm>
        </p:spPr>
        <p:txBody>
          <a:bodyPr/>
          <a:lstStyle/>
          <a:p>
            <a:r>
              <a:rPr lang="de-AT" dirty="0"/>
              <a:t>Peer-</a:t>
            </a:r>
            <a:r>
              <a:rPr lang="de-AT" dirty="0" err="1"/>
              <a:t>Tutoring</a:t>
            </a:r>
            <a:r>
              <a:rPr lang="de-AT" dirty="0"/>
              <a:t>-Schreibberatungen &amp; Einzelcoaching </a:t>
            </a:r>
          </a:p>
        </p:txBody>
      </p:sp>
      <p:sp>
        <p:nvSpPr>
          <p:cNvPr id="4" name="Inhaltsplatzhalter 3">
            <a:extLst>
              <a:ext uri="{FF2B5EF4-FFF2-40B4-BE49-F238E27FC236}">
                <a16:creationId xmlns:a16="http://schemas.microsoft.com/office/drawing/2014/main" id="{33D21628-56B0-49C0-AAEE-3FBFC089642F}"/>
              </a:ext>
            </a:extLst>
          </p:cNvPr>
          <p:cNvSpPr>
            <a:spLocks noGrp="1"/>
          </p:cNvSpPr>
          <p:nvPr>
            <p:ph sz="half" idx="2"/>
          </p:nvPr>
        </p:nvSpPr>
        <p:spPr>
          <a:xfrm>
            <a:off x="921599" y="3730624"/>
            <a:ext cx="12125327" cy="4582227"/>
          </a:xfrm>
        </p:spPr>
        <p:txBody>
          <a:bodyPr>
            <a:normAutofit/>
          </a:bodyPr>
          <a:lstStyle/>
          <a:p>
            <a:pPr>
              <a:lnSpc>
                <a:spcPct val="100000"/>
              </a:lnSpc>
              <a:spcAft>
                <a:spcPts val="2400"/>
              </a:spcAft>
            </a:pPr>
            <a:r>
              <a:rPr lang="de-AT" dirty="0"/>
              <a:t>Ausgebebildete Schreib-Peer-Tutor*innen und die Mitarbeiter*innen des Schreibzentrums unterstützen in einer individuellen Beratung Schreibprojekte und geben in ein bis drei Sprechstunden zu je 50 Minuten Hilfe zur Selbsthilfe. Sie besprechen Ideen und Fragen und stellen zudem Methoden und Techniken vor, die dabei helfen, Arbeiten effizienter und professioneller zu verfassen.</a:t>
            </a:r>
            <a:endParaRPr lang="de-AT" sz="2000" dirty="0"/>
          </a:p>
          <a:p>
            <a:r>
              <a:rPr lang="de-AT" dirty="0"/>
              <a:t>	</a:t>
            </a:r>
          </a:p>
          <a:p>
            <a:r>
              <a:rPr lang="de-AT" sz="2400" dirty="0"/>
              <a:t>	</a:t>
            </a:r>
            <a:endParaRPr lang="de-AT" dirty="0"/>
          </a:p>
        </p:txBody>
      </p:sp>
      <p:sp>
        <p:nvSpPr>
          <p:cNvPr id="8" name="Foliennummernplatzhalter 7">
            <a:extLst>
              <a:ext uri="{FF2B5EF4-FFF2-40B4-BE49-F238E27FC236}">
                <a16:creationId xmlns:a16="http://schemas.microsoft.com/office/drawing/2014/main" id="{EFA28CFC-2E3C-481F-B8F1-79845CB6103F}"/>
              </a:ext>
            </a:extLst>
          </p:cNvPr>
          <p:cNvSpPr>
            <a:spLocks noGrp="1"/>
          </p:cNvSpPr>
          <p:nvPr>
            <p:ph type="sldNum" sz="quarter" idx="4"/>
          </p:nvPr>
        </p:nvSpPr>
        <p:spPr/>
        <p:txBody>
          <a:bodyPr/>
          <a:lstStyle/>
          <a:p>
            <a:fld id="{C8293DA4-3172-BF4E-AAD3-F8E76F90D071}" type="slidenum">
              <a:rPr lang="de-DE" smtClean="0"/>
              <a:pPr/>
              <a:t>3</a:t>
            </a:fld>
            <a:endParaRPr lang="de-DE" dirty="0"/>
          </a:p>
        </p:txBody>
      </p:sp>
      <p:pic>
        <p:nvPicPr>
          <p:cNvPr id="9" name="Grafik 8">
            <a:extLst>
              <a:ext uri="{FF2B5EF4-FFF2-40B4-BE49-F238E27FC236}">
                <a16:creationId xmlns:a16="http://schemas.microsoft.com/office/drawing/2014/main" id="{6613A23B-2252-40E3-B319-C3DA36103D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2866" y="7193872"/>
            <a:ext cx="1086282" cy="1086282"/>
          </a:xfrm>
          <a:prstGeom prst="rect">
            <a:avLst/>
          </a:prstGeom>
        </p:spPr>
      </p:pic>
      <p:sp>
        <p:nvSpPr>
          <p:cNvPr id="5" name="Fußzeilenplatzhalter 4">
            <a:extLst>
              <a:ext uri="{FF2B5EF4-FFF2-40B4-BE49-F238E27FC236}">
                <a16:creationId xmlns:a16="http://schemas.microsoft.com/office/drawing/2014/main" id="{07F6A61D-EA40-48B1-96BA-551DB3F07303}"/>
              </a:ext>
            </a:extLst>
          </p:cNvPr>
          <p:cNvSpPr>
            <a:spLocks noGrp="1"/>
          </p:cNvSpPr>
          <p:nvPr>
            <p:ph type="ftr" sz="quarter" idx="3"/>
          </p:nvPr>
        </p:nvSpPr>
        <p:spPr>
          <a:xfrm>
            <a:off x="921599" y="9040813"/>
            <a:ext cx="15715522" cy="519112"/>
          </a:xfrm>
        </p:spPr>
        <p:txBody>
          <a:bodyPr/>
          <a:lstStyle/>
          <a:p>
            <a:pPr algn="l">
              <a:tabLst>
                <a:tab pos="7175500" algn="l"/>
              </a:tabLst>
            </a:pPr>
            <a:r>
              <a:rPr lang="de-AT" dirty="0"/>
              <a:t>Stand: Dezember 2023            	 schreibzentrum@uni-graz.at</a:t>
            </a:r>
            <a:endParaRPr lang="de-DE" dirty="0"/>
          </a:p>
        </p:txBody>
      </p:sp>
      <p:pic>
        <p:nvPicPr>
          <p:cNvPr id="17" name="Inhaltsplatzhalter 9">
            <a:extLst>
              <a:ext uri="{FF2B5EF4-FFF2-40B4-BE49-F238E27FC236}">
                <a16:creationId xmlns:a16="http://schemas.microsoft.com/office/drawing/2014/main" id="{976C9A5C-2330-4D21-9236-F3A65A77385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016058" y="4085773"/>
            <a:ext cx="1667892" cy="1734078"/>
          </a:xfrm>
          <a:prstGeom prst="rect">
            <a:avLst/>
          </a:prstGeom>
        </p:spPr>
      </p:pic>
      <p:pic>
        <p:nvPicPr>
          <p:cNvPr id="20" name="Grafik 19">
            <a:extLst>
              <a:ext uri="{FF2B5EF4-FFF2-40B4-BE49-F238E27FC236}">
                <a16:creationId xmlns:a16="http://schemas.microsoft.com/office/drawing/2014/main" id="{E8304B8F-A83F-46E5-9CA7-521C227FFA5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4162048" y="7005131"/>
            <a:ext cx="1616582" cy="1616582"/>
          </a:xfrm>
          <a:prstGeom prst="rect">
            <a:avLst/>
          </a:prstGeom>
        </p:spPr>
      </p:pic>
      <p:sp>
        <p:nvSpPr>
          <p:cNvPr id="21" name="Textfeld 20">
            <a:extLst>
              <a:ext uri="{FF2B5EF4-FFF2-40B4-BE49-F238E27FC236}">
                <a16:creationId xmlns:a16="http://schemas.microsoft.com/office/drawing/2014/main" id="{C2ABE724-2B98-4FBD-8E81-EFF4E9C037A6}"/>
              </a:ext>
            </a:extLst>
          </p:cNvPr>
          <p:cNvSpPr txBox="1"/>
          <p:nvPr/>
        </p:nvSpPr>
        <p:spPr>
          <a:xfrm>
            <a:off x="14057353" y="6466519"/>
            <a:ext cx="1825972" cy="400110"/>
          </a:xfrm>
          <a:prstGeom prst="rect">
            <a:avLst/>
          </a:prstGeom>
          <a:noFill/>
        </p:spPr>
        <p:txBody>
          <a:bodyPr wrap="square">
            <a:spAutoFit/>
          </a:bodyPr>
          <a:lstStyle/>
          <a:p>
            <a:r>
              <a:rPr lang="de-AT" sz="2000" b="1" dirty="0">
                <a:effectLst/>
              </a:rPr>
              <a:t>Weitere Infos</a:t>
            </a:r>
          </a:p>
        </p:txBody>
      </p:sp>
    </p:spTree>
    <p:extLst>
      <p:ext uri="{BB962C8B-B14F-4D97-AF65-F5344CB8AC3E}">
        <p14:creationId xmlns:p14="http://schemas.microsoft.com/office/powerpoint/2010/main" val="200841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1D8833-7DCD-45EF-8B8A-E1D81726CCFE}"/>
              </a:ext>
            </a:extLst>
          </p:cNvPr>
          <p:cNvSpPr>
            <a:spLocks noGrp="1"/>
          </p:cNvSpPr>
          <p:nvPr>
            <p:ph type="title"/>
          </p:nvPr>
        </p:nvSpPr>
        <p:spPr/>
        <p:txBody>
          <a:bodyPr/>
          <a:lstStyle/>
          <a:p>
            <a:r>
              <a:rPr lang="de-AT" dirty="0"/>
              <a:t>Workshops zu verschiedenen Themen</a:t>
            </a:r>
          </a:p>
        </p:txBody>
      </p:sp>
      <p:sp>
        <p:nvSpPr>
          <p:cNvPr id="3" name="Textplatzhalter 2">
            <a:extLst>
              <a:ext uri="{FF2B5EF4-FFF2-40B4-BE49-F238E27FC236}">
                <a16:creationId xmlns:a16="http://schemas.microsoft.com/office/drawing/2014/main" id="{2E9818AC-A9FA-48AD-AE4E-036DE6B8E415}"/>
              </a:ext>
            </a:extLst>
          </p:cNvPr>
          <p:cNvSpPr>
            <a:spLocks noGrp="1"/>
          </p:cNvSpPr>
          <p:nvPr>
            <p:ph type="body" idx="1"/>
          </p:nvPr>
        </p:nvSpPr>
        <p:spPr>
          <a:xfrm>
            <a:off x="922867" y="2005197"/>
            <a:ext cx="12124059" cy="886883"/>
          </a:xfrm>
        </p:spPr>
        <p:txBody>
          <a:bodyPr/>
          <a:lstStyle/>
          <a:p>
            <a:r>
              <a:rPr lang="de-AT" dirty="0"/>
              <a:t>Variierendes Workshop-Programm, z. B. </a:t>
            </a:r>
          </a:p>
        </p:txBody>
      </p:sp>
      <p:sp>
        <p:nvSpPr>
          <p:cNvPr id="4" name="Inhaltsplatzhalter 3">
            <a:extLst>
              <a:ext uri="{FF2B5EF4-FFF2-40B4-BE49-F238E27FC236}">
                <a16:creationId xmlns:a16="http://schemas.microsoft.com/office/drawing/2014/main" id="{33D21628-56B0-49C0-AAEE-3FBFC089642F}"/>
              </a:ext>
            </a:extLst>
          </p:cNvPr>
          <p:cNvSpPr>
            <a:spLocks noGrp="1"/>
          </p:cNvSpPr>
          <p:nvPr>
            <p:ph sz="half" idx="2"/>
          </p:nvPr>
        </p:nvSpPr>
        <p:spPr>
          <a:xfrm>
            <a:off x="921599" y="2784293"/>
            <a:ext cx="12755212" cy="4179456"/>
          </a:xfrm>
        </p:spPr>
        <p:txBody>
          <a:bodyPr>
            <a:normAutofit/>
          </a:bodyPr>
          <a:lstStyle/>
          <a:p>
            <a:pPr marL="449263" marR="0" lvl="0" indent="-449263" algn="l" defTabSz="914400" rtl="0" eaLnBrk="1" fontAlgn="auto" latinLnBrk="0" hangingPunct="1">
              <a:lnSpc>
                <a:spcPts val="3200"/>
              </a:lnSpc>
              <a:spcBef>
                <a:spcPts val="0"/>
              </a:spcBef>
              <a:spcAft>
                <a:spcPts val="600"/>
              </a:spcAft>
              <a:buClr>
                <a:srgbClr val="FFD400"/>
              </a:buClr>
              <a:buSzPct val="170000"/>
              <a:buFont typeface="Courier New" panose="02070309020205020404" pitchFamily="49" charset="0"/>
              <a:buChar char="o"/>
              <a:tabLst/>
              <a:defRPr/>
            </a:pPr>
            <a:r>
              <a:rPr lang="de-AT" dirty="0">
                <a:solidFill>
                  <a:prstClr val="black"/>
                </a:solidFill>
                <a:latin typeface="Nunito Sans Light"/>
              </a:rPr>
              <a:t>Verfassen von Proseminar- und Seminararbeiten</a:t>
            </a:r>
          </a:p>
          <a:p>
            <a:pPr marL="449263" marR="0" lvl="0" indent="-449263" algn="l" defTabSz="914400" rtl="0" eaLnBrk="1" fontAlgn="auto" latinLnBrk="0" hangingPunct="1">
              <a:lnSpc>
                <a:spcPts val="3200"/>
              </a:lnSpc>
              <a:spcBef>
                <a:spcPts val="0"/>
              </a:spcBef>
              <a:spcAft>
                <a:spcPts val="600"/>
              </a:spcAft>
              <a:buClr>
                <a:srgbClr val="FFD400"/>
              </a:buClr>
              <a:buSzPct val="170000"/>
              <a:buFont typeface="Courier New" panose="02070309020205020404" pitchFamily="49" charset="0"/>
              <a:buChar char="o"/>
              <a:tabLst/>
              <a:defRPr/>
            </a:pPr>
            <a:r>
              <a:rPr kumimoji="0" lang="de-AT" sz="2800" b="0" i="0" u="none" strike="noStrike" kern="1200" cap="none" spc="0" normalizeH="0" baseline="0" noProof="0" dirty="0">
                <a:ln>
                  <a:noFill/>
                </a:ln>
                <a:solidFill>
                  <a:prstClr val="black"/>
                </a:solidFill>
                <a:effectLst/>
                <a:uLnTx/>
                <a:uFillTx/>
                <a:latin typeface="Nunito Sans Light"/>
                <a:ea typeface="+mn-ea"/>
                <a:cs typeface="Times New Roman" panose="02020603050405020304" pitchFamily="18" charset="0"/>
              </a:rPr>
              <a:t>Verfassen von Abschlussarbeiten (BA/MA/Dipl.)</a:t>
            </a:r>
          </a:p>
          <a:p>
            <a:pPr marL="449263" marR="0" lvl="0" indent="-449263" algn="l" defTabSz="914400" rtl="0" eaLnBrk="1" fontAlgn="auto" latinLnBrk="0" hangingPunct="1">
              <a:lnSpc>
                <a:spcPts val="3200"/>
              </a:lnSpc>
              <a:spcBef>
                <a:spcPts val="0"/>
              </a:spcBef>
              <a:spcAft>
                <a:spcPts val="600"/>
              </a:spcAft>
              <a:buClr>
                <a:srgbClr val="FFD400"/>
              </a:buClr>
              <a:buSzPct val="170000"/>
              <a:buFont typeface="Courier New" panose="02070309020205020404" pitchFamily="49" charset="0"/>
              <a:buChar char="o"/>
              <a:tabLst/>
              <a:defRPr/>
            </a:pPr>
            <a:r>
              <a:rPr kumimoji="0" lang="de-AT" sz="2800" b="0" i="0" u="none" strike="noStrike" kern="1200" cap="none" spc="0" normalizeH="0" baseline="0" noProof="0" dirty="0">
                <a:ln>
                  <a:noFill/>
                </a:ln>
                <a:solidFill>
                  <a:prstClr val="black"/>
                </a:solidFill>
                <a:effectLst/>
                <a:uLnTx/>
                <a:uFillTx/>
                <a:latin typeface="Nunito Sans Light"/>
                <a:ea typeface="+mn-ea"/>
                <a:cs typeface="Times New Roman" panose="02020603050405020304" pitchFamily="18" charset="0"/>
              </a:rPr>
              <a:t>Forschungsfrage entwickeln</a:t>
            </a:r>
          </a:p>
          <a:p>
            <a:pPr marL="449263" marR="0" lvl="0" indent="-449263" algn="l" defTabSz="914400" rtl="0" eaLnBrk="1" fontAlgn="auto" latinLnBrk="0" hangingPunct="1">
              <a:lnSpc>
                <a:spcPts val="3200"/>
              </a:lnSpc>
              <a:spcBef>
                <a:spcPts val="0"/>
              </a:spcBef>
              <a:spcAft>
                <a:spcPts val="600"/>
              </a:spcAft>
              <a:buClr>
                <a:srgbClr val="FFD400"/>
              </a:buClr>
              <a:buSzPct val="170000"/>
              <a:buFont typeface="Courier New" panose="02070309020205020404" pitchFamily="49" charset="0"/>
              <a:buChar char="o"/>
              <a:tabLst/>
              <a:defRPr/>
            </a:pPr>
            <a:r>
              <a:rPr kumimoji="0" lang="de-AT" sz="2800" b="0" i="0" u="none" strike="noStrike" kern="1200" cap="none" spc="0" normalizeH="0" baseline="0" noProof="0" dirty="0">
                <a:ln>
                  <a:noFill/>
                </a:ln>
                <a:solidFill>
                  <a:prstClr val="black"/>
                </a:solidFill>
                <a:effectLst/>
                <a:uLnTx/>
                <a:uFillTx/>
                <a:latin typeface="Nunito Sans Light"/>
                <a:ea typeface="+mn-ea"/>
                <a:cs typeface="Times New Roman" panose="02020603050405020304" pitchFamily="18" charset="0"/>
              </a:rPr>
              <a:t>Umgang mit Literatur</a:t>
            </a:r>
          </a:p>
          <a:p>
            <a:pPr marL="449263" marR="0" lvl="0" indent="-449263" algn="l" defTabSz="914400" rtl="0" eaLnBrk="1" fontAlgn="auto" latinLnBrk="0" hangingPunct="1">
              <a:lnSpc>
                <a:spcPts val="3200"/>
              </a:lnSpc>
              <a:spcBef>
                <a:spcPts val="0"/>
              </a:spcBef>
              <a:spcAft>
                <a:spcPts val="600"/>
              </a:spcAft>
              <a:buClr>
                <a:srgbClr val="FFD400"/>
              </a:buClr>
              <a:buSzPct val="170000"/>
              <a:buFont typeface="Courier New" panose="02070309020205020404" pitchFamily="49" charset="0"/>
              <a:buChar char="o"/>
              <a:tabLst/>
              <a:defRPr/>
            </a:pPr>
            <a:r>
              <a:rPr lang="de-AT" dirty="0">
                <a:solidFill>
                  <a:prstClr val="black"/>
                </a:solidFill>
                <a:latin typeface="Nunito Sans Light"/>
              </a:rPr>
              <a:t>Strukturieren der Arbeit</a:t>
            </a:r>
            <a:endParaRPr kumimoji="0" lang="de-AT" sz="2800" b="0" i="0" u="none" strike="noStrike" kern="1200" cap="none" spc="0" normalizeH="0" baseline="0" noProof="0" dirty="0">
              <a:ln>
                <a:noFill/>
              </a:ln>
              <a:solidFill>
                <a:prstClr val="black"/>
              </a:solidFill>
              <a:effectLst/>
              <a:uLnTx/>
              <a:uFillTx/>
              <a:latin typeface="Nunito Sans Light"/>
              <a:ea typeface="+mn-ea"/>
              <a:cs typeface="Times New Roman" panose="02020603050405020304" pitchFamily="18" charset="0"/>
            </a:endParaRPr>
          </a:p>
          <a:p>
            <a:pPr marL="449263" marR="0" lvl="0" indent="-449263" algn="l" defTabSz="914400" rtl="0" eaLnBrk="1" fontAlgn="auto" latinLnBrk="0" hangingPunct="1">
              <a:lnSpc>
                <a:spcPts val="3200"/>
              </a:lnSpc>
              <a:spcBef>
                <a:spcPts val="0"/>
              </a:spcBef>
              <a:spcAft>
                <a:spcPts val="600"/>
              </a:spcAft>
              <a:buClr>
                <a:srgbClr val="FFD400"/>
              </a:buClr>
              <a:buSzPct val="170000"/>
              <a:buFont typeface="Courier New" panose="02070309020205020404" pitchFamily="49" charset="0"/>
              <a:buChar char="o"/>
              <a:tabLst/>
              <a:defRPr/>
            </a:pPr>
            <a:r>
              <a:rPr kumimoji="0" lang="de-AT" sz="2800" b="0" i="0" u="none" strike="noStrike" kern="1200" cap="none" spc="0" normalizeH="0" baseline="0" noProof="0" dirty="0">
                <a:ln>
                  <a:noFill/>
                </a:ln>
                <a:solidFill>
                  <a:prstClr val="black"/>
                </a:solidFill>
                <a:effectLst/>
                <a:uLnTx/>
                <a:uFillTx/>
                <a:latin typeface="Nunito Sans Light"/>
                <a:ea typeface="+mn-ea"/>
                <a:cs typeface="Times New Roman" panose="02020603050405020304" pitchFamily="18" charset="0"/>
              </a:rPr>
              <a:t>Textüberarbeitung</a:t>
            </a:r>
          </a:p>
          <a:p>
            <a:pPr marL="449263" marR="0" lvl="0" indent="-449263" algn="l" defTabSz="914400" rtl="0" eaLnBrk="1" fontAlgn="auto" latinLnBrk="0" hangingPunct="1">
              <a:lnSpc>
                <a:spcPts val="3200"/>
              </a:lnSpc>
              <a:spcBef>
                <a:spcPts val="0"/>
              </a:spcBef>
              <a:spcAft>
                <a:spcPts val="600"/>
              </a:spcAft>
              <a:buClr>
                <a:srgbClr val="FFD400"/>
              </a:buClr>
              <a:buSzPct val="170000"/>
              <a:buFont typeface="Courier New" panose="02070309020205020404" pitchFamily="49" charset="0"/>
              <a:buChar char="o"/>
              <a:tabLst/>
              <a:defRPr/>
            </a:pPr>
            <a:r>
              <a:rPr kumimoji="0" lang="de-AT" sz="2800" b="0" i="0" u="none" strike="noStrike" kern="1200" cap="none" spc="0" normalizeH="0" baseline="0" noProof="0" dirty="0">
                <a:ln>
                  <a:noFill/>
                </a:ln>
                <a:solidFill>
                  <a:prstClr val="black"/>
                </a:solidFill>
                <a:effectLst/>
                <a:uLnTx/>
                <a:uFillTx/>
                <a:latin typeface="Nunito Sans Light"/>
                <a:ea typeface="+mn-ea"/>
                <a:cs typeface="Times New Roman" panose="02020603050405020304" pitchFamily="18" charset="0"/>
              </a:rPr>
              <a:t>Academic Writing in English</a:t>
            </a:r>
          </a:p>
          <a:p>
            <a:pPr marL="449263" marR="0" lvl="0" indent="-449263" algn="l" defTabSz="914400" rtl="0" eaLnBrk="1" fontAlgn="auto" latinLnBrk="0" hangingPunct="1">
              <a:lnSpc>
                <a:spcPts val="3200"/>
              </a:lnSpc>
              <a:spcBef>
                <a:spcPts val="0"/>
              </a:spcBef>
              <a:spcAft>
                <a:spcPts val="600"/>
              </a:spcAft>
              <a:buClr>
                <a:srgbClr val="FFD400"/>
              </a:buClr>
              <a:buSzPct val="170000"/>
              <a:buFont typeface="Courier New" panose="02070309020205020404" pitchFamily="49" charset="0"/>
              <a:buChar char="o"/>
              <a:tabLst/>
              <a:defRPr/>
            </a:pPr>
            <a:r>
              <a:rPr kumimoji="0" lang="de-AT" sz="2800" b="0" i="0" u="none" strike="noStrike" kern="1200" cap="none" spc="0" normalizeH="0" baseline="0" noProof="0" dirty="0">
                <a:ln>
                  <a:noFill/>
                </a:ln>
                <a:solidFill>
                  <a:prstClr val="black"/>
                </a:solidFill>
                <a:effectLst/>
                <a:uLnTx/>
                <a:uFillTx/>
                <a:latin typeface="Nunito Sans Light"/>
                <a:ea typeface="+mn-ea"/>
                <a:cs typeface="Times New Roman" panose="02020603050405020304" pitchFamily="18" charset="0"/>
              </a:rPr>
              <a:t>…</a:t>
            </a:r>
            <a:endParaRPr lang="de-AT" dirty="0"/>
          </a:p>
          <a:p>
            <a:endParaRPr lang="de-AT" dirty="0"/>
          </a:p>
        </p:txBody>
      </p:sp>
      <p:sp>
        <p:nvSpPr>
          <p:cNvPr id="8" name="Foliennummernplatzhalter 7">
            <a:extLst>
              <a:ext uri="{FF2B5EF4-FFF2-40B4-BE49-F238E27FC236}">
                <a16:creationId xmlns:a16="http://schemas.microsoft.com/office/drawing/2014/main" id="{EFA28CFC-2E3C-481F-B8F1-79845CB6103F}"/>
              </a:ext>
            </a:extLst>
          </p:cNvPr>
          <p:cNvSpPr>
            <a:spLocks noGrp="1"/>
          </p:cNvSpPr>
          <p:nvPr>
            <p:ph type="sldNum" sz="quarter" idx="4"/>
          </p:nvPr>
        </p:nvSpPr>
        <p:spPr/>
        <p:txBody>
          <a:bodyPr/>
          <a:lstStyle/>
          <a:p>
            <a:fld id="{C8293DA4-3172-BF4E-AAD3-F8E76F90D071}" type="slidenum">
              <a:rPr lang="de-DE" smtClean="0"/>
              <a:pPr/>
              <a:t>4</a:t>
            </a:fld>
            <a:endParaRPr lang="de-DE" dirty="0"/>
          </a:p>
        </p:txBody>
      </p:sp>
      <p:pic>
        <p:nvPicPr>
          <p:cNvPr id="16" name="Grafik 15">
            <a:extLst>
              <a:ext uri="{FF2B5EF4-FFF2-40B4-BE49-F238E27FC236}">
                <a16:creationId xmlns:a16="http://schemas.microsoft.com/office/drawing/2014/main" id="{E01E342D-7EA7-4380-8DD1-2221097C956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162048" y="7005131"/>
            <a:ext cx="1616582" cy="1616582"/>
          </a:xfrm>
          <a:prstGeom prst="rect">
            <a:avLst/>
          </a:prstGeom>
        </p:spPr>
      </p:pic>
      <p:sp>
        <p:nvSpPr>
          <p:cNvPr id="19" name="Textfeld 18">
            <a:extLst>
              <a:ext uri="{FF2B5EF4-FFF2-40B4-BE49-F238E27FC236}">
                <a16:creationId xmlns:a16="http://schemas.microsoft.com/office/drawing/2014/main" id="{D7B4D848-B6B3-4A80-BC55-9871CA21D3EC}"/>
              </a:ext>
            </a:extLst>
          </p:cNvPr>
          <p:cNvSpPr txBox="1"/>
          <p:nvPr/>
        </p:nvSpPr>
        <p:spPr>
          <a:xfrm>
            <a:off x="14057353" y="6466519"/>
            <a:ext cx="1825972" cy="400110"/>
          </a:xfrm>
          <a:prstGeom prst="rect">
            <a:avLst/>
          </a:prstGeom>
          <a:noFill/>
        </p:spPr>
        <p:txBody>
          <a:bodyPr wrap="square">
            <a:spAutoFit/>
          </a:bodyPr>
          <a:lstStyle/>
          <a:p>
            <a:r>
              <a:rPr lang="de-AT" sz="2000" b="1" dirty="0">
                <a:effectLst/>
              </a:rPr>
              <a:t>Weitere Infos</a:t>
            </a:r>
          </a:p>
        </p:txBody>
      </p:sp>
      <p:sp>
        <p:nvSpPr>
          <p:cNvPr id="11" name="Inhaltsplatzhalter 3">
            <a:extLst>
              <a:ext uri="{FF2B5EF4-FFF2-40B4-BE49-F238E27FC236}">
                <a16:creationId xmlns:a16="http://schemas.microsoft.com/office/drawing/2014/main" id="{D72E48B2-4A8D-4053-B59D-9BC47602AF3F}"/>
              </a:ext>
            </a:extLst>
          </p:cNvPr>
          <p:cNvSpPr txBox="1">
            <a:spLocks/>
          </p:cNvSpPr>
          <p:nvPr/>
        </p:nvSpPr>
        <p:spPr>
          <a:xfrm>
            <a:off x="794582" y="7010831"/>
            <a:ext cx="12125327" cy="1935817"/>
          </a:xfrm>
          <a:prstGeom prst="rect">
            <a:avLst/>
          </a:prstGeom>
        </p:spPr>
        <p:txBody>
          <a:bodyPr vert="horz" lIns="91440" tIns="45720" rIns="91440" bIns="45720" rtlCol="0">
            <a:normAutofit/>
          </a:bodyPr>
          <a:lstStyle>
            <a:lvl1pPr marL="0" indent="0" algn="l" defTabSz="914400" rtl="0" eaLnBrk="1" latinLnBrk="0" hangingPunct="1">
              <a:lnSpc>
                <a:spcPts val="3200"/>
              </a:lnSpc>
              <a:spcBef>
                <a:spcPts val="0"/>
              </a:spcBef>
              <a:spcAft>
                <a:spcPts val="600"/>
              </a:spcAft>
              <a:buClr>
                <a:srgbClr val="FFD400"/>
              </a:buClr>
              <a:buSzPct val="170000"/>
              <a:buFont typeface="Courier New" panose="02070309020205020404" pitchFamily="49" charset="0"/>
              <a:buNone/>
              <a:defRPr sz="2800" b="0" i="0" kern="1200" baseline="0">
                <a:solidFill>
                  <a:schemeClr val="tx1"/>
                </a:solidFill>
                <a:latin typeface="+mn-lt"/>
                <a:ea typeface="+mn-ea"/>
                <a:cs typeface="Times New Roman" panose="02020603050405020304" pitchFamily="18" charset="0"/>
              </a:defRPr>
            </a:lvl1pPr>
            <a:lvl2pPr marL="896938" indent="-439738" algn="l" defTabSz="914400" rtl="0" eaLnBrk="1" latinLnBrk="0" hangingPunct="1">
              <a:lnSpc>
                <a:spcPts val="3200"/>
              </a:lnSpc>
              <a:spcBef>
                <a:spcPts val="0"/>
              </a:spcBef>
              <a:spcAft>
                <a:spcPts val="600"/>
              </a:spcAft>
              <a:buFont typeface="Arial" panose="020B0604020202020204" pitchFamily="34" charset="0"/>
              <a:buChar char="•"/>
              <a:defRPr sz="2800" b="0" i="0" kern="1200" baseline="0">
                <a:solidFill>
                  <a:schemeClr val="tx1"/>
                </a:solidFill>
                <a:latin typeface="+mn-lt"/>
                <a:ea typeface="+mn-ea"/>
                <a:cs typeface="Times New Roman" panose="02020603050405020304" pitchFamily="18" charset="0"/>
              </a:defRPr>
            </a:lvl2pPr>
            <a:lvl3pPr marL="1346200" indent="-431800" algn="l" defTabSz="914400" rtl="0" eaLnBrk="1" latinLnBrk="0" hangingPunct="1">
              <a:lnSpc>
                <a:spcPts val="3200"/>
              </a:lnSpc>
              <a:spcBef>
                <a:spcPts val="0"/>
              </a:spcBef>
              <a:spcAft>
                <a:spcPts val="600"/>
              </a:spcAft>
              <a:buClr>
                <a:schemeClr val="tx1"/>
              </a:buClr>
              <a:buSzPct val="130000"/>
              <a:buFont typeface="Symbol" pitchFamily="2" charset="2"/>
              <a:buChar char="-"/>
              <a:defRPr sz="2800" b="0" i="0" kern="1200" baseline="0">
                <a:solidFill>
                  <a:schemeClr val="tx1"/>
                </a:solidFill>
                <a:latin typeface="Nunito Sans" pitchFamily="2" charset="77"/>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Nunito Sans" pitchFamily="2" charset="77"/>
                <a:ea typeface="+mn-ea"/>
                <a:cs typeface="Times New Roman" panose="02020603050405020304" pitchFamily="18" charset="0"/>
              </a:defRPr>
            </a:lvl4pPr>
            <a:lvl5pPr marL="2057400" indent="-228600" algn="l" defTabSz="914400" rtl="0" eaLnBrk="1" latinLnBrk="0" hangingPunct="1">
              <a:lnSpc>
                <a:spcPct val="90000"/>
              </a:lnSpc>
              <a:spcBef>
                <a:spcPts val="500"/>
              </a:spcBef>
              <a:buClr>
                <a:srgbClr val="FFD400"/>
              </a:buClr>
              <a:buFont typeface="Arial" panose="020B0604020202020204" pitchFamily="34" charset="0"/>
              <a:buChar char="•"/>
              <a:defRPr sz="1800" b="0" i="0" kern="1200" baseline="0">
                <a:solidFill>
                  <a:schemeClr val="tx1"/>
                </a:solidFill>
                <a:latin typeface="Nunito Sans" pitchFamily="2" charset="77"/>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Nunito Sans" pitchFamily="2" charset="77"/>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49375">
              <a:lnSpc>
                <a:spcPct val="100000"/>
              </a:lnSpc>
            </a:pPr>
            <a:r>
              <a:rPr lang="de-AT" sz="2200" dirty="0"/>
              <a:t>Workshop-Termine werden zu Beginn jedes Semesters veröffentlicht, verbindliche Anmeldung unter </a:t>
            </a:r>
            <a:r>
              <a:rPr lang="de-AT" sz="2200" dirty="0">
                <a:hlinkClick r:id="rId4"/>
              </a:rPr>
              <a:t>https://schreibzentrum.uni-graz.at/de/workshops/angebote-und-anmeldung/</a:t>
            </a:r>
            <a:r>
              <a:rPr lang="de-AT" sz="2200" dirty="0"/>
              <a:t> </a:t>
            </a:r>
          </a:p>
          <a:p>
            <a:pPr marL="1349375"/>
            <a:r>
              <a:rPr lang="de-AT" sz="2200" dirty="0"/>
              <a:t>Teilnahme kostenfrei, aber verbindliche Anmeldung wegen großer Beliebtheit</a:t>
            </a:r>
          </a:p>
          <a:p>
            <a:pPr marL="1349375"/>
            <a:endParaRPr lang="de-AT" sz="2200" dirty="0"/>
          </a:p>
          <a:p>
            <a:pPr marL="1349375"/>
            <a:endParaRPr lang="de-AT" sz="3000" dirty="0"/>
          </a:p>
          <a:p>
            <a:endParaRPr lang="de-AT" dirty="0"/>
          </a:p>
        </p:txBody>
      </p:sp>
      <p:sp>
        <p:nvSpPr>
          <p:cNvPr id="13" name="Fußzeilenplatzhalter 4">
            <a:extLst>
              <a:ext uri="{FF2B5EF4-FFF2-40B4-BE49-F238E27FC236}">
                <a16:creationId xmlns:a16="http://schemas.microsoft.com/office/drawing/2014/main" id="{FE794239-62AF-4515-8B40-D7EB14B6CE06}"/>
              </a:ext>
            </a:extLst>
          </p:cNvPr>
          <p:cNvSpPr>
            <a:spLocks noGrp="1"/>
          </p:cNvSpPr>
          <p:nvPr>
            <p:ph type="ftr" sz="quarter" idx="3"/>
          </p:nvPr>
        </p:nvSpPr>
        <p:spPr>
          <a:xfrm>
            <a:off x="921599" y="9040813"/>
            <a:ext cx="15715522" cy="519112"/>
          </a:xfrm>
        </p:spPr>
        <p:txBody>
          <a:bodyPr/>
          <a:lstStyle/>
          <a:p>
            <a:pPr algn="l">
              <a:tabLst>
                <a:tab pos="7175500" algn="l"/>
              </a:tabLst>
            </a:pPr>
            <a:r>
              <a:rPr lang="de-AT" dirty="0"/>
              <a:t>Stand: Dezember 2023            	 schreibzentrum@uni-graz.at</a:t>
            </a:r>
            <a:endParaRPr lang="de-DE" dirty="0"/>
          </a:p>
        </p:txBody>
      </p:sp>
      <p:pic>
        <p:nvPicPr>
          <p:cNvPr id="14" name="Grafik 13">
            <a:extLst>
              <a:ext uri="{FF2B5EF4-FFF2-40B4-BE49-F238E27FC236}">
                <a16:creationId xmlns:a16="http://schemas.microsoft.com/office/drawing/2014/main" id="{A4AFBE68-D09B-427C-96DB-839DB490932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2866" y="7193872"/>
            <a:ext cx="1086282" cy="1086282"/>
          </a:xfrm>
          <a:prstGeom prst="rect">
            <a:avLst/>
          </a:prstGeom>
        </p:spPr>
      </p:pic>
      <p:pic>
        <p:nvPicPr>
          <p:cNvPr id="15" name="Inhaltsplatzhalter 9">
            <a:extLst>
              <a:ext uri="{FF2B5EF4-FFF2-40B4-BE49-F238E27FC236}">
                <a16:creationId xmlns:a16="http://schemas.microsoft.com/office/drawing/2014/main" id="{E0748B30-4E9E-4CA1-93FB-E2B4C66E1E1F}"/>
              </a:ext>
            </a:extLst>
          </p:cNvPr>
          <p:cNvPicPr>
            <a:picLocks noGrp="1" noChangeAspect="1"/>
          </p:cNvPicPr>
          <p:nvPr>
            <p:ph sz="quarter" idx="14"/>
          </p:nvPr>
        </p:nvPicPr>
        <p:blipFill>
          <a:blip r:embed="rId7">
            <a:extLst>
              <a:ext uri="{28A0092B-C50C-407E-A947-70E740481C1C}">
                <a14:useLocalDpi xmlns:a14="http://schemas.microsoft.com/office/drawing/2010/main" val="0"/>
              </a:ext>
            </a:extLst>
          </a:blip>
          <a:srcRect/>
          <a:stretch/>
        </p:blipFill>
        <p:spPr>
          <a:xfrm>
            <a:off x="13970215" y="4085773"/>
            <a:ext cx="1759579" cy="1734078"/>
          </a:xfrm>
          <a:prstGeom prst="rect">
            <a:avLst/>
          </a:prstGeom>
        </p:spPr>
      </p:pic>
    </p:spTree>
    <p:extLst>
      <p:ext uri="{BB962C8B-B14F-4D97-AF65-F5344CB8AC3E}">
        <p14:creationId xmlns:p14="http://schemas.microsoft.com/office/powerpoint/2010/main" val="2350625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1D8833-7DCD-45EF-8B8A-E1D81726CCFE}"/>
              </a:ext>
            </a:extLst>
          </p:cNvPr>
          <p:cNvSpPr>
            <a:spLocks noGrp="1"/>
          </p:cNvSpPr>
          <p:nvPr>
            <p:ph type="title"/>
          </p:nvPr>
        </p:nvSpPr>
        <p:spPr/>
        <p:txBody>
          <a:bodyPr/>
          <a:lstStyle/>
          <a:p>
            <a:r>
              <a:rPr lang="de-AT" dirty="0"/>
              <a:t>Veranstaltungen</a:t>
            </a:r>
          </a:p>
        </p:txBody>
      </p:sp>
      <p:sp>
        <p:nvSpPr>
          <p:cNvPr id="3" name="Textplatzhalter 2">
            <a:extLst>
              <a:ext uri="{FF2B5EF4-FFF2-40B4-BE49-F238E27FC236}">
                <a16:creationId xmlns:a16="http://schemas.microsoft.com/office/drawing/2014/main" id="{2E9818AC-A9FA-48AD-AE4E-036DE6B8E415}"/>
              </a:ext>
            </a:extLst>
          </p:cNvPr>
          <p:cNvSpPr>
            <a:spLocks noGrp="1"/>
          </p:cNvSpPr>
          <p:nvPr>
            <p:ph type="body" idx="1"/>
          </p:nvPr>
        </p:nvSpPr>
        <p:spPr>
          <a:xfrm>
            <a:off x="922867" y="2005197"/>
            <a:ext cx="12124059" cy="886883"/>
          </a:xfrm>
        </p:spPr>
        <p:txBody>
          <a:bodyPr/>
          <a:lstStyle/>
          <a:p>
            <a:r>
              <a:rPr lang="de-AT" dirty="0"/>
              <a:t>Variierende Angebote, z. B. </a:t>
            </a:r>
          </a:p>
        </p:txBody>
      </p:sp>
      <p:sp>
        <p:nvSpPr>
          <p:cNvPr id="4" name="Inhaltsplatzhalter 3">
            <a:extLst>
              <a:ext uri="{FF2B5EF4-FFF2-40B4-BE49-F238E27FC236}">
                <a16:creationId xmlns:a16="http://schemas.microsoft.com/office/drawing/2014/main" id="{33D21628-56B0-49C0-AAEE-3FBFC089642F}"/>
              </a:ext>
            </a:extLst>
          </p:cNvPr>
          <p:cNvSpPr>
            <a:spLocks noGrp="1"/>
          </p:cNvSpPr>
          <p:nvPr>
            <p:ph sz="half" idx="2"/>
          </p:nvPr>
        </p:nvSpPr>
        <p:spPr>
          <a:xfrm>
            <a:off x="921599" y="2687444"/>
            <a:ext cx="12125327" cy="3674167"/>
          </a:xfrm>
        </p:spPr>
        <p:txBody>
          <a:bodyPr>
            <a:normAutofit/>
          </a:bodyPr>
          <a:lstStyle/>
          <a:p>
            <a:pPr marL="449263" marR="0" lvl="0" indent="-449263" algn="l" defTabSz="914400" rtl="0" eaLnBrk="1" fontAlgn="auto" latinLnBrk="0" hangingPunct="1">
              <a:lnSpc>
                <a:spcPts val="3200"/>
              </a:lnSpc>
              <a:spcBef>
                <a:spcPts val="0"/>
              </a:spcBef>
              <a:spcAft>
                <a:spcPts val="600"/>
              </a:spcAft>
              <a:buClr>
                <a:srgbClr val="FFD400"/>
              </a:buClr>
              <a:buSzPct val="170000"/>
              <a:buFont typeface="Courier New" panose="02070309020205020404" pitchFamily="49" charset="0"/>
              <a:buChar char="o"/>
              <a:tabLst/>
              <a:defRPr/>
            </a:pPr>
            <a:r>
              <a:rPr lang="de-AT" dirty="0">
                <a:solidFill>
                  <a:prstClr val="black"/>
                </a:solidFill>
                <a:latin typeface="Nunito Sans Light"/>
              </a:rPr>
              <a:t>Sommerschreibmorgen &amp; Winterschreibmorgen (Aufbau von Schreibroutinen)</a:t>
            </a:r>
          </a:p>
          <a:p>
            <a:pPr marL="449263" marR="0" lvl="0" indent="-449263" algn="l" defTabSz="914400" rtl="0" eaLnBrk="1" fontAlgn="auto" latinLnBrk="0" hangingPunct="1">
              <a:lnSpc>
                <a:spcPts val="3200"/>
              </a:lnSpc>
              <a:spcBef>
                <a:spcPts val="0"/>
              </a:spcBef>
              <a:spcAft>
                <a:spcPts val="600"/>
              </a:spcAft>
              <a:buClr>
                <a:srgbClr val="FFD400"/>
              </a:buClr>
              <a:buSzPct val="170000"/>
              <a:buFont typeface="Courier New" panose="02070309020205020404" pitchFamily="49" charset="0"/>
              <a:buChar char="o"/>
              <a:tabLst/>
              <a:defRPr/>
            </a:pPr>
            <a:r>
              <a:rPr lang="de-AT" dirty="0">
                <a:solidFill>
                  <a:prstClr val="black"/>
                </a:solidFill>
                <a:latin typeface="Nunito Sans Light"/>
              </a:rPr>
              <a:t>Schreibyoga</a:t>
            </a:r>
          </a:p>
          <a:p>
            <a:pPr marL="449263" marR="0" lvl="0" indent="-449263" algn="l" defTabSz="914400" rtl="0" eaLnBrk="1" fontAlgn="auto" latinLnBrk="0" hangingPunct="1">
              <a:lnSpc>
                <a:spcPts val="3200"/>
              </a:lnSpc>
              <a:spcBef>
                <a:spcPts val="0"/>
              </a:spcBef>
              <a:spcAft>
                <a:spcPts val="600"/>
              </a:spcAft>
              <a:buClr>
                <a:srgbClr val="FFD400"/>
              </a:buClr>
              <a:buSzPct val="170000"/>
              <a:buFont typeface="Courier New" panose="02070309020205020404" pitchFamily="49" charset="0"/>
              <a:buChar char="o"/>
              <a:tabLst/>
              <a:defRPr/>
            </a:pPr>
            <a:r>
              <a:rPr lang="de-AT" dirty="0">
                <a:solidFill>
                  <a:prstClr val="black"/>
                </a:solidFill>
                <a:latin typeface="Nunito Sans Light"/>
              </a:rPr>
              <a:t>Lange Nacht der aufgeschobenen Seminararbeiten</a:t>
            </a:r>
          </a:p>
          <a:p>
            <a:pPr marL="449263" marR="0" lvl="0" indent="-449263" algn="l" defTabSz="914400" rtl="0" eaLnBrk="1" fontAlgn="auto" latinLnBrk="0" hangingPunct="1">
              <a:lnSpc>
                <a:spcPts val="3200"/>
              </a:lnSpc>
              <a:spcBef>
                <a:spcPts val="0"/>
              </a:spcBef>
              <a:spcAft>
                <a:spcPts val="600"/>
              </a:spcAft>
              <a:buClr>
                <a:srgbClr val="FFD400"/>
              </a:buClr>
              <a:buSzPct val="170000"/>
              <a:buFont typeface="Courier New" panose="02070309020205020404" pitchFamily="49" charset="0"/>
              <a:buChar char="o"/>
              <a:tabLst/>
              <a:defRPr/>
            </a:pPr>
            <a:r>
              <a:rPr lang="de-AT" dirty="0">
                <a:solidFill>
                  <a:prstClr val="black"/>
                </a:solidFill>
                <a:latin typeface="Nunito Sans Light"/>
              </a:rPr>
              <a:t>Langer Schreibsamstag mit Kinderbetreuung</a:t>
            </a:r>
          </a:p>
          <a:p>
            <a:pPr marL="449263" marR="0" lvl="0" indent="-449263" algn="l" defTabSz="914400" rtl="0" eaLnBrk="1" fontAlgn="auto" latinLnBrk="0" hangingPunct="1">
              <a:lnSpc>
                <a:spcPts val="3200"/>
              </a:lnSpc>
              <a:spcBef>
                <a:spcPts val="0"/>
              </a:spcBef>
              <a:spcAft>
                <a:spcPts val="600"/>
              </a:spcAft>
              <a:buClr>
                <a:srgbClr val="FFD400"/>
              </a:buClr>
              <a:buSzPct val="170000"/>
              <a:buFont typeface="Courier New" panose="02070309020205020404" pitchFamily="49" charset="0"/>
              <a:buChar char="o"/>
              <a:tabLst/>
              <a:defRPr/>
            </a:pPr>
            <a:r>
              <a:rPr lang="de-AT" dirty="0">
                <a:solidFill>
                  <a:prstClr val="black"/>
                </a:solidFill>
                <a:latin typeface="Nunito Sans Light"/>
              </a:rPr>
              <a:t>…</a:t>
            </a:r>
          </a:p>
          <a:p>
            <a:pPr marL="1349375"/>
            <a:endParaRPr lang="de-AT" dirty="0"/>
          </a:p>
          <a:p>
            <a:pPr marL="1349375"/>
            <a:endParaRPr lang="de-AT" dirty="0"/>
          </a:p>
          <a:p>
            <a:pPr marL="1349375"/>
            <a:endParaRPr lang="de-AT" sz="3200" dirty="0"/>
          </a:p>
          <a:p>
            <a:pPr marL="1349375"/>
            <a:endParaRPr lang="de-AT" sz="3000" dirty="0"/>
          </a:p>
          <a:p>
            <a:endParaRPr lang="de-AT" dirty="0"/>
          </a:p>
        </p:txBody>
      </p:sp>
      <p:pic>
        <p:nvPicPr>
          <p:cNvPr id="10" name="Inhaltsplatzhalter 9">
            <a:extLst>
              <a:ext uri="{FF2B5EF4-FFF2-40B4-BE49-F238E27FC236}">
                <a16:creationId xmlns:a16="http://schemas.microsoft.com/office/drawing/2014/main" id="{A8DAC05B-4622-4411-8C8C-3895876B5BCC}"/>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p:blipFill>
        <p:spPr>
          <a:xfrm>
            <a:off x="13970215" y="4085773"/>
            <a:ext cx="1759579" cy="1734078"/>
          </a:xfrm>
          <a:prstGeom prst="rect">
            <a:avLst/>
          </a:prstGeom>
        </p:spPr>
      </p:pic>
      <p:sp>
        <p:nvSpPr>
          <p:cNvPr id="8" name="Foliennummernplatzhalter 7">
            <a:extLst>
              <a:ext uri="{FF2B5EF4-FFF2-40B4-BE49-F238E27FC236}">
                <a16:creationId xmlns:a16="http://schemas.microsoft.com/office/drawing/2014/main" id="{EFA28CFC-2E3C-481F-B8F1-79845CB6103F}"/>
              </a:ext>
            </a:extLst>
          </p:cNvPr>
          <p:cNvSpPr>
            <a:spLocks noGrp="1"/>
          </p:cNvSpPr>
          <p:nvPr>
            <p:ph type="sldNum" sz="quarter" idx="4"/>
          </p:nvPr>
        </p:nvSpPr>
        <p:spPr/>
        <p:txBody>
          <a:bodyPr/>
          <a:lstStyle/>
          <a:p>
            <a:fld id="{C8293DA4-3172-BF4E-AAD3-F8E76F90D071}" type="slidenum">
              <a:rPr lang="de-DE" smtClean="0"/>
              <a:pPr/>
              <a:t>5</a:t>
            </a:fld>
            <a:endParaRPr lang="de-DE" dirty="0"/>
          </a:p>
        </p:txBody>
      </p:sp>
      <p:pic>
        <p:nvPicPr>
          <p:cNvPr id="16" name="Grafik 15">
            <a:extLst>
              <a:ext uri="{FF2B5EF4-FFF2-40B4-BE49-F238E27FC236}">
                <a16:creationId xmlns:a16="http://schemas.microsoft.com/office/drawing/2014/main" id="{E01E342D-7EA7-4380-8DD1-2221097C956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162048" y="7005131"/>
            <a:ext cx="1616582" cy="1616582"/>
          </a:xfrm>
          <a:prstGeom prst="rect">
            <a:avLst/>
          </a:prstGeom>
        </p:spPr>
      </p:pic>
      <p:sp>
        <p:nvSpPr>
          <p:cNvPr id="19" name="Textfeld 18">
            <a:extLst>
              <a:ext uri="{FF2B5EF4-FFF2-40B4-BE49-F238E27FC236}">
                <a16:creationId xmlns:a16="http://schemas.microsoft.com/office/drawing/2014/main" id="{D7B4D848-B6B3-4A80-BC55-9871CA21D3EC}"/>
              </a:ext>
            </a:extLst>
          </p:cNvPr>
          <p:cNvSpPr txBox="1"/>
          <p:nvPr/>
        </p:nvSpPr>
        <p:spPr>
          <a:xfrm>
            <a:off x="14057353" y="6466519"/>
            <a:ext cx="1825972" cy="400110"/>
          </a:xfrm>
          <a:prstGeom prst="rect">
            <a:avLst/>
          </a:prstGeom>
          <a:noFill/>
        </p:spPr>
        <p:txBody>
          <a:bodyPr wrap="square">
            <a:spAutoFit/>
          </a:bodyPr>
          <a:lstStyle/>
          <a:p>
            <a:r>
              <a:rPr lang="de-AT" sz="2000" b="1" dirty="0">
                <a:effectLst/>
              </a:rPr>
              <a:t>Weitere Infos</a:t>
            </a:r>
          </a:p>
        </p:txBody>
      </p:sp>
      <p:sp>
        <p:nvSpPr>
          <p:cNvPr id="11" name="Inhaltsplatzhalter 3">
            <a:extLst>
              <a:ext uri="{FF2B5EF4-FFF2-40B4-BE49-F238E27FC236}">
                <a16:creationId xmlns:a16="http://schemas.microsoft.com/office/drawing/2014/main" id="{15997F3D-7D47-4E8A-A133-2FC71AB6D0AB}"/>
              </a:ext>
            </a:extLst>
          </p:cNvPr>
          <p:cNvSpPr txBox="1">
            <a:spLocks/>
          </p:cNvSpPr>
          <p:nvPr/>
        </p:nvSpPr>
        <p:spPr>
          <a:xfrm>
            <a:off x="803787" y="7104996"/>
            <a:ext cx="12125327" cy="1935817"/>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ts val="3200"/>
              </a:lnSpc>
              <a:spcBef>
                <a:spcPts val="0"/>
              </a:spcBef>
              <a:spcAft>
                <a:spcPts val="600"/>
              </a:spcAft>
              <a:buClr>
                <a:srgbClr val="FFD400"/>
              </a:buClr>
              <a:buSzPct val="170000"/>
              <a:buFont typeface="Courier New" panose="02070309020205020404" pitchFamily="49" charset="0"/>
              <a:buNone/>
              <a:defRPr sz="2800" b="0" i="0" kern="1200" baseline="0">
                <a:solidFill>
                  <a:schemeClr val="tx1"/>
                </a:solidFill>
                <a:latin typeface="+mn-lt"/>
                <a:ea typeface="+mn-ea"/>
                <a:cs typeface="Times New Roman" panose="02020603050405020304" pitchFamily="18" charset="0"/>
              </a:defRPr>
            </a:lvl1pPr>
            <a:lvl2pPr marL="896938" indent="-439738" algn="l" defTabSz="914400" rtl="0" eaLnBrk="1" latinLnBrk="0" hangingPunct="1">
              <a:lnSpc>
                <a:spcPts val="3200"/>
              </a:lnSpc>
              <a:spcBef>
                <a:spcPts val="0"/>
              </a:spcBef>
              <a:spcAft>
                <a:spcPts val="600"/>
              </a:spcAft>
              <a:buFont typeface="Arial" panose="020B0604020202020204" pitchFamily="34" charset="0"/>
              <a:buChar char="•"/>
              <a:defRPr sz="2800" b="0" i="0" kern="1200" baseline="0">
                <a:solidFill>
                  <a:schemeClr val="tx1"/>
                </a:solidFill>
                <a:latin typeface="+mn-lt"/>
                <a:ea typeface="+mn-ea"/>
                <a:cs typeface="Times New Roman" panose="02020603050405020304" pitchFamily="18" charset="0"/>
              </a:defRPr>
            </a:lvl2pPr>
            <a:lvl3pPr marL="1346200" indent="-431800" algn="l" defTabSz="914400" rtl="0" eaLnBrk="1" latinLnBrk="0" hangingPunct="1">
              <a:lnSpc>
                <a:spcPts val="3200"/>
              </a:lnSpc>
              <a:spcBef>
                <a:spcPts val="0"/>
              </a:spcBef>
              <a:spcAft>
                <a:spcPts val="600"/>
              </a:spcAft>
              <a:buClr>
                <a:schemeClr val="tx1"/>
              </a:buClr>
              <a:buSzPct val="130000"/>
              <a:buFont typeface="Symbol" pitchFamily="2" charset="2"/>
              <a:buChar char="-"/>
              <a:defRPr sz="2800" b="0" i="0" kern="1200" baseline="0">
                <a:solidFill>
                  <a:schemeClr val="tx1"/>
                </a:solidFill>
                <a:latin typeface="Nunito Sans" pitchFamily="2" charset="77"/>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Nunito Sans" pitchFamily="2" charset="77"/>
                <a:ea typeface="+mn-ea"/>
                <a:cs typeface="Times New Roman" panose="02020603050405020304" pitchFamily="18" charset="0"/>
              </a:defRPr>
            </a:lvl4pPr>
            <a:lvl5pPr marL="2057400" indent="-228600" algn="l" defTabSz="914400" rtl="0" eaLnBrk="1" latinLnBrk="0" hangingPunct="1">
              <a:lnSpc>
                <a:spcPct val="90000"/>
              </a:lnSpc>
              <a:spcBef>
                <a:spcPts val="500"/>
              </a:spcBef>
              <a:buClr>
                <a:srgbClr val="FFD400"/>
              </a:buClr>
              <a:buFont typeface="Arial" panose="020B0604020202020204" pitchFamily="34" charset="0"/>
              <a:buChar char="•"/>
              <a:defRPr sz="1800" b="0" i="0" kern="1200" baseline="0">
                <a:solidFill>
                  <a:schemeClr val="tx1"/>
                </a:solidFill>
                <a:latin typeface="Nunito Sans" pitchFamily="2" charset="77"/>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Nunito Sans" pitchFamily="2" charset="77"/>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49375"/>
            <a:r>
              <a:rPr lang="de-AT" sz="8800" dirty="0"/>
              <a:t>Angebote werden zu Beginn jedes Semesters veröffentlicht, verbindliche Anmeldung unter </a:t>
            </a:r>
            <a:r>
              <a:rPr lang="de-AT" sz="8800" dirty="0">
                <a:hlinkClick r:id="rId5"/>
              </a:rPr>
              <a:t>https://schreibzentrum.uni-graz.at/de/workshops/angebote-und-anmeldung/</a:t>
            </a:r>
            <a:r>
              <a:rPr lang="de-AT" sz="8800" dirty="0"/>
              <a:t> </a:t>
            </a:r>
          </a:p>
          <a:p>
            <a:pPr marL="1349375"/>
            <a:r>
              <a:rPr lang="de-AT" sz="8800" dirty="0"/>
              <a:t>Teilnahme kostenfrei, aber verbindliche Anmeldung wegen großer Beliebtheit</a:t>
            </a:r>
          </a:p>
          <a:p>
            <a:pPr marL="1349375"/>
            <a:endParaRPr lang="de-AT" sz="3000" dirty="0"/>
          </a:p>
          <a:p>
            <a:endParaRPr lang="de-AT" dirty="0"/>
          </a:p>
        </p:txBody>
      </p:sp>
      <p:sp>
        <p:nvSpPr>
          <p:cNvPr id="13" name="Fußzeilenplatzhalter 4">
            <a:extLst>
              <a:ext uri="{FF2B5EF4-FFF2-40B4-BE49-F238E27FC236}">
                <a16:creationId xmlns:a16="http://schemas.microsoft.com/office/drawing/2014/main" id="{40C7A01B-AADA-482E-A11A-734C01636242}"/>
              </a:ext>
            </a:extLst>
          </p:cNvPr>
          <p:cNvSpPr>
            <a:spLocks noGrp="1"/>
          </p:cNvSpPr>
          <p:nvPr>
            <p:ph type="ftr" sz="quarter" idx="3"/>
          </p:nvPr>
        </p:nvSpPr>
        <p:spPr>
          <a:xfrm>
            <a:off x="921599" y="9040813"/>
            <a:ext cx="15715522" cy="519112"/>
          </a:xfrm>
        </p:spPr>
        <p:txBody>
          <a:bodyPr/>
          <a:lstStyle/>
          <a:p>
            <a:pPr algn="l">
              <a:tabLst>
                <a:tab pos="7175500" algn="l"/>
              </a:tabLst>
            </a:pPr>
            <a:r>
              <a:rPr lang="de-AT" dirty="0"/>
              <a:t>Stand: Dezember 2023            	 schreibzentrum@uni-graz.at</a:t>
            </a:r>
            <a:endParaRPr lang="de-DE" dirty="0"/>
          </a:p>
        </p:txBody>
      </p:sp>
      <p:pic>
        <p:nvPicPr>
          <p:cNvPr id="14" name="Grafik 13">
            <a:extLst>
              <a:ext uri="{FF2B5EF4-FFF2-40B4-BE49-F238E27FC236}">
                <a16:creationId xmlns:a16="http://schemas.microsoft.com/office/drawing/2014/main" id="{92B51640-FBF4-4CED-8720-2992004F02C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2866" y="7193872"/>
            <a:ext cx="1086282" cy="1086282"/>
          </a:xfrm>
          <a:prstGeom prst="rect">
            <a:avLst/>
          </a:prstGeom>
        </p:spPr>
      </p:pic>
    </p:spTree>
    <p:extLst>
      <p:ext uri="{BB962C8B-B14F-4D97-AF65-F5344CB8AC3E}">
        <p14:creationId xmlns:p14="http://schemas.microsoft.com/office/powerpoint/2010/main" val="2898466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1D8833-7DCD-45EF-8B8A-E1D81726CCFE}"/>
              </a:ext>
            </a:extLst>
          </p:cNvPr>
          <p:cNvSpPr>
            <a:spLocks noGrp="1"/>
          </p:cNvSpPr>
          <p:nvPr>
            <p:ph type="title"/>
          </p:nvPr>
        </p:nvSpPr>
        <p:spPr/>
        <p:txBody>
          <a:bodyPr/>
          <a:lstStyle/>
          <a:p>
            <a:r>
              <a:rPr lang="de-AT" dirty="0"/>
              <a:t>Online Ressourcen</a:t>
            </a:r>
          </a:p>
        </p:txBody>
      </p:sp>
      <p:sp>
        <p:nvSpPr>
          <p:cNvPr id="3" name="Textplatzhalter 2">
            <a:extLst>
              <a:ext uri="{FF2B5EF4-FFF2-40B4-BE49-F238E27FC236}">
                <a16:creationId xmlns:a16="http://schemas.microsoft.com/office/drawing/2014/main" id="{2E9818AC-A9FA-48AD-AE4E-036DE6B8E415}"/>
              </a:ext>
            </a:extLst>
          </p:cNvPr>
          <p:cNvSpPr>
            <a:spLocks noGrp="1"/>
          </p:cNvSpPr>
          <p:nvPr>
            <p:ph type="body" idx="1"/>
          </p:nvPr>
        </p:nvSpPr>
        <p:spPr>
          <a:xfrm>
            <a:off x="922867" y="2005197"/>
            <a:ext cx="12124059" cy="886883"/>
          </a:xfrm>
        </p:spPr>
        <p:txBody>
          <a:bodyPr/>
          <a:lstStyle/>
          <a:p>
            <a:r>
              <a:rPr lang="de-AT" dirty="0"/>
              <a:t>Digitale Inputs des Schreibzentrums</a:t>
            </a:r>
          </a:p>
        </p:txBody>
      </p:sp>
      <p:sp>
        <p:nvSpPr>
          <p:cNvPr id="8" name="Foliennummernplatzhalter 7">
            <a:extLst>
              <a:ext uri="{FF2B5EF4-FFF2-40B4-BE49-F238E27FC236}">
                <a16:creationId xmlns:a16="http://schemas.microsoft.com/office/drawing/2014/main" id="{EFA28CFC-2E3C-481F-B8F1-79845CB6103F}"/>
              </a:ext>
            </a:extLst>
          </p:cNvPr>
          <p:cNvSpPr>
            <a:spLocks noGrp="1"/>
          </p:cNvSpPr>
          <p:nvPr>
            <p:ph type="sldNum" sz="quarter" idx="4"/>
          </p:nvPr>
        </p:nvSpPr>
        <p:spPr/>
        <p:txBody>
          <a:bodyPr/>
          <a:lstStyle/>
          <a:p>
            <a:fld id="{C8293DA4-3172-BF4E-AAD3-F8E76F90D071}" type="slidenum">
              <a:rPr lang="de-DE" smtClean="0"/>
              <a:pPr/>
              <a:t>6</a:t>
            </a:fld>
            <a:endParaRPr lang="de-DE" dirty="0"/>
          </a:p>
        </p:txBody>
      </p:sp>
      <p:sp>
        <p:nvSpPr>
          <p:cNvPr id="13" name="Textfeld 12">
            <a:extLst>
              <a:ext uri="{FF2B5EF4-FFF2-40B4-BE49-F238E27FC236}">
                <a16:creationId xmlns:a16="http://schemas.microsoft.com/office/drawing/2014/main" id="{8E4350BD-B9AD-4773-B46B-0D75694F76BE}"/>
              </a:ext>
            </a:extLst>
          </p:cNvPr>
          <p:cNvSpPr txBox="1"/>
          <p:nvPr/>
        </p:nvSpPr>
        <p:spPr bwMode="auto">
          <a:xfrm>
            <a:off x="2341634" y="3160492"/>
            <a:ext cx="9285255" cy="954107"/>
          </a:xfrm>
          <a:prstGeom prst="rect">
            <a:avLst/>
          </a:prstGeom>
          <a:noFill/>
        </p:spPr>
        <p:txBody>
          <a:bodyPr wrap="square">
            <a:spAutoFit/>
          </a:bodyPr>
          <a:lstStyle/>
          <a:p>
            <a:pPr eaLnBrk="1" hangingPunct="1">
              <a:defRPr/>
            </a:pPr>
            <a:r>
              <a:rPr lang="de-DE" sz="2800" b="1" dirty="0">
                <a:ea typeface="Verdana" panose="020B0604030504040204" pitchFamily="34" charset="0"/>
                <a:cs typeface="Verdana" panose="020B0604030504040204" pitchFamily="34" charset="0"/>
              </a:rPr>
              <a:t>Lernvideos</a:t>
            </a:r>
            <a:r>
              <a:rPr lang="de-DE" sz="2800" dirty="0">
                <a:ea typeface="Verdana" panose="020B0604030504040204" pitchFamily="34" charset="0"/>
                <a:cs typeface="Verdana" panose="020B0604030504040204" pitchFamily="34" charset="0"/>
              </a:rPr>
              <a:t>: Erklärungen und Tipps zu den einzelnen Arbeitsschritten, die beim Verfassen einer Arbeit anfallen</a:t>
            </a:r>
            <a:endParaRPr lang="de-DE" sz="2800" dirty="0"/>
          </a:p>
        </p:txBody>
      </p:sp>
      <p:pic>
        <p:nvPicPr>
          <p:cNvPr id="14" name="Grafik 13">
            <a:extLst>
              <a:ext uri="{FF2B5EF4-FFF2-40B4-BE49-F238E27FC236}">
                <a16:creationId xmlns:a16="http://schemas.microsoft.com/office/drawing/2014/main" id="{40435295-DBA5-4C41-8020-9A86B76EF995}"/>
              </a:ext>
            </a:extLst>
          </p:cNvPr>
          <p:cNvPicPr>
            <a:picLocks noChangeAspect="1"/>
          </p:cNvPicPr>
          <p:nvPr/>
        </p:nvPicPr>
        <p:blipFill>
          <a:blip r:embed="rId3">
            <a:clrChange>
              <a:clrFrom>
                <a:srgbClr val="FAFAFA"/>
              </a:clrFrom>
              <a:clrTo>
                <a:srgbClr val="FAFAFA">
                  <a:alpha val="0"/>
                </a:srgbClr>
              </a:clrTo>
            </a:clrChange>
          </a:blip>
          <a:stretch>
            <a:fillRect/>
          </a:stretch>
        </p:blipFill>
        <p:spPr>
          <a:xfrm>
            <a:off x="921599" y="4397967"/>
            <a:ext cx="1290240" cy="1099813"/>
          </a:xfrm>
          <a:prstGeom prst="rect">
            <a:avLst/>
          </a:prstGeom>
        </p:spPr>
      </p:pic>
      <p:sp>
        <p:nvSpPr>
          <p:cNvPr id="15" name="Textfeld 14">
            <a:extLst>
              <a:ext uri="{FF2B5EF4-FFF2-40B4-BE49-F238E27FC236}">
                <a16:creationId xmlns:a16="http://schemas.microsoft.com/office/drawing/2014/main" id="{3CDA76E4-CC5B-4CC3-8718-36EB7A1023CA}"/>
              </a:ext>
            </a:extLst>
          </p:cNvPr>
          <p:cNvSpPr txBox="1"/>
          <p:nvPr/>
        </p:nvSpPr>
        <p:spPr bwMode="auto">
          <a:xfrm>
            <a:off x="2341634" y="4520075"/>
            <a:ext cx="10370756" cy="954107"/>
          </a:xfrm>
          <a:prstGeom prst="rect">
            <a:avLst/>
          </a:prstGeom>
          <a:noFill/>
        </p:spPr>
        <p:txBody>
          <a:bodyPr wrap="square">
            <a:spAutoFit/>
          </a:bodyPr>
          <a:lstStyle/>
          <a:p>
            <a:pPr eaLnBrk="1" hangingPunct="1">
              <a:defRPr/>
            </a:pPr>
            <a:r>
              <a:rPr lang="de-DE" sz="2800" b="1" dirty="0">
                <a:ea typeface="Verdana" panose="020B0604030504040204" pitchFamily="34" charset="0"/>
                <a:cs typeface="Verdana" panose="020B0604030504040204" pitchFamily="34" charset="0"/>
              </a:rPr>
              <a:t>Selbstlerneinheiten</a:t>
            </a:r>
            <a:r>
              <a:rPr lang="de-DE" sz="2800" dirty="0">
                <a:ea typeface="Verdana" panose="020B0604030504040204" pitchFamily="34" charset="0"/>
                <a:cs typeface="Verdana" panose="020B0604030504040204" pitchFamily="34" charset="0"/>
              </a:rPr>
              <a:t>: Anleitung, um Inhalte und Arbeitstechniken der Lernvideos in der aktuellen Arbeit anzuwenden</a:t>
            </a:r>
            <a:endParaRPr lang="de-DE" sz="2800" dirty="0"/>
          </a:p>
        </p:txBody>
      </p:sp>
      <p:pic>
        <p:nvPicPr>
          <p:cNvPr id="17" name="Grafik 16">
            <a:extLst>
              <a:ext uri="{FF2B5EF4-FFF2-40B4-BE49-F238E27FC236}">
                <a16:creationId xmlns:a16="http://schemas.microsoft.com/office/drawing/2014/main" id="{E47468AB-87B2-4A6D-96C1-769BC9C93BC6}"/>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9887"/>
          <a:stretch/>
        </p:blipFill>
        <p:spPr>
          <a:xfrm>
            <a:off x="1013266" y="2993360"/>
            <a:ext cx="1122460" cy="1126400"/>
          </a:xfrm>
          <a:prstGeom prst="rect">
            <a:avLst/>
          </a:prstGeom>
        </p:spPr>
      </p:pic>
      <p:sp>
        <p:nvSpPr>
          <p:cNvPr id="20" name="Textfeld 19">
            <a:extLst>
              <a:ext uri="{FF2B5EF4-FFF2-40B4-BE49-F238E27FC236}">
                <a16:creationId xmlns:a16="http://schemas.microsoft.com/office/drawing/2014/main" id="{FA5BFDD4-C169-469A-9891-57B7B90B3184}"/>
              </a:ext>
            </a:extLst>
          </p:cNvPr>
          <p:cNvSpPr txBox="1"/>
          <p:nvPr/>
        </p:nvSpPr>
        <p:spPr bwMode="auto">
          <a:xfrm>
            <a:off x="2341634" y="5779990"/>
            <a:ext cx="10370756" cy="1384995"/>
          </a:xfrm>
          <a:prstGeom prst="rect">
            <a:avLst/>
          </a:prstGeom>
          <a:noFill/>
        </p:spPr>
        <p:txBody>
          <a:bodyPr wrap="square">
            <a:spAutoFit/>
          </a:bodyPr>
          <a:lstStyle/>
          <a:p>
            <a:pPr eaLnBrk="1" hangingPunct="1">
              <a:defRPr/>
            </a:pPr>
            <a:r>
              <a:rPr lang="de-DE" sz="2800" b="1" dirty="0" err="1">
                <a:ea typeface="Verdana" panose="020B0604030504040204" pitchFamily="34" charset="0"/>
                <a:cs typeface="Verdana" panose="020B0604030504040204" pitchFamily="34" charset="0"/>
              </a:rPr>
              <a:t>Moodle</a:t>
            </a:r>
            <a:r>
              <a:rPr lang="de-DE" sz="2800" b="1" dirty="0">
                <a:ea typeface="Verdana" panose="020B0604030504040204" pitchFamily="34" charset="0"/>
                <a:cs typeface="Verdana" panose="020B0604030504040204" pitchFamily="34" charset="0"/>
              </a:rPr>
              <a:t>-Kurs</a:t>
            </a:r>
            <a:r>
              <a:rPr lang="de-DE" sz="2800">
                <a:ea typeface="Verdana" panose="020B0604030504040204" pitchFamily="34" charset="0"/>
                <a:cs typeface="Verdana" panose="020B0604030504040204" pitchFamily="34" charset="0"/>
              </a:rPr>
              <a:t>: Online-Plattform</a:t>
            </a:r>
            <a:r>
              <a:rPr lang="de-DE" sz="2800" dirty="0">
                <a:ea typeface="Verdana" panose="020B0604030504040204" pitchFamily="34" charset="0"/>
                <a:cs typeface="Verdana" panose="020B0604030504040204" pitchFamily="34" charset="0"/>
              </a:rPr>
              <a:t>, um Selbstlerneinheiten zu absolvieren, Fragen zu stellen und mit anderen in Austausch zu treten.</a:t>
            </a:r>
            <a:endParaRPr lang="de-DE" sz="2800" dirty="0"/>
          </a:p>
        </p:txBody>
      </p:sp>
      <p:sp>
        <p:nvSpPr>
          <p:cNvPr id="21" name="Textfeld 20">
            <a:extLst>
              <a:ext uri="{FF2B5EF4-FFF2-40B4-BE49-F238E27FC236}">
                <a16:creationId xmlns:a16="http://schemas.microsoft.com/office/drawing/2014/main" id="{F7DE4F95-D51B-4E84-8F49-0BA6190F480E}"/>
              </a:ext>
            </a:extLst>
          </p:cNvPr>
          <p:cNvSpPr txBox="1"/>
          <p:nvPr/>
        </p:nvSpPr>
        <p:spPr>
          <a:xfrm>
            <a:off x="703143" y="7470793"/>
            <a:ext cx="13176097" cy="1107996"/>
          </a:xfrm>
          <a:prstGeom prst="rect">
            <a:avLst/>
          </a:prstGeom>
          <a:noFill/>
        </p:spPr>
        <p:txBody>
          <a:bodyPr wrap="square" rtlCol="0">
            <a:spAutoFit/>
          </a:bodyPr>
          <a:lstStyle/>
          <a:p>
            <a:pPr marL="1349375"/>
            <a:r>
              <a:rPr lang="de-AT" dirty="0">
                <a:solidFill>
                  <a:schemeClr val="tx1"/>
                </a:solidFill>
              </a:rPr>
              <a:t>Öffentlich verfügbar unter</a:t>
            </a:r>
            <a:br>
              <a:rPr lang="de-AT" dirty="0">
                <a:solidFill>
                  <a:schemeClr val="tx1"/>
                </a:solidFill>
              </a:rPr>
            </a:br>
            <a:r>
              <a:rPr lang="de-AT" dirty="0">
                <a:solidFill>
                  <a:schemeClr val="tx1"/>
                </a:solidFill>
                <a:hlinkClick r:id="rId6">
                  <a:extLst>
                    <a:ext uri="{A12FA001-AC4F-418D-AE19-62706E023703}">
                      <ahyp:hlinkClr xmlns:ahyp="http://schemas.microsoft.com/office/drawing/2018/hyperlinkcolor" val="tx"/>
                    </a:ext>
                  </a:extLst>
                </a:hlinkClick>
              </a:rPr>
              <a:t>https://schreibzentrum.uni-graz.at/de/online-ressource/</a:t>
            </a:r>
            <a:r>
              <a:rPr lang="de-AT" dirty="0">
                <a:solidFill>
                  <a:schemeClr val="tx1"/>
                </a:solidFill>
              </a:rPr>
              <a:t> </a:t>
            </a:r>
          </a:p>
          <a:p>
            <a:endParaRPr lang="de-AT" dirty="0"/>
          </a:p>
        </p:txBody>
      </p:sp>
      <p:pic>
        <p:nvPicPr>
          <p:cNvPr id="22" name="Grafik 21" descr="Chat">
            <a:extLst>
              <a:ext uri="{FF2B5EF4-FFF2-40B4-BE49-F238E27FC236}">
                <a16:creationId xmlns:a16="http://schemas.microsoft.com/office/drawing/2014/main" id="{C5405C2F-1921-479B-8F82-F2EE55A531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2236" y="5681867"/>
            <a:ext cx="1290240" cy="129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ußzeilenplatzhalter 4">
            <a:extLst>
              <a:ext uri="{FF2B5EF4-FFF2-40B4-BE49-F238E27FC236}">
                <a16:creationId xmlns:a16="http://schemas.microsoft.com/office/drawing/2014/main" id="{082FCA83-9178-4038-B838-B1F7356EE41C}"/>
              </a:ext>
            </a:extLst>
          </p:cNvPr>
          <p:cNvSpPr>
            <a:spLocks noGrp="1"/>
          </p:cNvSpPr>
          <p:nvPr>
            <p:ph type="ftr" sz="quarter" idx="3"/>
          </p:nvPr>
        </p:nvSpPr>
        <p:spPr>
          <a:xfrm>
            <a:off x="921599" y="9040813"/>
            <a:ext cx="15715522" cy="519112"/>
          </a:xfrm>
        </p:spPr>
        <p:txBody>
          <a:bodyPr/>
          <a:lstStyle/>
          <a:p>
            <a:pPr algn="l">
              <a:tabLst>
                <a:tab pos="7175500" algn="l"/>
              </a:tabLst>
            </a:pPr>
            <a:r>
              <a:rPr lang="de-AT" dirty="0"/>
              <a:t>Stand: Dezember 2023            	 schreibzentrum@uni-graz.at</a:t>
            </a:r>
            <a:endParaRPr lang="de-DE" dirty="0"/>
          </a:p>
        </p:txBody>
      </p:sp>
      <p:pic>
        <p:nvPicPr>
          <p:cNvPr id="25" name="Grafik 24">
            <a:extLst>
              <a:ext uri="{FF2B5EF4-FFF2-40B4-BE49-F238E27FC236}">
                <a16:creationId xmlns:a16="http://schemas.microsoft.com/office/drawing/2014/main" id="{7DB016E0-A4FC-4ED6-874D-58BF5464A09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2866" y="7193872"/>
            <a:ext cx="1086282" cy="1086282"/>
          </a:xfrm>
          <a:prstGeom prst="rect">
            <a:avLst/>
          </a:prstGeom>
        </p:spPr>
      </p:pic>
      <p:pic>
        <p:nvPicPr>
          <p:cNvPr id="26" name="Inhaltsplatzhalter 9">
            <a:extLst>
              <a:ext uri="{FF2B5EF4-FFF2-40B4-BE49-F238E27FC236}">
                <a16:creationId xmlns:a16="http://schemas.microsoft.com/office/drawing/2014/main" id="{6CD12442-A53F-415A-A0AB-713BDA1EFA7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4059610" y="4085773"/>
            <a:ext cx="1580788" cy="1734078"/>
          </a:xfrm>
          <a:prstGeom prst="rect">
            <a:avLst/>
          </a:prstGeom>
        </p:spPr>
      </p:pic>
      <p:pic>
        <p:nvPicPr>
          <p:cNvPr id="27" name="Grafik 26">
            <a:extLst>
              <a:ext uri="{FF2B5EF4-FFF2-40B4-BE49-F238E27FC236}">
                <a16:creationId xmlns:a16="http://schemas.microsoft.com/office/drawing/2014/main" id="{B7ED45BF-85B7-40DC-AB8F-2AEDE1005ED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4162048" y="7005131"/>
            <a:ext cx="1616582" cy="1616582"/>
          </a:xfrm>
          <a:prstGeom prst="rect">
            <a:avLst/>
          </a:prstGeom>
        </p:spPr>
      </p:pic>
      <p:sp>
        <p:nvSpPr>
          <p:cNvPr id="28" name="Textfeld 27">
            <a:extLst>
              <a:ext uri="{FF2B5EF4-FFF2-40B4-BE49-F238E27FC236}">
                <a16:creationId xmlns:a16="http://schemas.microsoft.com/office/drawing/2014/main" id="{4D3E9630-FD63-4EF5-8CDA-27D1EEBE0356}"/>
              </a:ext>
            </a:extLst>
          </p:cNvPr>
          <p:cNvSpPr txBox="1"/>
          <p:nvPr/>
        </p:nvSpPr>
        <p:spPr>
          <a:xfrm>
            <a:off x="14057353" y="6466519"/>
            <a:ext cx="1825972" cy="400110"/>
          </a:xfrm>
          <a:prstGeom prst="rect">
            <a:avLst/>
          </a:prstGeom>
          <a:noFill/>
        </p:spPr>
        <p:txBody>
          <a:bodyPr wrap="square">
            <a:spAutoFit/>
          </a:bodyPr>
          <a:lstStyle/>
          <a:p>
            <a:r>
              <a:rPr lang="de-AT" sz="2000" b="1" dirty="0">
                <a:effectLst/>
              </a:rPr>
              <a:t>Weitere Infos</a:t>
            </a:r>
          </a:p>
        </p:txBody>
      </p:sp>
    </p:spTree>
    <p:extLst>
      <p:ext uri="{BB962C8B-B14F-4D97-AF65-F5344CB8AC3E}">
        <p14:creationId xmlns:p14="http://schemas.microsoft.com/office/powerpoint/2010/main" val="1570338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1D8833-7DCD-45EF-8B8A-E1D81726CCFE}"/>
              </a:ext>
            </a:extLst>
          </p:cNvPr>
          <p:cNvSpPr>
            <a:spLocks noGrp="1"/>
          </p:cNvSpPr>
          <p:nvPr>
            <p:ph type="title"/>
          </p:nvPr>
        </p:nvSpPr>
        <p:spPr/>
        <p:txBody>
          <a:bodyPr/>
          <a:lstStyle/>
          <a:p>
            <a:r>
              <a:rPr lang="de-AT" dirty="0"/>
              <a:t>Online Ressourcen</a:t>
            </a:r>
          </a:p>
        </p:txBody>
      </p:sp>
      <p:sp>
        <p:nvSpPr>
          <p:cNvPr id="3" name="Textplatzhalter 2">
            <a:extLst>
              <a:ext uri="{FF2B5EF4-FFF2-40B4-BE49-F238E27FC236}">
                <a16:creationId xmlns:a16="http://schemas.microsoft.com/office/drawing/2014/main" id="{2E9818AC-A9FA-48AD-AE4E-036DE6B8E415}"/>
              </a:ext>
            </a:extLst>
          </p:cNvPr>
          <p:cNvSpPr>
            <a:spLocks noGrp="1"/>
          </p:cNvSpPr>
          <p:nvPr>
            <p:ph type="body" idx="1"/>
          </p:nvPr>
        </p:nvSpPr>
        <p:spPr>
          <a:xfrm>
            <a:off x="922867" y="2005197"/>
            <a:ext cx="12514353" cy="886883"/>
          </a:xfrm>
        </p:spPr>
        <p:txBody>
          <a:bodyPr/>
          <a:lstStyle/>
          <a:p>
            <a:r>
              <a:rPr lang="de-AT" dirty="0"/>
              <a:t>Digitale Inputs des Schreibzentrums: Lernvideos und Selbstlerneinheiten</a:t>
            </a:r>
          </a:p>
        </p:txBody>
      </p:sp>
      <p:sp>
        <p:nvSpPr>
          <p:cNvPr id="8" name="Foliennummernplatzhalter 7">
            <a:extLst>
              <a:ext uri="{FF2B5EF4-FFF2-40B4-BE49-F238E27FC236}">
                <a16:creationId xmlns:a16="http://schemas.microsoft.com/office/drawing/2014/main" id="{EFA28CFC-2E3C-481F-B8F1-79845CB6103F}"/>
              </a:ext>
            </a:extLst>
          </p:cNvPr>
          <p:cNvSpPr>
            <a:spLocks noGrp="1"/>
          </p:cNvSpPr>
          <p:nvPr>
            <p:ph type="sldNum" sz="quarter" idx="4"/>
          </p:nvPr>
        </p:nvSpPr>
        <p:spPr/>
        <p:txBody>
          <a:bodyPr/>
          <a:lstStyle/>
          <a:p>
            <a:fld id="{C8293DA4-3172-BF4E-AAD3-F8E76F90D071}" type="slidenum">
              <a:rPr lang="de-DE" smtClean="0"/>
              <a:pPr/>
              <a:t>7</a:t>
            </a:fld>
            <a:endParaRPr lang="de-DE" dirty="0"/>
          </a:p>
        </p:txBody>
      </p:sp>
      <p:pic>
        <p:nvPicPr>
          <p:cNvPr id="16" name="Grafik 15">
            <a:extLst>
              <a:ext uri="{FF2B5EF4-FFF2-40B4-BE49-F238E27FC236}">
                <a16:creationId xmlns:a16="http://schemas.microsoft.com/office/drawing/2014/main" id="{E01E342D-7EA7-4380-8DD1-2221097C956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162048" y="7005131"/>
            <a:ext cx="1616582" cy="1616582"/>
          </a:xfrm>
          <a:prstGeom prst="rect">
            <a:avLst/>
          </a:prstGeom>
        </p:spPr>
      </p:pic>
      <p:sp>
        <p:nvSpPr>
          <p:cNvPr id="19" name="Textfeld 18">
            <a:extLst>
              <a:ext uri="{FF2B5EF4-FFF2-40B4-BE49-F238E27FC236}">
                <a16:creationId xmlns:a16="http://schemas.microsoft.com/office/drawing/2014/main" id="{D7B4D848-B6B3-4A80-BC55-9871CA21D3EC}"/>
              </a:ext>
            </a:extLst>
          </p:cNvPr>
          <p:cNvSpPr txBox="1"/>
          <p:nvPr/>
        </p:nvSpPr>
        <p:spPr>
          <a:xfrm>
            <a:off x="14057353" y="6466519"/>
            <a:ext cx="1825972" cy="400110"/>
          </a:xfrm>
          <a:prstGeom prst="rect">
            <a:avLst/>
          </a:prstGeom>
          <a:noFill/>
        </p:spPr>
        <p:txBody>
          <a:bodyPr wrap="square">
            <a:spAutoFit/>
          </a:bodyPr>
          <a:lstStyle/>
          <a:p>
            <a:r>
              <a:rPr lang="de-AT" sz="2000" b="1" dirty="0">
                <a:effectLst/>
              </a:rPr>
              <a:t>Weitere Infos</a:t>
            </a:r>
          </a:p>
        </p:txBody>
      </p:sp>
      <p:sp>
        <p:nvSpPr>
          <p:cNvPr id="11" name="Inhaltsplatzhalter 10">
            <a:extLst>
              <a:ext uri="{FF2B5EF4-FFF2-40B4-BE49-F238E27FC236}">
                <a16:creationId xmlns:a16="http://schemas.microsoft.com/office/drawing/2014/main" id="{817A58D1-6BB7-44C4-8F8F-9FDD46381694}"/>
              </a:ext>
            </a:extLst>
          </p:cNvPr>
          <p:cNvSpPr>
            <a:spLocks noGrp="1"/>
          </p:cNvSpPr>
          <p:nvPr>
            <p:ph sz="half" idx="2"/>
          </p:nvPr>
        </p:nvSpPr>
        <p:spPr>
          <a:xfrm>
            <a:off x="2294048" y="2763982"/>
            <a:ext cx="10519551" cy="5857731"/>
          </a:xfrm>
        </p:spPr>
        <p:txBody>
          <a:bodyPr>
            <a:normAutofit/>
          </a:bodyPr>
          <a:lstStyle/>
          <a:p>
            <a:pPr>
              <a:lnSpc>
                <a:spcPct val="175000"/>
              </a:lnSpc>
            </a:pPr>
            <a:r>
              <a:rPr lang="de-AT" altLang="de-DE" sz="2800" dirty="0">
                <a:latin typeface="+mn-lt"/>
              </a:rPr>
              <a:t>Besonderheiten des wissenschaftlichen Schreibens </a:t>
            </a:r>
          </a:p>
          <a:p>
            <a:pPr>
              <a:lnSpc>
                <a:spcPct val="175000"/>
              </a:lnSpc>
            </a:pPr>
            <a:r>
              <a:rPr lang="de-AT" altLang="de-DE" sz="2800" dirty="0">
                <a:latin typeface="+mn-lt"/>
              </a:rPr>
              <a:t>Forschungsfrage entwickeln </a:t>
            </a:r>
          </a:p>
          <a:p>
            <a:pPr>
              <a:lnSpc>
                <a:spcPct val="175000"/>
              </a:lnSpc>
            </a:pPr>
            <a:r>
              <a:rPr lang="de-AT" altLang="de-DE" sz="2800" dirty="0">
                <a:latin typeface="+mn-lt"/>
              </a:rPr>
              <a:t>Umgang mit Literatur</a:t>
            </a:r>
          </a:p>
          <a:p>
            <a:pPr>
              <a:lnSpc>
                <a:spcPct val="175000"/>
              </a:lnSpc>
            </a:pPr>
            <a:r>
              <a:rPr lang="de-AT" altLang="de-DE" sz="2800" dirty="0">
                <a:latin typeface="+mn-lt"/>
              </a:rPr>
              <a:t>Strukturieren der Arbeit </a:t>
            </a:r>
          </a:p>
          <a:p>
            <a:pPr>
              <a:lnSpc>
                <a:spcPct val="175000"/>
              </a:lnSpc>
            </a:pPr>
            <a:r>
              <a:rPr lang="de-AT" altLang="de-DE" sz="2800" dirty="0">
                <a:latin typeface="+mn-lt"/>
              </a:rPr>
              <a:t>Textproduktion</a:t>
            </a:r>
          </a:p>
          <a:p>
            <a:pPr>
              <a:lnSpc>
                <a:spcPct val="175000"/>
              </a:lnSpc>
            </a:pPr>
            <a:r>
              <a:rPr lang="de-AT" altLang="de-DE" sz="2800" dirty="0">
                <a:latin typeface="+mn-lt"/>
              </a:rPr>
              <a:t>Textüberarbeitung</a:t>
            </a:r>
          </a:p>
          <a:p>
            <a:pPr>
              <a:lnSpc>
                <a:spcPct val="175000"/>
              </a:lnSpc>
            </a:pPr>
            <a:r>
              <a:rPr lang="de-AT" altLang="de-DE" dirty="0"/>
              <a:t>Steuerung des Arbeitsprozesses</a:t>
            </a:r>
            <a:endParaRPr lang="de-AT" altLang="de-DE" sz="2800" dirty="0">
              <a:latin typeface="+mn-lt"/>
            </a:endParaRPr>
          </a:p>
          <a:p>
            <a:endParaRPr lang="de-AT" altLang="de-DE" sz="2800" b="1" dirty="0">
              <a:latin typeface="+mn-lt"/>
            </a:endParaRPr>
          </a:p>
          <a:p>
            <a:endParaRPr lang="de-AT" dirty="0"/>
          </a:p>
        </p:txBody>
      </p:sp>
      <p:pic>
        <p:nvPicPr>
          <p:cNvPr id="25" name="Grafik 24" descr="Bücher">
            <a:extLst>
              <a:ext uri="{FF2B5EF4-FFF2-40B4-BE49-F238E27FC236}">
                <a16:creationId xmlns:a16="http://schemas.microsoft.com/office/drawing/2014/main" id="{06EC2173-AD28-4947-BC07-D9650B0371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32785" y="4375865"/>
            <a:ext cx="792000" cy="792000"/>
          </a:xfrm>
          <a:prstGeom prst="rect">
            <a:avLst/>
          </a:prstGeom>
        </p:spPr>
      </p:pic>
      <p:pic>
        <p:nvPicPr>
          <p:cNvPr id="26" name="Grafik 25" descr="Schreibmaschine">
            <a:extLst>
              <a:ext uri="{FF2B5EF4-FFF2-40B4-BE49-F238E27FC236}">
                <a16:creationId xmlns:a16="http://schemas.microsoft.com/office/drawing/2014/main" id="{31E55BDD-40F1-4D78-AA97-AAE63EA4E7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32785" y="6051845"/>
            <a:ext cx="792000" cy="792000"/>
          </a:xfrm>
          <a:prstGeom prst="rect">
            <a:avLst/>
          </a:prstGeom>
        </p:spPr>
      </p:pic>
      <p:pic>
        <p:nvPicPr>
          <p:cNvPr id="27" name="Grafik 26" descr="Hierarchie">
            <a:extLst>
              <a:ext uri="{FF2B5EF4-FFF2-40B4-BE49-F238E27FC236}">
                <a16:creationId xmlns:a16="http://schemas.microsoft.com/office/drawing/2014/main" id="{5D203E95-15EC-4A8A-A6E0-CEB12DF3BE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32785" y="5213855"/>
            <a:ext cx="792000" cy="792000"/>
          </a:xfrm>
          <a:prstGeom prst="rect">
            <a:avLst/>
          </a:prstGeom>
        </p:spPr>
      </p:pic>
      <p:pic>
        <p:nvPicPr>
          <p:cNvPr id="28" name="Grafik 27" descr="Dokument">
            <a:extLst>
              <a:ext uri="{FF2B5EF4-FFF2-40B4-BE49-F238E27FC236}">
                <a16:creationId xmlns:a16="http://schemas.microsoft.com/office/drawing/2014/main" id="{89038C50-6145-4CDA-A1C9-F3A4DB27D61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32785" y="6889835"/>
            <a:ext cx="792000" cy="792000"/>
          </a:xfrm>
          <a:prstGeom prst="rect">
            <a:avLst/>
          </a:prstGeom>
        </p:spPr>
      </p:pic>
      <p:pic>
        <p:nvPicPr>
          <p:cNvPr id="29" name="Grafik 28" descr="Hilfe">
            <a:extLst>
              <a:ext uri="{FF2B5EF4-FFF2-40B4-BE49-F238E27FC236}">
                <a16:creationId xmlns:a16="http://schemas.microsoft.com/office/drawing/2014/main" id="{D366BA38-1D57-4ED5-A432-E94D77E934B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32785" y="3537875"/>
            <a:ext cx="792000" cy="792000"/>
          </a:xfrm>
          <a:prstGeom prst="rect">
            <a:avLst/>
          </a:prstGeom>
        </p:spPr>
      </p:pic>
      <p:pic>
        <p:nvPicPr>
          <p:cNvPr id="37" name="Grafik 36" descr="Tageskalender mit einfarbiger Füllung">
            <a:extLst>
              <a:ext uri="{FF2B5EF4-FFF2-40B4-BE49-F238E27FC236}">
                <a16:creationId xmlns:a16="http://schemas.microsoft.com/office/drawing/2014/main" id="{0C0B03E0-8A21-419F-B1DF-875FF99B702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32785" y="7727824"/>
            <a:ext cx="792000" cy="792000"/>
          </a:xfrm>
          <a:prstGeom prst="rect">
            <a:avLst/>
          </a:prstGeom>
        </p:spPr>
      </p:pic>
      <p:pic>
        <p:nvPicPr>
          <p:cNvPr id="49" name="Grafik 48">
            <a:extLst>
              <a:ext uri="{FF2B5EF4-FFF2-40B4-BE49-F238E27FC236}">
                <a16:creationId xmlns:a16="http://schemas.microsoft.com/office/drawing/2014/main" id="{2216883C-F252-41FE-9E3E-F6141149A029}"/>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433349" y="2699885"/>
            <a:ext cx="790873" cy="792000"/>
          </a:xfrm>
          <a:prstGeom prst="rect">
            <a:avLst/>
          </a:prstGeom>
        </p:spPr>
      </p:pic>
      <p:sp>
        <p:nvSpPr>
          <p:cNvPr id="18" name="Fußzeilenplatzhalter 4">
            <a:extLst>
              <a:ext uri="{FF2B5EF4-FFF2-40B4-BE49-F238E27FC236}">
                <a16:creationId xmlns:a16="http://schemas.microsoft.com/office/drawing/2014/main" id="{9CA9F464-DDCD-4D1E-86C8-FA00C0071BCE}"/>
              </a:ext>
            </a:extLst>
          </p:cNvPr>
          <p:cNvSpPr>
            <a:spLocks noGrp="1"/>
          </p:cNvSpPr>
          <p:nvPr>
            <p:ph type="ftr" sz="quarter" idx="3"/>
          </p:nvPr>
        </p:nvSpPr>
        <p:spPr>
          <a:xfrm>
            <a:off x="921599" y="9040813"/>
            <a:ext cx="15715522" cy="519112"/>
          </a:xfrm>
        </p:spPr>
        <p:txBody>
          <a:bodyPr/>
          <a:lstStyle/>
          <a:p>
            <a:pPr algn="l">
              <a:tabLst>
                <a:tab pos="7175500" algn="l"/>
              </a:tabLst>
            </a:pPr>
            <a:r>
              <a:rPr lang="de-AT" dirty="0"/>
              <a:t>Stand: Dezember 2023            	 schreibzentrum@uni-graz.at</a:t>
            </a:r>
            <a:endParaRPr lang="de-DE" dirty="0"/>
          </a:p>
        </p:txBody>
      </p:sp>
      <p:pic>
        <p:nvPicPr>
          <p:cNvPr id="21" name="Inhaltsplatzhalter 9">
            <a:extLst>
              <a:ext uri="{FF2B5EF4-FFF2-40B4-BE49-F238E27FC236}">
                <a16:creationId xmlns:a16="http://schemas.microsoft.com/office/drawing/2014/main" id="{AD9EDFDC-27E6-4D7A-8EE4-0B866191F636}"/>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14059610" y="4085773"/>
            <a:ext cx="1580788" cy="1734078"/>
          </a:xfrm>
          <a:prstGeom prst="rect">
            <a:avLst/>
          </a:prstGeom>
        </p:spPr>
      </p:pic>
    </p:spTree>
    <p:extLst>
      <p:ext uri="{BB962C8B-B14F-4D97-AF65-F5344CB8AC3E}">
        <p14:creationId xmlns:p14="http://schemas.microsoft.com/office/powerpoint/2010/main" val="2584760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1D8833-7DCD-45EF-8B8A-E1D81726CCFE}"/>
              </a:ext>
            </a:extLst>
          </p:cNvPr>
          <p:cNvSpPr>
            <a:spLocks noGrp="1"/>
          </p:cNvSpPr>
          <p:nvPr>
            <p:ph type="title"/>
          </p:nvPr>
        </p:nvSpPr>
        <p:spPr/>
        <p:txBody>
          <a:bodyPr/>
          <a:lstStyle/>
          <a:p>
            <a:r>
              <a:rPr lang="de-AT" dirty="0"/>
              <a:t>Online Ressourcen</a:t>
            </a:r>
          </a:p>
        </p:txBody>
      </p:sp>
      <p:sp>
        <p:nvSpPr>
          <p:cNvPr id="3" name="Textplatzhalter 2">
            <a:extLst>
              <a:ext uri="{FF2B5EF4-FFF2-40B4-BE49-F238E27FC236}">
                <a16:creationId xmlns:a16="http://schemas.microsoft.com/office/drawing/2014/main" id="{2E9818AC-A9FA-48AD-AE4E-036DE6B8E415}"/>
              </a:ext>
            </a:extLst>
          </p:cNvPr>
          <p:cNvSpPr>
            <a:spLocks noGrp="1"/>
          </p:cNvSpPr>
          <p:nvPr>
            <p:ph type="body" idx="1"/>
          </p:nvPr>
        </p:nvSpPr>
        <p:spPr>
          <a:xfrm>
            <a:off x="922867" y="2005197"/>
            <a:ext cx="12124059" cy="886883"/>
          </a:xfrm>
        </p:spPr>
        <p:txBody>
          <a:bodyPr/>
          <a:lstStyle/>
          <a:p>
            <a:r>
              <a:rPr lang="de-AT" dirty="0"/>
              <a:t>Lernvideos: </a:t>
            </a:r>
            <a:r>
              <a:rPr lang="de-AT" altLang="de-DE" sz="2800" dirty="0"/>
              <a:t>Basiserklärungen und schnelle Tipps für einzelne Arbeitsphasen, z.B. „Forschungsfrage entwickeln“</a:t>
            </a:r>
          </a:p>
          <a:p>
            <a:endParaRPr lang="de-AT" dirty="0"/>
          </a:p>
        </p:txBody>
      </p:sp>
      <p:sp>
        <p:nvSpPr>
          <p:cNvPr id="4" name="Inhaltsplatzhalter 3">
            <a:extLst>
              <a:ext uri="{FF2B5EF4-FFF2-40B4-BE49-F238E27FC236}">
                <a16:creationId xmlns:a16="http://schemas.microsoft.com/office/drawing/2014/main" id="{33D21628-56B0-49C0-AAEE-3FBFC089642F}"/>
              </a:ext>
            </a:extLst>
          </p:cNvPr>
          <p:cNvSpPr>
            <a:spLocks noGrp="1"/>
          </p:cNvSpPr>
          <p:nvPr>
            <p:ph sz="half" idx="2"/>
          </p:nvPr>
        </p:nvSpPr>
        <p:spPr>
          <a:xfrm>
            <a:off x="703143" y="7678717"/>
            <a:ext cx="12125327" cy="1404826"/>
          </a:xfrm>
        </p:spPr>
        <p:txBody>
          <a:bodyPr>
            <a:normAutofit/>
          </a:bodyPr>
          <a:lstStyle/>
          <a:p>
            <a:pPr marL="1349375"/>
            <a:r>
              <a:rPr lang="de-AT" sz="2200" dirty="0"/>
              <a:t>Öffentlich verfügbar unter</a:t>
            </a:r>
            <a:br>
              <a:rPr lang="de-AT" sz="2200" dirty="0"/>
            </a:br>
            <a:r>
              <a:rPr lang="de-AT" sz="2200" dirty="0">
                <a:hlinkClick r:id="rId2"/>
              </a:rPr>
              <a:t>https://schreibzentrum.uni-graz.at/de/online-ressource/forschungsfrage-entwickeln/</a:t>
            </a:r>
            <a:r>
              <a:rPr lang="de-AT" sz="2200" dirty="0"/>
              <a:t> </a:t>
            </a:r>
          </a:p>
        </p:txBody>
      </p:sp>
      <p:sp>
        <p:nvSpPr>
          <p:cNvPr id="8" name="Foliennummernplatzhalter 7">
            <a:extLst>
              <a:ext uri="{FF2B5EF4-FFF2-40B4-BE49-F238E27FC236}">
                <a16:creationId xmlns:a16="http://schemas.microsoft.com/office/drawing/2014/main" id="{EFA28CFC-2E3C-481F-B8F1-79845CB6103F}"/>
              </a:ext>
            </a:extLst>
          </p:cNvPr>
          <p:cNvSpPr>
            <a:spLocks noGrp="1"/>
          </p:cNvSpPr>
          <p:nvPr>
            <p:ph type="sldNum" sz="quarter" idx="4"/>
          </p:nvPr>
        </p:nvSpPr>
        <p:spPr/>
        <p:txBody>
          <a:bodyPr/>
          <a:lstStyle/>
          <a:p>
            <a:fld id="{C8293DA4-3172-BF4E-AAD3-F8E76F90D071}" type="slidenum">
              <a:rPr lang="de-DE" smtClean="0"/>
              <a:pPr/>
              <a:t>8</a:t>
            </a:fld>
            <a:endParaRPr lang="de-DE" dirty="0"/>
          </a:p>
        </p:txBody>
      </p:sp>
      <p:sp>
        <p:nvSpPr>
          <p:cNvPr id="23" name="Textfeld 1">
            <a:extLst>
              <a:ext uri="{FF2B5EF4-FFF2-40B4-BE49-F238E27FC236}">
                <a16:creationId xmlns:a16="http://schemas.microsoft.com/office/drawing/2014/main" id="{6A2FFF91-1B28-4F5D-BC46-0DD25596271A}"/>
              </a:ext>
            </a:extLst>
          </p:cNvPr>
          <p:cNvSpPr txBox="1">
            <a:spLocks noChangeArrowheads="1"/>
          </p:cNvSpPr>
          <p:nvPr/>
        </p:nvSpPr>
        <p:spPr bwMode="auto">
          <a:xfrm>
            <a:off x="7338044" y="677336"/>
            <a:ext cx="143369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de-AT" altLang="de-DE" sz="2560">
              <a:latin typeface="Arial" charset="0"/>
            </a:endParaRPr>
          </a:p>
          <a:p>
            <a:pPr eaLnBrk="1" hangingPunct="1">
              <a:spcBef>
                <a:spcPct val="0"/>
              </a:spcBef>
              <a:buFontTx/>
              <a:buNone/>
            </a:pPr>
            <a:endParaRPr lang="de-AT" altLang="de-DE" sz="2560">
              <a:latin typeface="Arial" charset="0"/>
            </a:endParaRPr>
          </a:p>
          <a:p>
            <a:pPr eaLnBrk="1" hangingPunct="1">
              <a:spcBef>
                <a:spcPct val="0"/>
              </a:spcBef>
              <a:buFontTx/>
              <a:buNone/>
            </a:pPr>
            <a:endParaRPr lang="de-AT" altLang="de-DE" sz="2560">
              <a:latin typeface="Arial" charset="0"/>
            </a:endParaRPr>
          </a:p>
        </p:txBody>
      </p:sp>
      <p:pic>
        <p:nvPicPr>
          <p:cNvPr id="26" name="Grafik 25">
            <a:extLst>
              <a:ext uri="{FF2B5EF4-FFF2-40B4-BE49-F238E27FC236}">
                <a16:creationId xmlns:a16="http://schemas.microsoft.com/office/drawing/2014/main" id="{7951E53C-EC9C-476D-957A-3C6DCB6CA239}"/>
              </a:ext>
            </a:extLst>
          </p:cNvPr>
          <p:cNvPicPr>
            <a:picLocks noChangeAspect="1"/>
          </p:cNvPicPr>
          <p:nvPr/>
        </p:nvPicPr>
        <p:blipFill>
          <a:blip r:embed="rId3"/>
          <a:stretch>
            <a:fillRect/>
          </a:stretch>
        </p:blipFill>
        <p:spPr>
          <a:xfrm>
            <a:off x="8343387" y="3231918"/>
            <a:ext cx="7168000" cy="3922037"/>
          </a:xfrm>
          <a:prstGeom prst="rect">
            <a:avLst/>
          </a:prstGeom>
          <a:ln>
            <a:noFill/>
          </a:ln>
          <a:effectLst>
            <a:outerShdw blurRad="190500" algn="tl" rotWithShape="0">
              <a:srgbClr val="000000">
                <a:alpha val="70000"/>
              </a:srgbClr>
            </a:outerShdw>
          </a:effectLst>
        </p:spPr>
      </p:pic>
      <p:pic>
        <p:nvPicPr>
          <p:cNvPr id="27" name="Grafik 26">
            <a:extLst>
              <a:ext uri="{FF2B5EF4-FFF2-40B4-BE49-F238E27FC236}">
                <a16:creationId xmlns:a16="http://schemas.microsoft.com/office/drawing/2014/main" id="{B2376CA6-D047-4B8C-80EE-A69A054DA002}"/>
              </a:ext>
            </a:extLst>
          </p:cNvPr>
          <p:cNvPicPr>
            <a:picLocks noChangeAspect="1"/>
          </p:cNvPicPr>
          <p:nvPr/>
        </p:nvPicPr>
        <p:blipFill>
          <a:blip r:embed="rId4"/>
          <a:stretch>
            <a:fillRect/>
          </a:stretch>
        </p:blipFill>
        <p:spPr>
          <a:xfrm>
            <a:off x="876247" y="3239688"/>
            <a:ext cx="7168000" cy="3906499"/>
          </a:xfrm>
          <a:prstGeom prst="rect">
            <a:avLst/>
          </a:prstGeom>
          <a:ln>
            <a:noFill/>
          </a:ln>
          <a:effectLst>
            <a:outerShdw blurRad="190500" algn="tl" rotWithShape="0">
              <a:srgbClr val="000000">
                <a:alpha val="70000"/>
              </a:srgbClr>
            </a:outerShdw>
          </a:effectLst>
        </p:spPr>
      </p:pic>
      <p:pic>
        <p:nvPicPr>
          <p:cNvPr id="29" name="Grafik 28">
            <a:extLst>
              <a:ext uri="{FF2B5EF4-FFF2-40B4-BE49-F238E27FC236}">
                <a16:creationId xmlns:a16="http://schemas.microsoft.com/office/drawing/2014/main" id="{0525F91D-24B7-4C5D-AED4-58DB70FF7E7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3846643" y="7424231"/>
            <a:ext cx="1616582" cy="1616582"/>
          </a:xfrm>
          <a:prstGeom prst="rect">
            <a:avLst/>
          </a:prstGeom>
        </p:spPr>
      </p:pic>
      <p:sp>
        <p:nvSpPr>
          <p:cNvPr id="30" name="Textfeld 29">
            <a:extLst>
              <a:ext uri="{FF2B5EF4-FFF2-40B4-BE49-F238E27FC236}">
                <a16:creationId xmlns:a16="http://schemas.microsoft.com/office/drawing/2014/main" id="{CF373C1D-7E9E-458F-A5AC-12004B10C0F0}"/>
              </a:ext>
            </a:extLst>
          </p:cNvPr>
          <p:cNvSpPr txBox="1"/>
          <p:nvPr/>
        </p:nvSpPr>
        <p:spPr>
          <a:xfrm>
            <a:off x="12556240" y="7389498"/>
            <a:ext cx="1243550" cy="707886"/>
          </a:xfrm>
          <a:prstGeom prst="rect">
            <a:avLst/>
          </a:prstGeom>
          <a:noFill/>
        </p:spPr>
        <p:txBody>
          <a:bodyPr wrap="square">
            <a:spAutoFit/>
          </a:bodyPr>
          <a:lstStyle/>
          <a:p>
            <a:pPr algn="r"/>
            <a:r>
              <a:rPr lang="de-AT" sz="2000" b="1" dirty="0">
                <a:effectLst/>
              </a:rPr>
              <a:t>Weitere Infos</a:t>
            </a:r>
          </a:p>
        </p:txBody>
      </p:sp>
      <p:sp>
        <p:nvSpPr>
          <p:cNvPr id="15" name="Fußzeilenplatzhalter 4">
            <a:extLst>
              <a:ext uri="{FF2B5EF4-FFF2-40B4-BE49-F238E27FC236}">
                <a16:creationId xmlns:a16="http://schemas.microsoft.com/office/drawing/2014/main" id="{2BEF90D8-A8A9-4C8E-8E15-2BF8B7AC97AD}"/>
              </a:ext>
            </a:extLst>
          </p:cNvPr>
          <p:cNvSpPr>
            <a:spLocks noGrp="1"/>
          </p:cNvSpPr>
          <p:nvPr>
            <p:ph type="ftr" sz="quarter" idx="3"/>
          </p:nvPr>
        </p:nvSpPr>
        <p:spPr>
          <a:xfrm>
            <a:off x="921599" y="9040813"/>
            <a:ext cx="15715522" cy="519112"/>
          </a:xfrm>
        </p:spPr>
        <p:txBody>
          <a:bodyPr/>
          <a:lstStyle/>
          <a:p>
            <a:pPr algn="l">
              <a:tabLst>
                <a:tab pos="7175500" algn="l"/>
              </a:tabLst>
            </a:pPr>
            <a:r>
              <a:rPr lang="de-AT" dirty="0"/>
              <a:t>Stand: Dezember 2023            	 schreibzentrum@uni-graz.at</a:t>
            </a:r>
            <a:endParaRPr lang="de-DE" dirty="0"/>
          </a:p>
        </p:txBody>
      </p:sp>
      <p:pic>
        <p:nvPicPr>
          <p:cNvPr id="16" name="Grafik 15">
            <a:extLst>
              <a:ext uri="{FF2B5EF4-FFF2-40B4-BE49-F238E27FC236}">
                <a16:creationId xmlns:a16="http://schemas.microsoft.com/office/drawing/2014/main" id="{D92C3350-26CD-4966-90AB-B0FFD4F73E5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2867" y="7554243"/>
            <a:ext cx="1086282" cy="1086282"/>
          </a:xfrm>
          <a:prstGeom prst="rect">
            <a:avLst/>
          </a:prstGeom>
        </p:spPr>
      </p:pic>
    </p:spTree>
    <p:extLst>
      <p:ext uri="{BB962C8B-B14F-4D97-AF65-F5344CB8AC3E}">
        <p14:creationId xmlns:p14="http://schemas.microsoft.com/office/powerpoint/2010/main" val="150379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1D8833-7DCD-45EF-8B8A-E1D81726CCFE}"/>
              </a:ext>
            </a:extLst>
          </p:cNvPr>
          <p:cNvSpPr>
            <a:spLocks noGrp="1"/>
          </p:cNvSpPr>
          <p:nvPr>
            <p:ph type="title"/>
          </p:nvPr>
        </p:nvSpPr>
        <p:spPr/>
        <p:txBody>
          <a:bodyPr/>
          <a:lstStyle/>
          <a:p>
            <a:r>
              <a:rPr lang="de-AT" dirty="0"/>
              <a:t>Online Ressourcen</a:t>
            </a:r>
          </a:p>
        </p:txBody>
      </p:sp>
      <p:sp>
        <p:nvSpPr>
          <p:cNvPr id="3" name="Textplatzhalter 2">
            <a:extLst>
              <a:ext uri="{FF2B5EF4-FFF2-40B4-BE49-F238E27FC236}">
                <a16:creationId xmlns:a16="http://schemas.microsoft.com/office/drawing/2014/main" id="{2E9818AC-A9FA-48AD-AE4E-036DE6B8E415}"/>
              </a:ext>
            </a:extLst>
          </p:cNvPr>
          <p:cNvSpPr>
            <a:spLocks noGrp="1"/>
          </p:cNvSpPr>
          <p:nvPr>
            <p:ph type="body" idx="1"/>
          </p:nvPr>
        </p:nvSpPr>
        <p:spPr>
          <a:xfrm>
            <a:off x="1014149" y="1492757"/>
            <a:ext cx="12124059" cy="886883"/>
          </a:xfrm>
        </p:spPr>
        <p:txBody>
          <a:bodyPr/>
          <a:lstStyle/>
          <a:p>
            <a:r>
              <a:rPr lang="de-AT" dirty="0"/>
              <a:t>Digitale Inputs auf unserer Webseite </a:t>
            </a:r>
          </a:p>
        </p:txBody>
      </p:sp>
      <p:sp>
        <p:nvSpPr>
          <p:cNvPr id="8" name="Foliennummernplatzhalter 7">
            <a:extLst>
              <a:ext uri="{FF2B5EF4-FFF2-40B4-BE49-F238E27FC236}">
                <a16:creationId xmlns:a16="http://schemas.microsoft.com/office/drawing/2014/main" id="{EFA28CFC-2E3C-481F-B8F1-79845CB6103F}"/>
              </a:ext>
            </a:extLst>
          </p:cNvPr>
          <p:cNvSpPr>
            <a:spLocks noGrp="1"/>
          </p:cNvSpPr>
          <p:nvPr>
            <p:ph type="sldNum" sz="quarter" idx="4"/>
          </p:nvPr>
        </p:nvSpPr>
        <p:spPr/>
        <p:txBody>
          <a:bodyPr/>
          <a:lstStyle/>
          <a:p>
            <a:fld id="{C8293DA4-3172-BF4E-AAD3-F8E76F90D071}" type="slidenum">
              <a:rPr lang="de-DE" smtClean="0"/>
              <a:pPr/>
              <a:t>9</a:t>
            </a:fld>
            <a:endParaRPr lang="de-DE" dirty="0"/>
          </a:p>
        </p:txBody>
      </p:sp>
      <p:pic>
        <p:nvPicPr>
          <p:cNvPr id="16" name="Grafik 15">
            <a:extLst>
              <a:ext uri="{FF2B5EF4-FFF2-40B4-BE49-F238E27FC236}">
                <a16:creationId xmlns:a16="http://schemas.microsoft.com/office/drawing/2014/main" id="{E01E342D-7EA7-4380-8DD1-2221097C956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162048" y="7005131"/>
            <a:ext cx="1616582" cy="1616582"/>
          </a:xfrm>
          <a:prstGeom prst="rect">
            <a:avLst/>
          </a:prstGeom>
        </p:spPr>
      </p:pic>
      <p:sp>
        <p:nvSpPr>
          <p:cNvPr id="19" name="Textfeld 18">
            <a:extLst>
              <a:ext uri="{FF2B5EF4-FFF2-40B4-BE49-F238E27FC236}">
                <a16:creationId xmlns:a16="http://schemas.microsoft.com/office/drawing/2014/main" id="{D7B4D848-B6B3-4A80-BC55-9871CA21D3EC}"/>
              </a:ext>
            </a:extLst>
          </p:cNvPr>
          <p:cNvSpPr txBox="1"/>
          <p:nvPr/>
        </p:nvSpPr>
        <p:spPr>
          <a:xfrm>
            <a:off x="14057353" y="6466519"/>
            <a:ext cx="1825972" cy="400110"/>
          </a:xfrm>
          <a:prstGeom prst="rect">
            <a:avLst/>
          </a:prstGeom>
          <a:noFill/>
        </p:spPr>
        <p:txBody>
          <a:bodyPr wrap="square">
            <a:spAutoFit/>
          </a:bodyPr>
          <a:lstStyle/>
          <a:p>
            <a:r>
              <a:rPr lang="de-AT" sz="2000" b="1" dirty="0">
                <a:effectLst/>
              </a:rPr>
              <a:t>Weitere Infos</a:t>
            </a:r>
          </a:p>
        </p:txBody>
      </p:sp>
      <p:sp>
        <p:nvSpPr>
          <p:cNvPr id="11" name="Inhaltsplatzhalter 10">
            <a:extLst>
              <a:ext uri="{FF2B5EF4-FFF2-40B4-BE49-F238E27FC236}">
                <a16:creationId xmlns:a16="http://schemas.microsoft.com/office/drawing/2014/main" id="{EA1A8006-B97C-4B4D-9E7D-2FF71EF82219}"/>
              </a:ext>
            </a:extLst>
          </p:cNvPr>
          <p:cNvSpPr>
            <a:spLocks noGrp="1"/>
          </p:cNvSpPr>
          <p:nvPr>
            <p:ph sz="half" idx="2"/>
          </p:nvPr>
        </p:nvSpPr>
        <p:spPr/>
        <p:txBody>
          <a:bodyPr/>
          <a:lstStyle/>
          <a:p>
            <a:endParaRPr lang="de-AT"/>
          </a:p>
        </p:txBody>
      </p:sp>
      <p:pic>
        <p:nvPicPr>
          <p:cNvPr id="20" name="Grafik 10">
            <a:extLst>
              <a:ext uri="{FF2B5EF4-FFF2-40B4-BE49-F238E27FC236}">
                <a16:creationId xmlns:a16="http://schemas.microsoft.com/office/drawing/2014/main" id="{7C7A0158-6DF1-470B-A50C-14F2B323F21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9709" y="2143543"/>
            <a:ext cx="11426816" cy="655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feld 2">
            <a:extLst>
              <a:ext uri="{FF2B5EF4-FFF2-40B4-BE49-F238E27FC236}">
                <a16:creationId xmlns:a16="http://schemas.microsoft.com/office/drawing/2014/main" id="{0F27F53A-7D4D-4981-8706-BF4FE2A21FCB}"/>
              </a:ext>
            </a:extLst>
          </p:cNvPr>
          <p:cNvSpPr txBox="1">
            <a:spLocks noChangeArrowheads="1"/>
          </p:cNvSpPr>
          <p:nvPr/>
        </p:nvSpPr>
        <p:spPr bwMode="auto">
          <a:xfrm>
            <a:off x="10132054" y="1182029"/>
            <a:ext cx="2078533" cy="777776"/>
          </a:xfrm>
          <a:prstGeom prst="roundRect">
            <a:avLst/>
          </a:prstGeom>
          <a:ln w="19050">
            <a:headEnd/>
            <a:tailEnd/>
          </a:ln>
        </p:spPr>
        <p:style>
          <a:lnRef idx="2">
            <a:schemeClr val="dk1"/>
          </a:lnRef>
          <a:fillRef idx="1">
            <a:schemeClr val="lt1"/>
          </a:fillRef>
          <a:effectRef idx="0">
            <a:schemeClr val="dk1"/>
          </a:effectRef>
          <a:fontRef idx="minor">
            <a:schemeClr val="dk1"/>
          </a:fontRef>
        </p:style>
        <p:txBody>
          <a:bodyPr anchor="ctr"/>
          <a:lstStyle>
            <a:defPPr>
              <a:defRPr lang="de-DE"/>
            </a:defPPr>
            <a:lvl1pPr algn="ctr">
              <a:spcBef>
                <a:spcPct val="0"/>
              </a:spcBef>
              <a:buFontTx/>
              <a:buNone/>
              <a:defRPr>
                <a:latin typeface="Franklin Gothic Book" panose="020B0503020102020204" pitchFamily="34" charset="0"/>
                <a:cs typeface="Calibri" panose="020F050202020403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de-DE" altLang="de-DE" sz="2800" b="1" dirty="0">
                <a:latin typeface="+mn-lt"/>
              </a:rPr>
              <a:t>Lernvideo</a:t>
            </a:r>
          </a:p>
        </p:txBody>
      </p:sp>
      <p:sp>
        <p:nvSpPr>
          <p:cNvPr id="23" name="Rectangle 12">
            <a:extLst>
              <a:ext uri="{FF2B5EF4-FFF2-40B4-BE49-F238E27FC236}">
                <a16:creationId xmlns:a16="http://schemas.microsoft.com/office/drawing/2014/main" id="{E0C93A1B-845A-440B-BD10-D9674535E9BD}"/>
              </a:ext>
            </a:extLst>
          </p:cNvPr>
          <p:cNvSpPr>
            <a:spLocks noChangeArrowheads="1"/>
          </p:cNvSpPr>
          <p:nvPr/>
        </p:nvSpPr>
        <p:spPr bwMode="auto">
          <a:xfrm>
            <a:off x="2858613" y="845106"/>
            <a:ext cx="184731"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de-AT" altLang="de-DE" sz="2560">
              <a:latin typeface="Arial" panose="020B0604020202020204" pitchFamily="34" charset="0"/>
            </a:endParaRPr>
          </a:p>
        </p:txBody>
      </p:sp>
      <p:sp>
        <p:nvSpPr>
          <p:cNvPr id="24" name="Text Box 6">
            <a:extLst>
              <a:ext uri="{FF2B5EF4-FFF2-40B4-BE49-F238E27FC236}">
                <a16:creationId xmlns:a16="http://schemas.microsoft.com/office/drawing/2014/main" id="{1F83D283-C913-4C27-8A30-7705A879B142}"/>
              </a:ext>
            </a:extLst>
          </p:cNvPr>
          <p:cNvSpPr txBox="1">
            <a:spLocks noChangeArrowheads="1"/>
          </p:cNvSpPr>
          <p:nvPr/>
        </p:nvSpPr>
        <p:spPr bwMode="auto">
          <a:xfrm>
            <a:off x="352537" y="5159023"/>
            <a:ext cx="2166701" cy="1027288"/>
          </a:xfrm>
          <a:prstGeom prst="roundRect">
            <a:avLst/>
          </a:prstGeom>
          <a:ln w="19050">
            <a:headEnd/>
            <a:tailEnd/>
          </a:ln>
        </p:spPr>
        <p:style>
          <a:lnRef idx="2">
            <a:schemeClr val="dk1"/>
          </a:lnRef>
          <a:fillRef idx="1">
            <a:schemeClr val="lt1"/>
          </a:fillRef>
          <a:effectRef idx="0">
            <a:schemeClr val="dk1"/>
          </a:effectRef>
          <a:fontRef idx="minor">
            <a:schemeClr val="dk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de-DE" altLang="de-DE" sz="2800" b="1" dirty="0">
                <a:solidFill>
                  <a:schemeClr val="dk1"/>
                </a:solidFill>
                <a:latin typeface="+mn-lt"/>
                <a:cs typeface="Calibri" panose="020F0502020204030204" pitchFamily="34" charset="0"/>
              </a:rPr>
              <a:t>Selbstlern- </a:t>
            </a:r>
            <a:r>
              <a:rPr lang="de-DE" altLang="de-DE" sz="2800" b="1" dirty="0" err="1">
                <a:solidFill>
                  <a:schemeClr val="dk1"/>
                </a:solidFill>
                <a:latin typeface="+mn-lt"/>
                <a:cs typeface="Calibri" panose="020F0502020204030204" pitchFamily="34" charset="0"/>
              </a:rPr>
              <a:t>einheit</a:t>
            </a:r>
            <a:endParaRPr lang="de-DE" altLang="de-DE" sz="2800" b="1" dirty="0">
              <a:solidFill>
                <a:schemeClr val="dk1"/>
              </a:solidFill>
              <a:latin typeface="+mn-lt"/>
              <a:cs typeface="Calibri" panose="020F0502020204030204" pitchFamily="34" charset="0"/>
            </a:endParaRPr>
          </a:p>
        </p:txBody>
      </p:sp>
      <p:cxnSp>
        <p:nvCxnSpPr>
          <p:cNvPr id="25" name="Verbinder: gewinkelt 24">
            <a:extLst>
              <a:ext uri="{FF2B5EF4-FFF2-40B4-BE49-F238E27FC236}">
                <a16:creationId xmlns:a16="http://schemas.microsoft.com/office/drawing/2014/main" id="{D508AAC7-715A-4671-82C0-75D7F825D29E}"/>
              </a:ext>
            </a:extLst>
          </p:cNvPr>
          <p:cNvCxnSpPr>
            <a:cxnSpLocks/>
            <a:stCxn id="24" idx="2"/>
          </p:cNvCxnSpPr>
          <p:nvPr/>
        </p:nvCxnSpPr>
        <p:spPr>
          <a:xfrm rot="16200000" flipH="1">
            <a:off x="1794886" y="5827313"/>
            <a:ext cx="681848" cy="1399844"/>
          </a:xfrm>
          <a:prstGeom prst="bentConnector2">
            <a:avLst/>
          </a:prstGeom>
          <a:ln w="19050">
            <a:tailEnd type="triangle" w="lg" len="lg"/>
          </a:ln>
        </p:spPr>
        <p:style>
          <a:lnRef idx="1">
            <a:schemeClr val="dk1"/>
          </a:lnRef>
          <a:fillRef idx="0">
            <a:schemeClr val="dk1"/>
          </a:fillRef>
          <a:effectRef idx="0">
            <a:schemeClr val="dk1"/>
          </a:effectRef>
          <a:fontRef idx="minor">
            <a:schemeClr val="tx1"/>
          </a:fontRef>
        </p:style>
      </p:cxnSp>
      <p:cxnSp>
        <p:nvCxnSpPr>
          <p:cNvPr id="26" name="Verbinder: gewinkelt 25">
            <a:extLst>
              <a:ext uri="{FF2B5EF4-FFF2-40B4-BE49-F238E27FC236}">
                <a16:creationId xmlns:a16="http://schemas.microsoft.com/office/drawing/2014/main" id="{21A6E401-EA5E-4D85-A99A-EBCAF8B74CBD}"/>
              </a:ext>
            </a:extLst>
          </p:cNvPr>
          <p:cNvCxnSpPr>
            <a:cxnSpLocks/>
            <a:stCxn id="21" idx="1"/>
          </p:cNvCxnSpPr>
          <p:nvPr/>
        </p:nvCxnSpPr>
        <p:spPr>
          <a:xfrm rot="10800000" flipV="1">
            <a:off x="9122482" y="1570917"/>
            <a:ext cx="1009573" cy="2067658"/>
          </a:xfrm>
          <a:prstGeom prst="bentConnector2">
            <a:avLst/>
          </a:prstGeom>
          <a:ln w="19050">
            <a:tailEnd type="triangle" w="lg" len="lg"/>
          </a:ln>
        </p:spPr>
        <p:style>
          <a:lnRef idx="1">
            <a:schemeClr val="dk1"/>
          </a:lnRef>
          <a:fillRef idx="0">
            <a:schemeClr val="dk1"/>
          </a:fillRef>
          <a:effectRef idx="0">
            <a:schemeClr val="dk1"/>
          </a:effectRef>
          <a:fontRef idx="minor">
            <a:schemeClr val="tx1"/>
          </a:fontRef>
        </p:style>
      </p:cxnSp>
      <p:cxnSp>
        <p:nvCxnSpPr>
          <p:cNvPr id="27" name="Verbinder: gewinkelt 26">
            <a:extLst>
              <a:ext uri="{FF2B5EF4-FFF2-40B4-BE49-F238E27FC236}">
                <a16:creationId xmlns:a16="http://schemas.microsoft.com/office/drawing/2014/main" id="{0FCCA822-6FD5-49BA-B2CF-77C9D2D679CD}"/>
              </a:ext>
            </a:extLst>
          </p:cNvPr>
          <p:cNvCxnSpPr>
            <a:cxnSpLocks/>
            <a:stCxn id="22" idx="1"/>
          </p:cNvCxnSpPr>
          <p:nvPr/>
        </p:nvCxnSpPr>
        <p:spPr>
          <a:xfrm rot="10800000">
            <a:off x="3678566" y="8627061"/>
            <a:ext cx="3641978" cy="66743"/>
          </a:xfrm>
          <a:prstGeom prst="bentConnector3">
            <a:avLst>
              <a:gd name="adj1" fmla="val 50000"/>
            </a:avLst>
          </a:prstGeom>
          <a:ln w="19050">
            <a:tailEnd type="triangle" w="lg" len="lg"/>
          </a:ln>
        </p:spPr>
        <p:style>
          <a:lnRef idx="1">
            <a:schemeClr val="dk1"/>
          </a:lnRef>
          <a:fillRef idx="0">
            <a:schemeClr val="dk1"/>
          </a:fillRef>
          <a:effectRef idx="0">
            <a:schemeClr val="dk1"/>
          </a:effectRef>
          <a:fontRef idx="minor">
            <a:schemeClr val="tx1"/>
          </a:fontRef>
        </p:style>
      </p:cxnSp>
      <p:sp>
        <p:nvSpPr>
          <p:cNvPr id="32" name="Rechteck: abgerundete Ecken 31">
            <a:extLst>
              <a:ext uri="{FF2B5EF4-FFF2-40B4-BE49-F238E27FC236}">
                <a16:creationId xmlns:a16="http://schemas.microsoft.com/office/drawing/2014/main" id="{1E26CE63-F64C-4C24-84D0-70AF4FE51D32}"/>
              </a:ext>
            </a:extLst>
          </p:cNvPr>
          <p:cNvSpPr/>
          <p:nvPr/>
        </p:nvSpPr>
        <p:spPr>
          <a:xfrm>
            <a:off x="7320544" y="2462613"/>
            <a:ext cx="1801931" cy="45655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3129"/>
          </a:p>
        </p:txBody>
      </p:sp>
      <p:sp>
        <p:nvSpPr>
          <p:cNvPr id="22" name="Text Box 7">
            <a:extLst>
              <a:ext uri="{FF2B5EF4-FFF2-40B4-BE49-F238E27FC236}">
                <a16:creationId xmlns:a16="http://schemas.microsoft.com/office/drawing/2014/main" id="{7CCE8378-6D21-40D9-AEBC-58E5EA9828FA}"/>
              </a:ext>
            </a:extLst>
          </p:cNvPr>
          <p:cNvSpPr txBox="1">
            <a:spLocks noChangeArrowheads="1"/>
          </p:cNvSpPr>
          <p:nvPr/>
        </p:nvSpPr>
        <p:spPr bwMode="auto">
          <a:xfrm>
            <a:off x="7320544" y="8341453"/>
            <a:ext cx="2409158" cy="704699"/>
          </a:xfrm>
          <a:prstGeom prst="roundRect">
            <a:avLst/>
          </a:prstGeom>
          <a:ln w="19050">
            <a:headEnd/>
            <a:tailEnd/>
          </a:ln>
        </p:spPr>
        <p:style>
          <a:lnRef idx="2">
            <a:schemeClr val="dk1"/>
          </a:lnRef>
          <a:fillRef idx="1">
            <a:schemeClr val="lt1"/>
          </a:fillRef>
          <a:effectRef idx="0">
            <a:schemeClr val="dk1"/>
          </a:effectRef>
          <a:fontRef idx="minor">
            <a:schemeClr val="dk1"/>
          </a:fontRef>
        </p:style>
        <p:txBody>
          <a:bodyPr anchor="ctr"/>
          <a:lstStyle>
            <a:defPPr>
              <a:defRPr lang="de-DE"/>
            </a:defPPr>
            <a:lvl1pPr algn="ctr">
              <a:spcBef>
                <a:spcPct val="0"/>
              </a:spcBef>
              <a:buFontTx/>
              <a:buNone/>
              <a:defRPr>
                <a:latin typeface="Franklin Gothic Book" panose="020B0503020102020204" pitchFamily="34" charset="0"/>
                <a:cs typeface="Calibri" panose="020F050202020403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de-DE" altLang="de-DE" sz="2800" b="1" dirty="0" err="1">
                <a:latin typeface="+mn-lt"/>
              </a:rPr>
              <a:t>Moodle</a:t>
            </a:r>
            <a:r>
              <a:rPr lang="de-DE" altLang="de-DE" sz="2800" b="1" dirty="0">
                <a:latin typeface="+mn-lt"/>
              </a:rPr>
              <a:t>-Kurs</a:t>
            </a:r>
          </a:p>
        </p:txBody>
      </p:sp>
      <p:pic>
        <p:nvPicPr>
          <p:cNvPr id="18" name="Inhaltsplatzhalter 9">
            <a:extLst>
              <a:ext uri="{FF2B5EF4-FFF2-40B4-BE49-F238E27FC236}">
                <a16:creationId xmlns:a16="http://schemas.microsoft.com/office/drawing/2014/main" id="{04A96F2B-FFAF-4D68-A92D-B70FE1F97769}"/>
              </a:ext>
            </a:extLst>
          </p:cNvPr>
          <p:cNvPicPr>
            <a:picLocks noGrp="1" noChangeAspect="1"/>
          </p:cNvPicPr>
          <p:nvPr>
            <p:ph sz="quarter" idx="14"/>
          </p:nvPr>
        </p:nvPicPr>
        <p:blipFill>
          <a:blip r:embed="rId5" cstate="print">
            <a:extLst>
              <a:ext uri="{28A0092B-C50C-407E-A947-70E740481C1C}">
                <a14:useLocalDpi xmlns:a14="http://schemas.microsoft.com/office/drawing/2010/main" val="0"/>
              </a:ext>
            </a:extLst>
          </a:blip>
          <a:srcRect/>
          <a:stretch/>
        </p:blipFill>
        <p:spPr>
          <a:xfrm>
            <a:off x="14466086" y="5200091"/>
            <a:ext cx="1008506" cy="1101489"/>
          </a:xfrm>
          <a:prstGeom prst="rect">
            <a:avLst/>
          </a:prstGeom>
        </p:spPr>
      </p:pic>
      <p:sp>
        <p:nvSpPr>
          <p:cNvPr id="28" name="Fußzeilenplatzhalter 4">
            <a:extLst>
              <a:ext uri="{FF2B5EF4-FFF2-40B4-BE49-F238E27FC236}">
                <a16:creationId xmlns:a16="http://schemas.microsoft.com/office/drawing/2014/main" id="{8C83EA15-35F8-4272-8489-1D14745B6DF7}"/>
              </a:ext>
            </a:extLst>
          </p:cNvPr>
          <p:cNvSpPr>
            <a:spLocks noGrp="1"/>
          </p:cNvSpPr>
          <p:nvPr>
            <p:ph type="ftr" sz="quarter" idx="3"/>
          </p:nvPr>
        </p:nvSpPr>
        <p:spPr>
          <a:xfrm>
            <a:off x="921599" y="9040813"/>
            <a:ext cx="15715522" cy="519112"/>
          </a:xfrm>
        </p:spPr>
        <p:txBody>
          <a:bodyPr/>
          <a:lstStyle/>
          <a:p>
            <a:pPr algn="l">
              <a:tabLst>
                <a:tab pos="7175500" algn="l"/>
              </a:tabLst>
            </a:pPr>
            <a:r>
              <a:rPr lang="de-AT" dirty="0"/>
              <a:t>Stand: Dezember 2023            	 schreibzentrum@uni-graz.at</a:t>
            </a:r>
            <a:endParaRPr lang="de-DE" dirty="0"/>
          </a:p>
        </p:txBody>
      </p:sp>
    </p:spTree>
    <p:extLst>
      <p:ext uri="{BB962C8B-B14F-4D97-AF65-F5344CB8AC3E}">
        <p14:creationId xmlns:p14="http://schemas.microsoft.com/office/powerpoint/2010/main" val="3292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32" grpId="0" animBg="1"/>
      <p:bldP spid="22" grpId="0" animBg="1"/>
    </p:bldLst>
  </p:timing>
</p:sld>
</file>

<file path=ppt/theme/theme1.xml><?xml version="1.0" encoding="utf-8"?>
<a:theme xmlns:a="http://schemas.openxmlformats.org/drawingml/2006/main" name="1. Standardfolien">
  <a:themeElements>
    <a:clrScheme name="Universität Graz">
      <a:dk1>
        <a:sysClr val="windowText" lastClr="000000"/>
      </a:dk1>
      <a:lt1>
        <a:sysClr val="window" lastClr="FFFFFF"/>
      </a:lt1>
      <a:dk2>
        <a:srgbClr val="4A4A49"/>
      </a:dk2>
      <a:lt2>
        <a:srgbClr val="FFFFFF"/>
      </a:lt2>
      <a:accent1>
        <a:srgbClr val="FFD500"/>
      </a:accent1>
      <a:accent2>
        <a:srgbClr val="C6C6C6"/>
      </a:accent2>
      <a:accent3>
        <a:srgbClr val="000000"/>
      </a:accent3>
      <a:accent4>
        <a:srgbClr val="FFF2B3"/>
      </a:accent4>
      <a:accent5>
        <a:srgbClr val="E3E3E3"/>
      </a:accent5>
      <a:accent6>
        <a:srgbClr val="706F6F"/>
      </a:accent6>
      <a:hlink>
        <a:srgbClr val="000000"/>
      </a:hlink>
      <a:folHlink>
        <a:srgbClr val="FFD500"/>
      </a:folHlink>
    </a:clrScheme>
    <a:fontScheme name="Universität Graz">
      <a:majorFont>
        <a:latin typeface="Nunito Sans ExtraBold"/>
        <a:ea typeface=""/>
        <a:cs typeface=""/>
      </a:majorFont>
      <a:minorFont>
        <a:latin typeface="Nunito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Designfolien &quot;We work for tomorrow&quot;">
  <a:themeElements>
    <a:clrScheme name="Uni Graz gelb">
      <a:dk1>
        <a:srgbClr val="000000"/>
      </a:dk1>
      <a:lt1>
        <a:srgbClr val="FFFFFF"/>
      </a:lt1>
      <a:dk2>
        <a:srgbClr val="44546A"/>
      </a:dk2>
      <a:lt2>
        <a:srgbClr val="E7E6E6"/>
      </a:lt2>
      <a:accent1>
        <a:srgbClr val="FBCF1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niversität Graz">
      <a:majorFont>
        <a:latin typeface="Nunito Sans ExtraBold"/>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Universität Graz">
      <a:dk1>
        <a:sysClr val="windowText" lastClr="000000"/>
      </a:dk1>
      <a:lt1>
        <a:sysClr val="window" lastClr="FFFFFF"/>
      </a:lt1>
      <a:dk2>
        <a:srgbClr val="4A4A49"/>
      </a:dk2>
      <a:lt2>
        <a:srgbClr val="FFFFFF"/>
      </a:lt2>
      <a:accent1>
        <a:srgbClr val="FFD500"/>
      </a:accent1>
      <a:accent2>
        <a:srgbClr val="C6C6C6"/>
      </a:accent2>
      <a:accent3>
        <a:srgbClr val="000000"/>
      </a:accent3>
      <a:accent4>
        <a:srgbClr val="FFF2B3"/>
      </a:accent4>
      <a:accent5>
        <a:srgbClr val="E3E3E3"/>
      </a:accent5>
      <a:accent6>
        <a:srgbClr val="706F6F"/>
      </a:accent6>
      <a:hlink>
        <a:srgbClr val="000000"/>
      </a:hlink>
      <a:folHlink>
        <a:srgbClr val="FFD500"/>
      </a:folHlink>
    </a:clrScheme>
    <a:fontScheme name="Universität Graz">
      <a:majorFont>
        <a:latin typeface="Nunito Sans ExtraBold"/>
        <a:ea typeface=""/>
        <a:cs typeface=""/>
      </a:majorFont>
      <a:minorFont>
        <a:latin typeface="Nunit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175" cap="flat">
          <a:solidFill>
            <a:schemeClr val="accent1"/>
          </a:solidFill>
          <a:prstDash val="solid"/>
          <a:miter lim="800000"/>
        </a:ln>
        <a:effectLst/>
        <a:sp3d/>
      </a:spPr>
      <a:bodyPr rot="0" spcFirstLastPara="1" vertOverflow="overflow" horzOverflow="overflow" vert="horz" wrap="square" lIns="36575" tIns="36575" rIns="36575" bIns="36575"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6575" tIns="36575" rIns="36575" bIns="36575"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a:themeElements>
    <a:clrScheme name="Universität Graz">
      <a:dk1>
        <a:sysClr val="windowText" lastClr="000000"/>
      </a:dk1>
      <a:lt1>
        <a:sysClr val="window" lastClr="FFFFFF"/>
      </a:lt1>
      <a:dk2>
        <a:srgbClr val="4A4A49"/>
      </a:dk2>
      <a:lt2>
        <a:srgbClr val="FFFFFF"/>
      </a:lt2>
      <a:accent1>
        <a:srgbClr val="FFD500"/>
      </a:accent1>
      <a:accent2>
        <a:srgbClr val="C6C6C6"/>
      </a:accent2>
      <a:accent3>
        <a:srgbClr val="000000"/>
      </a:accent3>
      <a:accent4>
        <a:srgbClr val="FFF2B3"/>
      </a:accent4>
      <a:accent5>
        <a:srgbClr val="E3E3E3"/>
      </a:accent5>
      <a:accent6>
        <a:srgbClr val="706F6F"/>
      </a:accent6>
      <a:hlink>
        <a:srgbClr val="000000"/>
      </a:hlink>
      <a:folHlink>
        <a:srgbClr val="FFD500"/>
      </a:folHlink>
    </a:clrScheme>
    <a:fontScheme name="Universität Graz">
      <a:majorFont>
        <a:latin typeface="Nunito Sans ExtraBold"/>
        <a:ea typeface=""/>
        <a:cs typeface=""/>
      </a:majorFont>
      <a:minorFont>
        <a:latin typeface="Nunito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7EF63618065E446A4A142E80EADEBB3" ma:contentTypeVersion="1" ma:contentTypeDescription="Ein neues Dokument erstellen." ma:contentTypeScope="" ma:versionID="ffc7b94fe3faf52939995a820d68550f">
  <xsd:schema xmlns:xsd="http://www.w3.org/2001/XMLSchema" xmlns:xs="http://www.w3.org/2001/XMLSchema" xmlns:p="http://schemas.microsoft.com/office/2006/metadata/properties" xmlns:ns2="ccbae9d3-a297-48fb-84b7-95322314b7b1" targetNamespace="http://schemas.microsoft.com/office/2006/metadata/properties" ma:root="true" ma:fieldsID="c4ab3fcd9a6004e8daff77028700de4c" ns2:_="">
    <xsd:import namespace="ccbae9d3-a297-48fb-84b7-95322314b7b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bae9d3-a297-48fb-84b7-95322314b7b1" elementFormDefault="qualified">
    <xsd:import namespace="http://schemas.microsoft.com/office/2006/documentManagement/types"/>
    <xsd:import namespace="http://schemas.microsoft.com/office/infopath/2007/PartnerControls"/>
    <xsd:element name="SharedWithUsers" ma:index="8"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1FFCBD-7216-4A09-9EB6-0ECDD86C73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bae9d3-a297-48fb-84b7-95322314b7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328558-0347-4C8B-91D2-EA1CAC3294A0}">
  <ds:schemaRefs>
    <ds:schemaRef ds:uri="http://schemas.microsoft.com/sharepoint/v3/contenttype/forms"/>
  </ds:schemaRefs>
</ds:datastoreItem>
</file>

<file path=customXml/itemProps3.xml><?xml version="1.0" encoding="utf-8"?>
<ds:datastoreItem xmlns:ds="http://schemas.openxmlformats.org/officeDocument/2006/customXml" ds:itemID="{21D6ABBF-5244-4D35-9228-A8567CE85F20}">
  <ds:schemaRefs>
    <ds:schemaRef ds:uri="http://www.w3.org/XML/1998/namespace"/>
    <ds:schemaRef ds:uri="http://purl.org/dc/dcmitype/"/>
    <ds:schemaRef ds:uri="http://schemas.microsoft.com/office/2006/documentManagement/types"/>
    <ds:schemaRef ds:uri="http://purl.org/dc/elements/1.1/"/>
    <ds:schemaRef ds:uri="http://schemas.openxmlformats.org/package/2006/metadata/core-properties"/>
    <ds:schemaRef ds:uri="http://purl.org/dc/terms/"/>
    <ds:schemaRef ds:uri="http://schemas.microsoft.com/office/infopath/2007/PartnerControls"/>
    <ds:schemaRef ds:uri="ccbae9d3-a297-48fb-84b7-95322314b7b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1226</Words>
  <Application>Microsoft Office PowerPoint</Application>
  <PresentationFormat>Benutzerdefiniert</PresentationFormat>
  <Paragraphs>205</Paragraphs>
  <Slides>17</Slides>
  <Notes>3</Notes>
  <HiddenSlides>0</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17</vt:i4>
      </vt:variant>
    </vt:vector>
  </HeadingPairs>
  <TitlesOfParts>
    <vt:vector size="28" baseType="lpstr">
      <vt:lpstr>Nunito Sans</vt:lpstr>
      <vt:lpstr>Symbol</vt:lpstr>
      <vt:lpstr>Franklin Gothic Book</vt:lpstr>
      <vt:lpstr>Nunito Sans ExtraBold</vt:lpstr>
      <vt:lpstr>Century Gothic</vt:lpstr>
      <vt:lpstr>Arial</vt:lpstr>
      <vt:lpstr>Nunito Sans Light</vt:lpstr>
      <vt:lpstr>Times New Roman</vt:lpstr>
      <vt:lpstr>Courier New</vt:lpstr>
      <vt:lpstr>1. Standardfolien</vt:lpstr>
      <vt:lpstr>2. Designfolien "We work for tomorrow"</vt:lpstr>
      <vt:lpstr>Angebote des Schreibzentrums für Studierende</vt:lpstr>
      <vt:lpstr>Angebote des Schreibzentrums für Studierende</vt:lpstr>
      <vt:lpstr>Schreibberatung</vt:lpstr>
      <vt:lpstr>Workshops zu verschiedenen Themen</vt:lpstr>
      <vt:lpstr>Veranstaltungen</vt:lpstr>
      <vt:lpstr>Online Ressourcen</vt:lpstr>
      <vt:lpstr>Online Ressourcen</vt:lpstr>
      <vt:lpstr>Online Ressourcen</vt:lpstr>
      <vt:lpstr>Online Ressourcen</vt:lpstr>
      <vt:lpstr>Online Ressourcen</vt:lpstr>
      <vt:lpstr>Moodle-Kurs</vt:lpstr>
      <vt:lpstr>Begleitung von Schreibgruppen</vt:lpstr>
      <vt:lpstr>Materialien und Skripten</vt:lpstr>
      <vt:lpstr>Schreiben mit KI</vt:lpstr>
      <vt:lpstr>Schreiben mit KI</vt:lpstr>
      <vt:lpstr>Mailingliste – auf dem neuesten Stand bleiben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Angebote des Schreibzentrums für Studierende</dc:title>
  <dc:creator>Schweiger, Andreas (andreas.schweiger@uni-graz.at)</dc:creator>
  <cp:lastModifiedBy>Franziska Gürtl</cp:lastModifiedBy>
  <cp:revision>537</cp:revision>
  <cp:lastPrinted>2023-12-18T06:35:43Z</cp:lastPrinted>
  <dcterms:modified xsi:type="dcterms:W3CDTF">2024-01-08T11:42:41Z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0x01010077EF63618065E446A4A142E80EADEBB3</vt:lpwstr>
  </property>
</Properties>
</file>