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5" r:id="rId4"/>
    <p:sldMasterId id="2147483760" r:id="rId5"/>
  </p:sldMasterIdLst>
  <p:notesMasterIdLst>
    <p:notesMasterId r:id="rId25"/>
  </p:notesMasterIdLst>
  <p:handoutMasterIdLst>
    <p:handoutMasterId r:id="rId26"/>
  </p:handoutMasterIdLst>
  <p:sldIdLst>
    <p:sldId id="368" r:id="rId6"/>
    <p:sldId id="404" r:id="rId7"/>
    <p:sldId id="412" r:id="rId8"/>
    <p:sldId id="406" r:id="rId9"/>
    <p:sldId id="409" r:id="rId10"/>
    <p:sldId id="436" r:id="rId11"/>
    <p:sldId id="410" r:id="rId12"/>
    <p:sldId id="437" r:id="rId13"/>
    <p:sldId id="442" r:id="rId14"/>
    <p:sldId id="438" r:id="rId15"/>
    <p:sldId id="443" r:id="rId16"/>
    <p:sldId id="439" r:id="rId17"/>
    <p:sldId id="416" r:id="rId18"/>
    <p:sldId id="440" r:id="rId19"/>
    <p:sldId id="414" r:id="rId20"/>
    <p:sldId id="441" r:id="rId21"/>
    <p:sldId id="419" r:id="rId22"/>
    <p:sldId id="426" r:id="rId23"/>
    <p:sldId id="381" r:id="rId24"/>
  </p:sldIdLst>
  <p:sldSz cx="17340263" cy="9753600"/>
  <p:notesSz cx="6669088" cy="9926638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Nunito Sans" panose="00000500000000000000" pitchFamily="2" charset="0"/>
      <p:regular r:id="rId31"/>
      <p:bold r:id="rId32"/>
      <p:italic r:id="rId33"/>
      <p:boldItalic r:id="rId34"/>
    </p:embeddedFont>
    <p:embeddedFont>
      <p:font typeface="Nunito Sans ExtraBold" panose="00000900000000000000" pitchFamily="2" charset="0"/>
      <p:bold r:id="rId35"/>
      <p:italic r:id="rId36"/>
      <p:boldItalic r:id="rId37"/>
    </p:embeddedFont>
    <p:embeddedFont>
      <p:font typeface="Nunito Sans Light" panose="00000400000000000000" pitchFamily="2" charset="0"/>
      <p:regular r:id="rId38"/>
      <p:italic r:id="rId3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9453" userDrawn="1">
          <p15:clr>
            <a:srgbClr val="A4A3A4"/>
          </p15:clr>
        </p15:guide>
        <p15:guide id="3" orient="horz" pos="5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7AA"/>
    <a:srgbClr val="1A44BC"/>
    <a:srgbClr val="F60000"/>
    <a:srgbClr val="FFD400"/>
    <a:srgbClr val="009686"/>
    <a:srgbClr val="00B8AF"/>
    <a:srgbClr val="FFD500"/>
    <a:srgbClr val="CCCCCC"/>
    <a:srgbClr val="5E2623"/>
    <a:srgbClr val="E7C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2" autoAdjust="0"/>
    <p:restoredTop sz="95498" autoAdjust="0"/>
  </p:normalViewPr>
  <p:slideViewPr>
    <p:cSldViewPr snapToGrid="0" snapToObjects="1">
      <p:cViewPr varScale="1">
        <p:scale>
          <a:sx n="73" d="100"/>
          <a:sy n="73" d="100"/>
        </p:scale>
        <p:origin x="54" y="126"/>
      </p:cViewPr>
      <p:guideLst>
        <p:guide orient="horz" pos="3072"/>
        <p:guide pos="9453"/>
        <p:guide orient="horz" pos="5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6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_rels/data9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de-AT" sz="2000" b="1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 err="1"/>
            <a:t>Wahrnehm</a:t>
          </a:r>
          <a:r>
            <a:rPr lang="de-AT" sz="2000" dirty="0"/>
            <a:t>-barkeit</a:t>
          </a:r>
          <a:endParaRPr lang="de-AT" sz="170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Kundenkontakt</a:t>
          </a:r>
          <a:endParaRPr lang="de-AT" sz="170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1410E99E-B6E0-4AA6-9079-CD2499EC7D9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Branchen-üblichkeit</a:t>
          </a:r>
        </a:p>
      </dgm:t>
    </dgm:pt>
    <dgm:pt modelId="{04B19678-3A1C-4A4C-B923-DC2F27D9D762}" type="parTrans" cxnId="{728169F4-C732-4E04-A58A-75E6002963E9}">
      <dgm:prSet/>
      <dgm:spPr/>
      <dgm:t>
        <a:bodyPr/>
        <a:lstStyle/>
        <a:p>
          <a:endParaRPr lang="de-AT"/>
        </a:p>
      </dgm:t>
    </dgm:pt>
    <dgm:pt modelId="{0881674B-760B-42E3-8AB3-CC8788DC6CCD}" type="sibTrans" cxnId="{728169F4-C732-4E04-A58A-75E6002963E9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2" presStyleCnt="8">
        <dgm:presLayoutVars>
          <dgm:bulletEnabled val="1"/>
        </dgm:presLayoutVars>
      </dgm:prSet>
      <dgm:spPr/>
    </dgm:pt>
    <dgm:pt modelId="{4AF523AA-4C2F-45BE-9787-AF4E7849CA2E}" type="pres">
      <dgm:prSet presAssocID="{1410E99E-B6E0-4AA6-9079-CD2499EC7D98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A122DB2F-107D-435E-85CF-5CA97C9E4386}" type="presOf" srcId="{1410E99E-B6E0-4AA6-9079-CD2499EC7D98}" destId="{4AF523AA-4C2F-45BE-9787-AF4E7849CA2E}" srcOrd="0" destOrd="0" presId="urn:microsoft.com/office/officeart/2005/8/layout/radial3"/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1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728169F4-C732-4E04-A58A-75E6002963E9}" srcId="{CA58C00E-9F0E-40C6-B6FC-FB1A13CC817D}" destId="{1410E99E-B6E0-4AA6-9079-CD2499EC7D98}" srcOrd="2" destOrd="0" parTransId="{04B19678-3A1C-4A4C-B923-DC2F27D9D762}" sibTransId="{0881674B-760B-42E3-8AB3-CC8788DC6CCD}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E71AE909-D1A9-4331-92D1-09AFD5DB14DA}" type="presParOf" srcId="{FFC076D4-7428-4094-A428-6E4132877522}" destId="{705775E5-E9ED-4974-9082-2D9DA6C80B7F}" srcOrd="2" destOrd="0" presId="urn:microsoft.com/office/officeart/2005/8/layout/radial3"/>
    <dgm:cxn modelId="{89E0E217-98A3-4F43-8D59-670F03D88F1C}" type="presParOf" srcId="{FFC076D4-7428-4094-A428-6E4132877522}" destId="{4AF523AA-4C2F-45BE-9787-AF4E7849CA2E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 err="1"/>
            <a:t>Wahrnehm</a:t>
          </a:r>
          <a:r>
            <a:rPr lang="de-AT" sz="2000" b="0" dirty="0"/>
            <a:t>-barkeit</a:t>
          </a:r>
          <a:endParaRPr lang="de-AT" sz="800" b="0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/>
            <a:t>Arbeitnehmer-schutzrechtliche </a:t>
          </a:r>
          <a:r>
            <a:rPr lang="de-AT" sz="2000" b="1" dirty="0" err="1"/>
            <a:t>bzw</a:t>
          </a:r>
          <a:r>
            <a:rPr lang="de-AT" sz="2000" b="1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Branchen-üblichkeit</a:t>
          </a:r>
          <a:endParaRPr lang="de-AT" sz="1700" b="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Kundenkontakt</a:t>
          </a:r>
          <a:endParaRPr lang="de-AT" sz="1700" b="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 err="1"/>
            <a:t>Wahrnehm</a:t>
          </a:r>
          <a:r>
            <a:rPr lang="de-AT" sz="2000" b="1" dirty="0"/>
            <a:t>-barkeit</a:t>
          </a:r>
          <a:endParaRPr lang="de-AT" sz="800" b="1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de-AT" sz="2000" dirty="0"/>
            <a:t>Branchen-üblichkeit</a:t>
          </a:r>
          <a:endParaRPr lang="de-AT" sz="170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Kundenkontakt</a:t>
          </a:r>
          <a:endParaRPr lang="de-AT" sz="170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9E3DE8-61CC-4260-9967-F69000A06F1B}" type="doc">
      <dgm:prSet loTypeId="urn:microsoft.com/office/officeart/2005/8/layout/venn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F4DD3695-8F29-4F37-8F1D-F94E679B756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de-AT" dirty="0"/>
            <a:t>sichtbar?</a:t>
          </a:r>
        </a:p>
      </dgm:t>
    </dgm:pt>
    <dgm:pt modelId="{637EE058-B6F2-4BD1-B110-D2C527D42147}" type="parTrans" cxnId="{C13258C4-A426-4C26-99E3-D4B8F1FE7E2E}">
      <dgm:prSet/>
      <dgm:spPr/>
      <dgm:t>
        <a:bodyPr/>
        <a:lstStyle/>
        <a:p>
          <a:endParaRPr lang="de-AT"/>
        </a:p>
      </dgm:t>
    </dgm:pt>
    <dgm:pt modelId="{410239A8-682E-4382-8724-7453C9B1C5F9}" type="sibTrans" cxnId="{C13258C4-A426-4C26-99E3-D4B8F1FE7E2E}">
      <dgm:prSet/>
      <dgm:spPr/>
      <dgm:t>
        <a:bodyPr/>
        <a:lstStyle/>
        <a:p>
          <a:endParaRPr lang="de-AT"/>
        </a:p>
      </dgm:t>
    </dgm:pt>
    <dgm:pt modelId="{6AB363E9-D9C9-411E-A047-B8F4E94C4FF0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de-AT" dirty="0"/>
            <a:t>verdeckbare Stelle?</a:t>
          </a:r>
        </a:p>
      </dgm:t>
    </dgm:pt>
    <dgm:pt modelId="{2F578D35-D706-443D-89C6-60724422534B}" type="parTrans" cxnId="{03744CBA-6578-4576-9B90-676BE0551909}">
      <dgm:prSet/>
      <dgm:spPr/>
      <dgm:t>
        <a:bodyPr/>
        <a:lstStyle/>
        <a:p>
          <a:endParaRPr lang="de-AT"/>
        </a:p>
      </dgm:t>
    </dgm:pt>
    <dgm:pt modelId="{00596FAD-DBE2-48A0-AB67-783A9F6E33BF}" type="sibTrans" cxnId="{03744CBA-6578-4576-9B90-676BE0551909}">
      <dgm:prSet/>
      <dgm:spPr/>
      <dgm:t>
        <a:bodyPr/>
        <a:lstStyle/>
        <a:p>
          <a:endParaRPr lang="de-AT"/>
        </a:p>
      </dgm:t>
    </dgm:pt>
    <dgm:pt modelId="{03AAEB82-C51C-4716-952F-CF1D3C157C28}">
      <dgm:prSet phldrT="[Text]"/>
      <dgm:spPr>
        <a:solidFill>
          <a:srgbClr val="F60000">
            <a:alpha val="50000"/>
          </a:srgbClr>
        </a:solidFill>
      </dgm:spPr>
      <dgm:t>
        <a:bodyPr/>
        <a:lstStyle/>
        <a:p>
          <a:r>
            <a:rPr lang="de-AT" dirty="0"/>
            <a:t>Motiv?</a:t>
          </a:r>
        </a:p>
      </dgm:t>
    </dgm:pt>
    <dgm:pt modelId="{AA797A3D-B2A9-4EA2-9202-3527DD4CE37B}" type="parTrans" cxnId="{4ADC087B-D7F4-470B-8E29-C5F691C641AD}">
      <dgm:prSet/>
      <dgm:spPr/>
      <dgm:t>
        <a:bodyPr/>
        <a:lstStyle/>
        <a:p>
          <a:endParaRPr lang="de-AT"/>
        </a:p>
      </dgm:t>
    </dgm:pt>
    <dgm:pt modelId="{81DC8E11-A9F9-485F-B2F3-6F4942EBA119}" type="sibTrans" cxnId="{4ADC087B-D7F4-470B-8E29-C5F691C641AD}">
      <dgm:prSet/>
      <dgm:spPr/>
      <dgm:t>
        <a:bodyPr/>
        <a:lstStyle/>
        <a:p>
          <a:endParaRPr lang="de-AT"/>
        </a:p>
      </dgm:t>
    </dgm:pt>
    <dgm:pt modelId="{3C6C29BB-0EEC-4786-9967-42B1D2007FD1}" type="pres">
      <dgm:prSet presAssocID="{159E3DE8-61CC-4260-9967-F69000A06F1B}" presName="Name0" presStyleCnt="0">
        <dgm:presLayoutVars>
          <dgm:dir/>
          <dgm:resizeHandles val="exact"/>
        </dgm:presLayoutVars>
      </dgm:prSet>
      <dgm:spPr/>
    </dgm:pt>
    <dgm:pt modelId="{350B6A43-8B03-467D-BE3D-542B86265F40}" type="pres">
      <dgm:prSet presAssocID="{F4DD3695-8F29-4F37-8F1D-F94E679B756F}" presName="Name5" presStyleLbl="vennNode1" presStyleIdx="0" presStyleCnt="3">
        <dgm:presLayoutVars>
          <dgm:bulletEnabled val="1"/>
        </dgm:presLayoutVars>
      </dgm:prSet>
      <dgm:spPr/>
    </dgm:pt>
    <dgm:pt modelId="{72F6F72A-1560-4966-8F93-40E4999C18A6}" type="pres">
      <dgm:prSet presAssocID="{410239A8-682E-4382-8724-7453C9B1C5F9}" presName="space" presStyleCnt="0"/>
      <dgm:spPr/>
    </dgm:pt>
    <dgm:pt modelId="{2F31375F-BD9C-4CF6-BD15-4BE0EB7149E2}" type="pres">
      <dgm:prSet presAssocID="{6AB363E9-D9C9-411E-A047-B8F4E94C4FF0}" presName="Name5" presStyleLbl="vennNode1" presStyleIdx="1" presStyleCnt="3">
        <dgm:presLayoutVars>
          <dgm:bulletEnabled val="1"/>
        </dgm:presLayoutVars>
      </dgm:prSet>
      <dgm:spPr/>
    </dgm:pt>
    <dgm:pt modelId="{614686DA-B949-4273-9680-582D7C6F24EF}" type="pres">
      <dgm:prSet presAssocID="{00596FAD-DBE2-48A0-AB67-783A9F6E33BF}" presName="space" presStyleCnt="0"/>
      <dgm:spPr/>
    </dgm:pt>
    <dgm:pt modelId="{AB486D9D-674E-4B3F-A92D-BCC6FD15DBF3}" type="pres">
      <dgm:prSet presAssocID="{03AAEB82-C51C-4716-952F-CF1D3C157C28}" presName="Name5" presStyleLbl="vennNode1" presStyleIdx="2" presStyleCnt="3" custLinFactNeighborX="572" custLinFactNeighborY="375">
        <dgm:presLayoutVars>
          <dgm:bulletEnabled val="1"/>
        </dgm:presLayoutVars>
      </dgm:prSet>
      <dgm:spPr/>
    </dgm:pt>
  </dgm:ptLst>
  <dgm:cxnLst>
    <dgm:cxn modelId="{8F17E95C-BA61-4DAF-AB7D-A270D0190B1C}" type="presOf" srcId="{F4DD3695-8F29-4F37-8F1D-F94E679B756F}" destId="{350B6A43-8B03-467D-BE3D-542B86265F40}" srcOrd="0" destOrd="0" presId="urn:microsoft.com/office/officeart/2005/8/layout/venn3"/>
    <dgm:cxn modelId="{4ADC087B-D7F4-470B-8E29-C5F691C641AD}" srcId="{159E3DE8-61CC-4260-9967-F69000A06F1B}" destId="{03AAEB82-C51C-4716-952F-CF1D3C157C28}" srcOrd="2" destOrd="0" parTransId="{AA797A3D-B2A9-4EA2-9202-3527DD4CE37B}" sibTransId="{81DC8E11-A9F9-485F-B2F3-6F4942EBA119}"/>
    <dgm:cxn modelId="{E045F58C-D9CA-46B4-A0BB-C51466622914}" type="presOf" srcId="{03AAEB82-C51C-4716-952F-CF1D3C157C28}" destId="{AB486D9D-674E-4B3F-A92D-BCC6FD15DBF3}" srcOrd="0" destOrd="0" presId="urn:microsoft.com/office/officeart/2005/8/layout/venn3"/>
    <dgm:cxn modelId="{851426A0-A3F9-47F0-B2BA-0819B673944A}" type="presOf" srcId="{159E3DE8-61CC-4260-9967-F69000A06F1B}" destId="{3C6C29BB-0EEC-4786-9967-42B1D2007FD1}" srcOrd="0" destOrd="0" presId="urn:microsoft.com/office/officeart/2005/8/layout/venn3"/>
    <dgm:cxn modelId="{B520CBAA-B807-4C10-B97F-93634C9EF2C5}" type="presOf" srcId="{6AB363E9-D9C9-411E-A047-B8F4E94C4FF0}" destId="{2F31375F-BD9C-4CF6-BD15-4BE0EB7149E2}" srcOrd="0" destOrd="0" presId="urn:microsoft.com/office/officeart/2005/8/layout/venn3"/>
    <dgm:cxn modelId="{03744CBA-6578-4576-9B90-676BE0551909}" srcId="{159E3DE8-61CC-4260-9967-F69000A06F1B}" destId="{6AB363E9-D9C9-411E-A047-B8F4E94C4FF0}" srcOrd="1" destOrd="0" parTransId="{2F578D35-D706-443D-89C6-60724422534B}" sibTransId="{00596FAD-DBE2-48A0-AB67-783A9F6E33BF}"/>
    <dgm:cxn modelId="{C13258C4-A426-4C26-99E3-D4B8F1FE7E2E}" srcId="{159E3DE8-61CC-4260-9967-F69000A06F1B}" destId="{F4DD3695-8F29-4F37-8F1D-F94E679B756F}" srcOrd="0" destOrd="0" parTransId="{637EE058-B6F2-4BD1-B110-D2C527D42147}" sibTransId="{410239A8-682E-4382-8724-7453C9B1C5F9}"/>
    <dgm:cxn modelId="{080F6B4A-4768-4C93-8204-F3B1C28A09AA}" type="presParOf" srcId="{3C6C29BB-0EEC-4786-9967-42B1D2007FD1}" destId="{350B6A43-8B03-467D-BE3D-542B86265F40}" srcOrd="0" destOrd="0" presId="urn:microsoft.com/office/officeart/2005/8/layout/venn3"/>
    <dgm:cxn modelId="{83C7D29E-9D8A-437B-9972-6C891F5B381B}" type="presParOf" srcId="{3C6C29BB-0EEC-4786-9967-42B1D2007FD1}" destId="{72F6F72A-1560-4966-8F93-40E4999C18A6}" srcOrd="1" destOrd="0" presId="urn:microsoft.com/office/officeart/2005/8/layout/venn3"/>
    <dgm:cxn modelId="{4F5A6B78-CCF4-49D6-B29B-D98879058949}" type="presParOf" srcId="{3C6C29BB-0EEC-4786-9967-42B1D2007FD1}" destId="{2F31375F-BD9C-4CF6-BD15-4BE0EB7149E2}" srcOrd="2" destOrd="0" presId="urn:microsoft.com/office/officeart/2005/8/layout/venn3"/>
    <dgm:cxn modelId="{2EE4CAE6-0F60-4ACE-8DC5-B9FE81C5C856}" type="presParOf" srcId="{3C6C29BB-0EEC-4786-9967-42B1D2007FD1}" destId="{614686DA-B949-4273-9680-582D7C6F24EF}" srcOrd="3" destOrd="0" presId="urn:microsoft.com/office/officeart/2005/8/layout/venn3"/>
    <dgm:cxn modelId="{77145D1B-6024-4BF5-A090-9062E25FDBFA}" type="presParOf" srcId="{3C6C29BB-0EEC-4786-9967-42B1D2007FD1}" destId="{AB486D9D-674E-4B3F-A92D-BCC6FD15DBF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BDCBD-521E-4564-9766-44C18840728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9D631E1-65A2-46D3-8910-33BF6DA7B016}">
      <dgm:prSet phldrT="[Text]"/>
      <dgm:spPr/>
      <dgm:t>
        <a:bodyPr/>
        <a:lstStyle/>
        <a:p>
          <a:r>
            <a:rPr lang="de-AT" dirty="0">
              <a:solidFill>
                <a:schemeClr val="tx1"/>
              </a:solidFill>
            </a:rPr>
            <a:t>gegenstandslos</a:t>
          </a:r>
        </a:p>
      </dgm:t>
    </dgm:pt>
    <dgm:pt modelId="{857B341F-EEF3-4249-9EC7-1FD3105D46F0}" type="parTrans" cxnId="{03F46016-2AA4-4DA9-9F10-43E3C5B07412}">
      <dgm:prSet/>
      <dgm:spPr/>
      <dgm:t>
        <a:bodyPr/>
        <a:lstStyle/>
        <a:p>
          <a:endParaRPr lang="de-AT"/>
        </a:p>
      </dgm:t>
    </dgm:pt>
    <dgm:pt modelId="{817BE677-9704-4708-B41B-148347C84501}" type="sibTrans" cxnId="{03F46016-2AA4-4DA9-9F10-43E3C5B07412}">
      <dgm:prSet/>
      <dgm:spPr/>
      <dgm:t>
        <a:bodyPr/>
        <a:lstStyle/>
        <a:p>
          <a:endParaRPr lang="de-AT"/>
        </a:p>
      </dgm:t>
    </dgm:pt>
    <dgm:pt modelId="{9C82AFEA-ED16-4FE1-B614-71E24472CA3F}">
      <dgm:prSet phldrT="[Text]"/>
      <dgm:spPr/>
      <dgm:t>
        <a:bodyPr/>
        <a:lstStyle/>
        <a:p>
          <a:r>
            <a:rPr lang="de-AT" dirty="0">
              <a:solidFill>
                <a:schemeClr val="tx1"/>
              </a:solidFill>
            </a:rPr>
            <a:t>beendigungsrechtliche Konsequenzen</a:t>
          </a:r>
        </a:p>
      </dgm:t>
    </dgm:pt>
    <dgm:pt modelId="{949D221C-360A-4900-80D0-4AECAAD8A619}" type="parTrans" cxnId="{491A744C-10BF-436F-81D7-9493FB03ED60}">
      <dgm:prSet/>
      <dgm:spPr/>
      <dgm:t>
        <a:bodyPr/>
        <a:lstStyle/>
        <a:p>
          <a:endParaRPr lang="de-AT"/>
        </a:p>
      </dgm:t>
    </dgm:pt>
    <dgm:pt modelId="{4B25D75E-856B-4D81-9409-EAA0E88C7BD2}" type="sibTrans" cxnId="{491A744C-10BF-436F-81D7-9493FB03ED60}">
      <dgm:prSet/>
      <dgm:spPr/>
      <dgm:t>
        <a:bodyPr/>
        <a:lstStyle/>
        <a:p>
          <a:endParaRPr lang="de-AT"/>
        </a:p>
      </dgm:t>
    </dgm:pt>
    <dgm:pt modelId="{87832685-12DC-4891-9746-E5ED2EF84095}" type="pres">
      <dgm:prSet presAssocID="{CA4BDCBD-521E-4564-9766-44C188407281}" presName="compositeShape" presStyleCnt="0">
        <dgm:presLayoutVars>
          <dgm:chMax val="2"/>
          <dgm:dir/>
          <dgm:resizeHandles val="exact"/>
        </dgm:presLayoutVars>
      </dgm:prSet>
      <dgm:spPr/>
    </dgm:pt>
    <dgm:pt modelId="{64EB72A8-71AC-4B00-BE49-FC3F23E9A29D}" type="pres">
      <dgm:prSet presAssocID="{CA4BDCBD-521E-4564-9766-44C188407281}" presName="ribbon" presStyleLbl="node1" presStyleIdx="0" presStyleCn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18900000" scaled="1"/>
          <a:tileRect/>
        </a:gradFill>
      </dgm:spPr>
    </dgm:pt>
    <dgm:pt modelId="{99A7FC81-42B2-4760-B027-1B173F0F1884}" type="pres">
      <dgm:prSet presAssocID="{CA4BDCBD-521E-4564-9766-44C18840728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33BE0A5-EEC1-4187-8ABD-9EFE5B657FD0}" type="pres">
      <dgm:prSet presAssocID="{CA4BDCBD-521E-4564-9766-44C18840728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F46016-2AA4-4DA9-9F10-43E3C5B07412}" srcId="{CA4BDCBD-521E-4564-9766-44C188407281}" destId="{69D631E1-65A2-46D3-8910-33BF6DA7B016}" srcOrd="0" destOrd="0" parTransId="{857B341F-EEF3-4249-9EC7-1FD3105D46F0}" sibTransId="{817BE677-9704-4708-B41B-148347C84501}"/>
    <dgm:cxn modelId="{7D27EF65-8462-42D7-B32D-6770A1BC2A1B}" type="presOf" srcId="{69D631E1-65A2-46D3-8910-33BF6DA7B016}" destId="{99A7FC81-42B2-4760-B027-1B173F0F1884}" srcOrd="0" destOrd="0" presId="urn:microsoft.com/office/officeart/2005/8/layout/arrow6"/>
    <dgm:cxn modelId="{491A744C-10BF-436F-81D7-9493FB03ED60}" srcId="{CA4BDCBD-521E-4564-9766-44C188407281}" destId="{9C82AFEA-ED16-4FE1-B614-71E24472CA3F}" srcOrd="1" destOrd="0" parTransId="{949D221C-360A-4900-80D0-4AECAAD8A619}" sibTransId="{4B25D75E-856B-4D81-9409-EAA0E88C7BD2}"/>
    <dgm:cxn modelId="{EB7FD2DA-A0DD-4C64-BAE5-7F7DA71AE575}" type="presOf" srcId="{CA4BDCBD-521E-4564-9766-44C188407281}" destId="{87832685-12DC-4891-9746-E5ED2EF84095}" srcOrd="0" destOrd="0" presId="urn:microsoft.com/office/officeart/2005/8/layout/arrow6"/>
    <dgm:cxn modelId="{9DC0B6F3-B18B-492D-98BA-746DD7929FAA}" type="presOf" srcId="{9C82AFEA-ED16-4FE1-B614-71E24472CA3F}" destId="{B33BE0A5-EEC1-4187-8ABD-9EFE5B657FD0}" srcOrd="0" destOrd="0" presId="urn:microsoft.com/office/officeart/2005/8/layout/arrow6"/>
    <dgm:cxn modelId="{DAD03932-CB6C-4D94-B957-6D9DE8AA53C6}" type="presParOf" srcId="{87832685-12DC-4891-9746-E5ED2EF84095}" destId="{64EB72A8-71AC-4B00-BE49-FC3F23E9A29D}" srcOrd="0" destOrd="0" presId="urn:microsoft.com/office/officeart/2005/8/layout/arrow6"/>
    <dgm:cxn modelId="{3A6ED40C-9B8E-460F-8C6B-B72FB37F56EC}" type="presParOf" srcId="{87832685-12DC-4891-9746-E5ED2EF84095}" destId="{99A7FC81-42B2-4760-B027-1B173F0F1884}" srcOrd="1" destOrd="0" presId="urn:microsoft.com/office/officeart/2005/8/layout/arrow6"/>
    <dgm:cxn modelId="{6BB84D2F-D5AA-41A9-BD99-DBC8A5BD8CFA}" type="presParOf" srcId="{87832685-12DC-4891-9746-E5ED2EF84095}" destId="{B33BE0A5-EEC1-4187-8ABD-9EFE5B657FD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 err="1"/>
            <a:t>Wahrnehm</a:t>
          </a:r>
          <a:r>
            <a:rPr lang="de-AT" sz="2000" b="0" dirty="0"/>
            <a:t>-barkeit</a:t>
          </a:r>
          <a:endParaRPr lang="de-AT" sz="800" b="0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/>
            <a:t>Branchen-üblichkeit</a:t>
          </a:r>
          <a:endParaRPr lang="de-AT" sz="1700" b="1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Kundenkontakt</a:t>
          </a:r>
          <a:endParaRPr lang="de-AT" sz="170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 err="1"/>
            <a:t>Wahrnehm</a:t>
          </a:r>
          <a:r>
            <a:rPr lang="de-AT" sz="2000" b="0" dirty="0"/>
            <a:t>-barkeit</a:t>
          </a:r>
          <a:endParaRPr lang="de-AT" sz="800" b="0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Branchen-üblichkeit</a:t>
          </a:r>
          <a:endParaRPr lang="de-AT" sz="1700" b="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/>
            <a:t>Kundenkontakt</a:t>
          </a:r>
          <a:endParaRPr lang="de-AT" sz="1700" b="1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 err="1"/>
            <a:t>Wahrnehm</a:t>
          </a:r>
          <a:r>
            <a:rPr lang="de-AT" sz="2000" b="0" dirty="0"/>
            <a:t>-barkeit</a:t>
          </a:r>
          <a:endParaRPr lang="de-AT" sz="800" b="0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Branchen-üblichkeit</a:t>
          </a:r>
          <a:endParaRPr lang="de-AT" sz="1700" b="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Kundenkontakt</a:t>
          </a:r>
          <a:endParaRPr lang="de-AT" sz="1700" b="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CC01F4-B803-4C74-AAF4-D984BFEA32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A58C00E-9F0E-40C6-B6FC-FB1A13CC817D}">
      <dgm:prSet phldrT="[Text]"/>
      <dgm:spPr/>
      <dgm:t>
        <a:bodyPr/>
        <a:lstStyle/>
        <a:p>
          <a:r>
            <a:rPr lang="de-AT" dirty="0"/>
            <a:t>Kriterien der Interessenabwägung </a:t>
          </a:r>
        </a:p>
      </dgm:t>
    </dgm:pt>
    <dgm:pt modelId="{6D66E449-76C9-47C9-9BD8-05685AF8DA37}" type="parTrans" cxnId="{41C26593-DD97-470E-86A1-66935FA93FC4}">
      <dgm:prSet/>
      <dgm:spPr/>
      <dgm:t>
        <a:bodyPr/>
        <a:lstStyle/>
        <a:p>
          <a:endParaRPr lang="de-AT"/>
        </a:p>
      </dgm:t>
    </dgm:pt>
    <dgm:pt modelId="{584F220F-7BBE-4C8C-AB78-07E4E84F7383}" type="sibTrans" cxnId="{41C26593-DD97-470E-86A1-66935FA93FC4}">
      <dgm:prSet/>
      <dgm:spPr/>
      <dgm:t>
        <a:bodyPr/>
        <a:lstStyle/>
        <a:p>
          <a:endParaRPr lang="de-AT"/>
        </a:p>
      </dgm:t>
    </dgm:pt>
    <dgm:pt modelId="{A35787C5-7588-4FAA-BF7C-EC9B349D254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Ausmaß der identitäts-stiftenden Eigenschaft</a:t>
          </a:r>
        </a:p>
      </dgm:t>
    </dgm:pt>
    <dgm:pt modelId="{70CA07CC-D608-452B-BEA9-73802FD92D9E}" type="parTrans" cxnId="{19D1ABB4-8F35-4F15-96EF-5E3EB54120BF}">
      <dgm:prSet/>
      <dgm:spPr/>
      <dgm:t>
        <a:bodyPr/>
        <a:lstStyle/>
        <a:p>
          <a:endParaRPr lang="de-AT"/>
        </a:p>
      </dgm:t>
    </dgm:pt>
    <dgm:pt modelId="{A7273284-716B-4916-A7A3-CA33F04A150A}" type="sibTrans" cxnId="{19D1ABB4-8F35-4F15-96EF-5E3EB54120BF}">
      <dgm:prSet/>
      <dgm:spPr/>
      <dgm:t>
        <a:bodyPr/>
        <a:lstStyle/>
        <a:p>
          <a:endParaRPr lang="de-AT"/>
        </a:p>
      </dgm:t>
    </dgm:pt>
    <dgm:pt modelId="{787A1436-639C-434A-8986-39F967F9C7B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 err="1"/>
            <a:t>Wahrnehm</a:t>
          </a:r>
          <a:r>
            <a:rPr lang="de-AT" sz="2000" b="0" dirty="0"/>
            <a:t>-barkeit</a:t>
          </a:r>
          <a:endParaRPr lang="de-AT" sz="800" b="0" dirty="0"/>
        </a:p>
      </dgm:t>
    </dgm:pt>
    <dgm:pt modelId="{41CAD346-AEB7-4209-A510-3964EE80396A}" type="parTrans" cxnId="{D9FE1B7D-6E97-42BC-BE1F-730279192952}">
      <dgm:prSet/>
      <dgm:spPr/>
      <dgm:t>
        <a:bodyPr/>
        <a:lstStyle/>
        <a:p>
          <a:endParaRPr lang="de-AT"/>
        </a:p>
      </dgm:t>
    </dgm:pt>
    <dgm:pt modelId="{78F1DBD8-6C23-4A4E-8C27-35428BA391E5}" type="sibTrans" cxnId="{D9FE1B7D-6E97-42BC-BE1F-730279192952}">
      <dgm:prSet/>
      <dgm:spPr/>
      <dgm:t>
        <a:bodyPr/>
        <a:lstStyle/>
        <a:p>
          <a:endParaRPr lang="de-AT"/>
        </a:p>
      </dgm:t>
    </dgm:pt>
    <dgm:pt modelId="{FBBC6EAB-7200-4846-9C30-0FBE08388DB6}">
      <dgm:prSet phldrT="[Text]" custT="1"/>
      <dgm:spPr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de-AT" sz="2000" b="1" dirty="0"/>
            <a:t>Sicherstellung der betrieblichen Ordnung</a:t>
          </a:r>
        </a:p>
      </dgm:t>
    </dgm:pt>
    <dgm:pt modelId="{6A0D6D91-FBB9-4C45-8B41-81624AF0320F}" type="parTrans" cxnId="{68A80DA6-05D7-4B1C-BDDE-1890B43A973D}">
      <dgm:prSet/>
      <dgm:spPr/>
      <dgm:t>
        <a:bodyPr/>
        <a:lstStyle/>
        <a:p>
          <a:endParaRPr lang="de-AT"/>
        </a:p>
      </dgm:t>
    </dgm:pt>
    <dgm:pt modelId="{EC1E70F4-A9A0-4D55-8F7F-7BD121B67D1A}" type="sibTrans" cxnId="{68A80DA6-05D7-4B1C-BDDE-1890B43A973D}">
      <dgm:prSet/>
      <dgm:spPr/>
      <dgm:t>
        <a:bodyPr/>
        <a:lstStyle/>
        <a:p>
          <a:endParaRPr lang="de-AT"/>
        </a:p>
      </dgm:t>
    </dgm:pt>
    <dgm:pt modelId="{1337D63E-9CC9-47E5-B6F2-5D8C3671F89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de-AT" sz="2000" dirty="0"/>
            <a:t>Arbeitnehmer-schutzrechtliche </a:t>
          </a:r>
          <a:r>
            <a:rPr lang="de-AT" sz="2000" dirty="0" err="1"/>
            <a:t>bzw</a:t>
          </a:r>
          <a:r>
            <a:rPr lang="de-AT" sz="2000" dirty="0"/>
            <a:t> Hygiene-vorschriften</a:t>
          </a:r>
        </a:p>
      </dgm:t>
    </dgm:pt>
    <dgm:pt modelId="{05E1920B-2990-4A10-A8C8-E7CD8B12DE0C}" type="parTrans" cxnId="{D8209E88-1E90-4530-8696-0DE3A5CA6A04}">
      <dgm:prSet/>
      <dgm:spPr/>
      <dgm:t>
        <a:bodyPr/>
        <a:lstStyle/>
        <a:p>
          <a:endParaRPr lang="de-AT"/>
        </a:p>
      </dgm:t>
    </dgm:pt>
    <dgm:pt modelId="{D42CA65E-806D-4689-98DA-FC510BC24CC1}" type="sibTrans" cxnId="{D8209E88-1E90-4530-8696-0DE3A5CA6A04}">
      <dgm:prSet/>
      <dgm:spPr/>
      <dgm:t>
        <a:bodyPr/>
        <a:lstStyle/>
        <a:p>
          <a:endParaRPr lang="de-AT"/>
        </a:p>
      </dgm:t>
    </dgm:pt>
    <dgm:pt modelId="{95C12A85-3171-4D1A-BF43-4A639F0F356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Bereitstellung durch den AG</a:t>
          </a:r>
        </a:p>
      </dgm:t>
    </dgm:pt>
    <dgm:pt modelId="{C442430A-AE05-4F43-99FE-63DE687CC7DC}" type="parTrans" cxnId="{13C546F8-4146-4183-905E-8F035EF72AB9}">
      <dgm:prSet/>
      <dgm:spPr/>
      <dgm:t>
        <a:bodyPr/>
        <a:lstStyle/>
        <a:p>
          <a:endParaRPr lang="de-AT"/>
        </a:p>
      </dgm:t>
    </dgm:pt>
    <dgm:pt modelId="{28844CD6-37DB-480C-8A51-8FC3ECFD2B33}" type="sibTrans" cxnId="{13C546F8-4146-4183-905E-8F035EF72AB9}">
      <dgm:prSet/>
      <dgm:spPr/>
      <dgm:t>
        <a:bodyPr/>
        <a:lstStyle/>
        <a:p>
          <a:endParaRPr lang="de-AT"/>
        </a:p>
      </dgm:t>
    </dgm:pt>
    <dgm:pt modelId="{F1FB9CCC-D5DE-4FBC-8C29-57CCE3FFB7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Branchen-üblichkeit</a:t>
          </a:r>
          <a:endParaRPr lang="de-AT" sz="1700" b="0" dirty="0"/>
        </a:p>
      </dgm:t>
    </dgm:pt>
    <dgm:pt modelId="{95057AAA-08D7-41F0-9E8B-9A165B38B4A8}" type="parTrans" cxnId="{3ED351E7-C7B5-4E16-9A33-584C04317F6A}">
      <dgm:prSet/>
      <dgm:spPr/>
      <dgm:t>
        <a:bodyPr/>
        <a:lstStyle/>
        <a:p>
          <a:endParaRPr lang="de-AT"/>
        </a:p>
      </dgm:t>
    </dgm:pt>
    <dgm:pt modelId="{1B8646D7-C84A-4D5D-9016-D96F586C266E}" type="sibTrans" cxnId="{3ED351E7-C7B5-4E16-9A33-584C04317F6A}">
      <dgm:prSet/>
      <dgm:spPr/>
      <dgm:t>
        <a:bodyPr/>
        <a:lstStyle/>
        <a:p>
          <a:endParaRPr lang="de-AT"/>
        </a:p>
      </dgm:t>
    </dgm:pt>
    <dgm:pt modelId="{EF1A5171-18CA-491B-812D-38B1ECDD9A9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AT" sz="2000" b="0" dirty="0"/>
            <a:t>Kundenkontakt</a:t>
          </a:r>
          <a:endParaRPr lang="de-AT" sz="1700" b="0" dirty="0"/>
        </a:p>
      </dgm:t>
    </dgm:pt>
    <dgm:pt modelId="{821D4580-9DBC-4991-AE60-6C04C2F09FB8}" type="parTrans" cxnId="{CC266595-2D34-4F06-9FB8-D1F628B62D06}">
      <dgm:prSet/>
      <dgm:spPr/>
      <dgm:t>
        <a:bodyPr/>
        <a:lstStyle/>
        <a:p>
          <a:endParaRPr lang="de-AT"/>
        </a:p>
      </dgm:t>
    </dgm:pt>
    <dgm:pt modelId="{62FBE4CE-A353-4B1C-B143-FB652C6F8BC6}" type="sibTrans" cxnId="{CC266595-2D34-4F06-9FB8-D1F628B62D06}">
      <dgm:prSet/>
      <dgm:spPr/>
      <dgm:t>
        <a:bodyPr/>
        <a:lstStyle/>
        <a:p>
          <a:endParaRPr lang="de-AT"/>
        </a:p>
      </dgm:t>
    </dgm:pt>
    <dgm:pt modelId="{388DEA49-2793-4DE4-86D9-EA2436259655}" type="pres">
      <dgm:prSet presAssocID="{D7CC01F4-B803-4C74-AAF4-D984BFEA327C}" presName="composite" presStyleCnt="0">
        <dgm:presLayoutVars>
          <dgm:chMax val="1"/>
          <dgm:dir/>
          <dgm:resizeHandles val="exact"/>
        </dgm:presLayoutVars>
      </dgm:prSet>
      <dgm:spPr/>
    </dgm:pt>
    <dgm:pt modelId="{FFC076D4-7428-4094-A428-6E4132877522}" type="pres">
      <dgm:prSet presAssocID="{D7CC01F4-B803-4C74-AAF4-D984BFEA327C}" presName="radial" presStyleCnt="0">
        <dgm:presLayoutVars>
          <dgm:animLvl val="ctr"/>
        </dgm:presLayoutVars>
      </dgm:prSet>
      <dgm:spPr/>
    </dgm:pt>
    <dgm:pt modelId="{A9F4DC2A-2294-41DB-981C-41F780777E7B}" type="pres">
      <dgm:prSet presAssocID="{CA58C00E-9F0E-40C6-B6FC-FB1A13CC817D}" presName="centerShape" presStyleLbl="vennNode1" presStyleIdx="0" presStyleCnt="8"/>
      <dgm:spPr/>
    </dgm:pt>
    <dgm:pt modelId="{DF8DD05D-C46B-4885-A4A2-C325302D87B4}" type="pres">
      <dgm:prSet presAssocID="{A35787C5-7588-4FAA-BF7C-EC9B349D2544}" presName="node" presStyleLbl="vennNode1" presStyleIdx="1" presStyleCnt="8">
        <dgm:presLayoutVars>
          <dgm:bulletEnabled val="1"/>
        </dgm:presLayoutVars>
      </dgm:prSet>
      <dgm:spPr/>
    </dgm:pt>
    <dgm:pt modelId="{70E5ABDE-FC01-4ED3-9F86-F9C44C7C89BE}" type="pres">
      <dgm:prSet presAssocID="{787A1436-639C-434A-8986-39F967F9C7BB}" presName="node" presStyleLbl="vennNode1" presStyleIdx="2" presStyleCnt="8">
        <dgm:presLayoutVars>
          <dgm:bulletEnabled val="1"/>
        </dgm:presLayoutVars>
      </dgm:prSet>
      <dgm:spPr/>
    </dgm:pt>
    <dgm:pt modelId="{705775E5-E9ED-4974-9082-2D9DA6C80B7F}" type="pres">
      <dgm:prSet presAssocID="{F1FB9CCC-D5DE-4FBC-8C29-57CCE3FFB72E}" presName="node" presStyleLbl="vennNode1" presStyleIdx="3" presStyleCnt="8">
        <dgm:presLayoutVars>
          <dgm:bulletEnabled val="1"/>
        </dgm:presLayoutVars>
      </dgm:prSet>
      <dgm:spPr/>
    </dgm:pt>
    <dgm:pt modelId="{35F4986B-296E-47A6-AB00-15465FCE2742}" type="pres">
      <dgm:prSet presAssocID="{EF1A5171-18CA-491B-812D-38B1ECDD9A90}" presName="node" presStyleLbl="vennNode1" presStyleIdx="4" presStyleCnt="8">
        <dgm:presLayoutVars>
          <dgm:bulletEnabled val="1"/>
        </dgm:presLayoutVars>
      </dgm:prSet>
      <dgm:spPr/>
    </dgm:pt>
    <dgm:pt modelId="{EEAFC2D9-AF94-4AAD-A235-8D5C4A56BF04}" type="pres">
      <dgm:prSet presAssocID="{95C12A85-3171-4D1A-BF43-4A639F0F3564}" presName="node" presStyleLbl="vennNode1" presStyleIdx="5" presStyleCnt="8">
        <dgm:presLayoutVars>
          <dgm:bulletEnabled val="1"/>
        </dgm:presLayoutVars>
      </dgm:prSet>
      <dgm:spPr/>
    </dgm:pt>
    <dgm:pt modelId="{33DC27C5-48F3-4BA6-A411-93B25208E6CE}" type="pres">
      <dgm:prSet presAssocID="{FBBC6EAB-7200-4846-9C30-0FBE08388DB6}" presName="node" presStyleLbl="vennNode1" presStyleIdx="6" presStyleCnt="8">
        <dgm:presLayoutVars>
          <dgm:bulletEnabled val="1"/>
        </dgm:presLayoutVars>
      </dgm:prSet>
      <dgm:spPr/>
    </dgm:pt>
    <dgm:pt modelId="{1F215707-9C0D-4AFA-84D1-BAF9453DDB49}" type="pres">
      <dgm:prSet presAssocID="{1337D63E-9CC9-47E5-B6F2-5D8C3671F89D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0118D53D-B280-4EAD-9D9E-41A46C5F6538}" type="presOf" srcId="{F1FB9CCC-D5DE-4FBC-8C29-57CCE3FFB72E}" destId="{705775E5-E9ED-4974-9082-2D9DA6C80B7F}" srcOrd="0" destOrd="0" presId="urn:microsoft.com/office/officeart/2005/8/layout/radial3"/>
    <dgm:cxn modelId="{967C5747-7873-45CA-BEE9-037A04DC92DA}" type="presOf" srcId="{D7CC01F4-B803-4C74-AAF4-D984BFEA327C}" destId="{388DEA49-2793-4DE4-86D9-EA2436259655}" srcOrd="0" destOrd="0" presId="urn:microsoft.com/office/officeart/2005/8/layout/radial3"/>
    <dgm:cxn modelId="{8E1AB956-67C6-4BC5-B3E1-1D7EB89DA8C6}" type="presOf" srcId="{787A1436-639C-434A-8986-39F967F9C7BB}" destId="{70E5ABDE-FC01-4ED3-9F86-F9C44C7C89BE}" srcOrd="0" destOrd="0" presId="urn:microsoft.com/office/officeart/2005/8/layout/radial3"/>
    <dgm:cxn modelId="{D9FE1B7D-6E97-42BC-BE1F-730279192952}" srcId="{CA58C00E-9F0E-40C6-B6FC-FB1A13CC817D}" destId="{787A1436-639C-434A-8986-39F967F9C7BB}" srcOrd="1" destOrd="0" parTransId="{41CAD346-AEB7-4209-A510-3964EE80396A}" sibTransId="{78F1DBD8-6C23-4A4E-8C27-35428BA391E5}"/>
    <dgm:cxn modelId="{FCB9CF81-93D3-4E9D-82A5-6EDED290638A}" type="presOf" srcId="{FBBC6EAB-7200-4846-9C30-0FBE08388DB6}" destId="{33DC27C5-48F3-4BA6-A411-93B25208E6CE}" srcOrd="0" destOrd="0" presId="urn:microsoft.com/office/officeart/2005/8/layout/radial3"/>
    <dgm:cxn modelId="{D8209E88-1E90-4530-8696-0DE3A5CA6A04}" srcId="{CA58C00E-9F0E-40C6-B6FC-FB1A13CC817D}" destId="{1337D63E-9CC9-47E5-B6F2-5D8C3671F89D}" srcOrd="6" destOrd="0" parTransId="{05E1920B-2990-4A10-A8C8-E7CD8B12DE0C}" sibTransId="{D42CA65E-806D-4689-98DA-FC510BC24CC1}"/>
    <dgm:cxn modelId="{41C26593-DD97-470E-86A1-66935FA93FC4}" srcId="{D7CC01F4-B803-4C74-AAF4-D984BFEA327C}" destId="{CA58C00E-9F0E-40C6-B6FC-FB1A13CC817D}" srcOrd="0" destOrd="0" parTransId="{6D66E449-76C9-47C9-9BD8-05685AF8DA37}" sibTransId="{584F220F-7BBE-4C8C-AB78-07E4E84F7383}"/>
    <dgm:cxn modelId="{42D97493-EC23-43A4-8438-A1D80D554C22}" type="presOf" srcId="{EF1A5171-18CA-491B-812D-38B1ECDD9A90}" destId="{35F4986B-296E-47A6-AB00-15465FCE2742}" srcOrd="0" destOrd="0" presId="urn:microsoft.com/office/officeart/2005/8/layout/radial3"/>
    <dgm:cxn modelId="{CC266595-2D34-4F06-9FB8-D1F628B62D06}" srcId="{CA58C00E-9F0E-40C6-B6FC-FB1A13CC817D}" destId="{EF1A5171-18CA-491B-812D-38B1ECDD9A90}" srcOrd="3" destOrd="0" parTransId="{821D4580-9DBC-4991-AE60-6C04C2F09FB8}" sibTransId="{62FBE4CE-A353-4B1C-B143-FB652C6F8BC6}"/>
    <dgm:cxn modelId="{68A80DA6-05D7-4B1C-BDDE-1890B43A973D}" srcId="{CA58C00E-9F0E-40C6-B6FC-FB1A13CC817D}" destId="{FBBC6EAB-7200-4846-9C30-0FBE08388DB6}" srcOrd="5" destOrd="0" parTransId="{6A0D6D91-FBB9-4C45-8B41-81624AF0320F}" sibTransId="{EC1E70F4-A9A0-4D55-8F7F-7BD121B67D1A}"/>
    <dgm:cxn modelId="{19D1ABB4-8F35-4F15-96EF-5E3EB54120BF}" srcId="{CA58C00E-9F0E-40C6-B6FC-FB1A13CC817D}" destId="{A35787C5-7588-4FAA-BF7C-EC9B349D2544}" srcOrd="0" destOrd="0" parTransId="{70CA07CC-D608-452B-BEA9-73802FD92D9E}" sibTransId="{A7273284-716B-4916-A7A3-CA33F04A150A}"/>
    <dgm:cxn modelId="{DAE576C4-C1D0-46C2-B0E1-35F7B8E0E3B5}" type="presOf" srcId="{CA58C00E-9F0E-40C6-B6FC-FB1A13CC817D}" destId="{A9F4DC2A-2294-41DB-981C-41F780777E7B}" srcOrd="0" destOrd="0" presId="urn:microsoft.com/office/officeart/2005/8/layout/radial3"/>
    <dgm:cxn modelId="{5A0970CD-FD2F-43A8-A269-F21620EDCAC9}" type="presOf" srcId="{95C12A85-3171-4D1A-BF43-4A639F0F3564}" destId="{EEAFC2D9-AF94-4AAD-A235-8D5C4A56BF04}" srcOrd="0" destOrd="0" presId="urn:microsoft.com/office/officeart/2005/8/layout/radial3"/>
    <dgm:cxn modelId="{3ED351E7-C7B5-4E16-9A33-584C04317F6A}" srcId="{CA58C00E-9F0E-40C6-B6FC-FB1A13CC817D}" destId="{F1FB9CCC-D5DE-4FBC-8C29-57CCE3FFB72E}" srcOrd="2" destOrd="0" parTransId="{95057AAA-08D7-41F0-9E8B-9A165B38B4A8}" sibTransId="{1B8646D7-C84A-4D5D-9016-D96F586C266E}"/>
    <dgm:cxn modelId="{46FD07F2-6D7D-40A4-B370-E95B1C984A7F}" type="presOf" srcId="{1337D63E-9CC9-47E5-B6F2-5D8C3671F89D}" destId="{1F215707-9C0D-4AFA-84D1-BAF9453DDB49}" srcOrd="0" destOrd="0" presId="urn:microsoft.com/office/officeart/2005/8/layout/radial3"/>
    <dgm:cxn modelId="{93D423F4-C946-46F2-8DDB-0A18AD818F1A}" type="presOf" srcId="{A35787C5-7588-4FAA-BF7C-EC9B349D2544}" destId="{DF8DD05D-C46B-4885-A4A2-C325302D87B4}" srcOrd="0" destOrd="0" presId="urn:microsoft.com/office/officeart/2005/8/layout/radial3"/>
    <dgm:cxn modelId="{13C546F8-4146-4183-905E-8F035EF72AB9}" srcId="{CA58C00E-9F0E-40C6-B6FC-FB1A13CC817D}" destId="{95C12A85-3171-4D1A-BF43-4A639F0F3564}" srcOrd="4" destOrd="0" parTransId="{C442430A-AE05-4F43-99FE-63DE687CC7DC}" sibTransId="{28844CD6-37DB-480C-8A51-8FC3ECFD2B33}"/>
    <dgm:cxn modelId="{99ADDEEB-3F69-443E-8F40-806F5B780796}" type="presParOf" srcId="{388DEA49-2793-4DE4-86D9-EA2436259655}" destId="{FFC076D4-7428-4094-A428-6E4132877522}" srcOrd="0" destOrd="0" presId="urn:microsoft.com/office/officeart/2005/8/layout/radial3"/>
    <dgm:cxn modelId="{8F28BD49-4866-4E02-9E33-12CC41D0306B}" type="presParOf" srcId="{FFC076D4-7428-4094-A428-6E4132877522}" destId="{A9F4DC2A-2294-41DB-981C-41F780777E7B}" srcOrd="0" destOrd="0" presId="urn:microsoft.com/office/officeart/2005/8/layout/radial3"/>
    <dgm:cxn modelId="{284A5DEB-62F8-479B-A0DA-7E6C9DB9B14D}" type="presParOf" srcId="{FFC076D4-7428-4094-A428-6E4132877522}" destId="{DF8DD05D-C46B-4885-A4A2-C325302D87B4}" srcOrd="1" destOrd="0" presId="urn:microsoft.com/office/officeart/2005/8/layout/radial3"/>
    <dgm:cxn modelId="{2048599E-C9BF-43DA-BB25-25B3B891C4A1}" type="presParOf" srcId="{FFC076D4-7428-4094-A428-6E4132877522}" destId="{70E5ABDE-FC01-4ED3-9F86-F9C44C7C89BE}" srcOrd="2" destOrd="0" presId="urn:microsoft.com/office/officeart/2005/8/layout/radial3"/>
    <dgm:cxn modelId="{E71AE909-D1A9-4331-92D1-09AFD5DB14DA}" type="presParOf" srcId="{FFC076D4-7428-4094-A428-6E4132877522}" destId="{705775E5-E9ED-4974-9082-2D9DA6C80B7F}" srcOrd="3" destOrd="0" presId="urn:microsoft.com/office/officeart/2005/8/layout/radial3"/>
    <dgm:cxn modelId="{7257C7E6-26DC-4CD1-8CA2-F27C59AEFC9A}" type="presParOf" srcId="{FFC076D4-7428-4094-A428-6E4132877522}" destId="{35F4986B-296E-47A6-AB00-15465FCE2742}" srcOrd="4" destOrd="0" presId="urn:microsoft.com/office/officeart/2005/8/layout/radial3"/>
    <dgm:cxn modelId="{C89D9F36-F68E-4C5F-9B55-C6201D4772F4}" type="presParOf" srcId="{FFC076D4-7428-4094-A428-6E4132877522}" destId="{EEAFC2D9-AF94-4AAD-A235-8D5C4A56BF04}" srcOrd="5" destOrd="0" presId="urn:microsoft.com/office/officeart/2005/8/layout/radial3"/>
    <dgm:cxn modelId="{417D20AC-155E-4278-9CF8-87CFE9788ABC}" type="presParOf" srcId="{FFC076D4-7428-4094-A428-6E4132877522}" destId="{33DC27C5-48F3-4BA6-A411-93B25208E6CE}" srcOrd="6" destOrd="0" presId="urn:microsoft.com/office/officeart/2005/8/layout/radial3"/>
    <dgm:cxn modelId="{74DCE01A-7BA3-4381-ABBB-815EFE4BD381}" type="presParOf" srcId="{FFC076D4-7428-4094-A428-6E4132877522}" destId="{1F215707-9C0D-4AFA-84D1-BAF9453DDB4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8F39C3-D749-4E09-9C96-153F8864B68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6D6BAC7-1735-433B-990B-94256E67B835}">
      <dgm:prSet phldrT="[Text]" phldr="1"/>
      <dgm:spPr/>
      <dgm:t>
        <a:bodyPr/>
        <a:lstStyle/>
        <a:p>
          <a:endParaRPr lang="de-AT" dirty="0"/>
        </a:p>
      </dgm:t>
    </dgm:pt>
    <dgm:pt modelId="{507DDA49-C716-438E-B288-CAFAC7D89E6A}" type="sibTrans" cxnId="{755521BE-68DA-4ABF-9DA8-0EB54D6188B4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AT"/>
        </a:p>
      </dgm:t>
    </dgm:pt>
    <dgm:pt modelId="{C3944F17-09D4-4F53-9D23-2A3D7628621B}" type="parTrans" cxnId="{755521BE-68DA-4ABF-9DA8-0EB54D6188B4}">
      <dgm:prSet/>
      <dgm:spPr/>
      <dgm:t>
        <a:bodyPr/>
        <a:lstStyle/>
        <a:p>
          <a:endParaRPr lang="de-AT"/>
        </a:p>
      </dgm:t>
    </dgm:pt>
    <dgm:pt modelId="{AA60B54E-D3DE-4FF8-ABC5-16E030BF9912}" type="pres">
      <dgm:prSet presAssocID="{288F39C3-D749-4E09-9C96-153F8864B686}" presName="Name0" presStyleCnt="0">
        <dgm:presLayoutVars>
          <dgm:chMax val="7"/>
          <dgm:chPref val="7"/>
          <dgm:dir/>
        </dgm:presLayoutVars>
      </dgm:prSet>
      <dgm:spPr/>
    </dgm:pt>
    <dgm:pt modelId="{F39C6B18-9E50-423D-97AD-57F6BFBB84E5}" type="pres">
      <dgm:prSet presAssocID="{288F39C3-D749-4E09-9C96-153F8864B686}" presName="Name1" presStyleCnt="0"/>
      <dgm:spPr/>
    </dgm:pt>
    <dgm:pt modelId="{34F7D8E5-B15C-43F1-8666-F796FB628065}" type="pres">
      <dgm:prSet presAssocID="{507DDA49-C716-438E-B288-CAFAC7D89E6A}" presName="picture_1" presStyleCnt="0"/>
      <dgm:spPr/>
    </dgm:pt>
    <dgm:pt modelId="{32874667-8E10-4CB1-ABCC-A7B7045D2CC9}" type="pres">
      <dgm:prSet presAssocID="{507DDA49-C716-438E-B288-CAFAC7D89E6A}" presName="pictureRepeatNode" presStyleLbl="alignImgPlace1" presStyleIdx="0" presStyleCnt="1" custScaleX="81671" custScaleY="79740" custLinFactNeighborX="35906" custLinFactNeighborY="27484"/>
      <dgm:spPr/>
    </dgm:pt>
    <dgm:pt modelId="{998E1C5A-39C4-4AE5-8D8E-0BB692493D85}" type="pres">
      <dgm:prSet presAssocID="{26D6BAC7-1735-433B-990B-94256E67B835}" presName="text_1" presStyleLbl="node1" presStyleIdx="0" presStyleCnt="0" custLinFactX="-200000" custLinFactNeighborX="-218656" custLinFactNeighborY="-70709">
        <dgm:presLayoutVars>
          <dgm:bulletEnabled val="1"/>
        </dgm:presLayoutVars>
      </dgm:prSet>
      <dgm:spPr/>
    </dgm:pt>
  </dgm:ptLst>
  <dgm:cxnLst>
    <dgm:cxn modelId="{0E20DA29-A883-4EDB-9017-1733BD8FAA4D}" type="presOf" srcId="{26D6BAC7-1735-433B-990B-94256E67B835}" destId="{998E1C5A-39C4-4AE5-8D8E-0BB692493D85}" srcOrd="0" destOrd="0" presId="urn:microsoft.com/office/officeart/2008/layout/CircularPictureCallout"/>
    <dgm:cxn modelId="{FD65948A-C293-48AF-8CAF-D09293D1F2C0}" type="presOf" srcId="{507DDA49-C716-438E-B288-CAFAC7D89E6A}" destId="{32874667-8E10-4CB1-ABCC-A7B7045D2CC9}" srcOrd="0" destOrd="0" presId="urn:microsoft.com/office/officeart/2008/layout/CircularPictureCallout"/>
    <dgm:cxn modelId="{755521BE-68DA-4ABF-9DA8-0EB54D6188B4}" srcId="{288F39C3-D749-4E09-9C96-153F8864B686}" destId="{26D6BAC7-1735-433B-990B-94256E67B835}" srcOrd="0" destOrd="0" parTransId="{C3944F17-09D4-4F53-9D23-2A3D7628621B}" sibTransId="{507DDA49-C716-438E-B288-CAFAC7D89E6A}"/>
    <dgm:cxn modelId="{DB321FDB-0950-4256-97A2-6886B0FE12D6}" type="presOf" srcId="{288F39C3-D749-4E09-9C96-153F8864B686}" destId="{AA60B54E-D3DE-4FF8-ABC5-16E030BF9912}" srcOrd="0" destOrd="0" presId="urn:microsoft.com/office/officeart/2008/layout/CircularPictureCallout"/>
    <dgm:cxn modelId="{B56F669E-3B61-4017-B211-B10C3CE587AA}" type="presParOf" srcId="{AA60B54E-D3DE-4FF8-ABC5-16E030BF9912}" destId="{F39C6B18-9E50-423D-97AD-57F6BFBB84E5}" srcOrd="0" destOrd="0" presId="urn:microsoft.com/office/officeart/2008/layout/CircularPictureCallout"/>
    <dgm:cxn modelId="{B418BDD9-9225-4B81-A895-6562DDA5FD65}" type="presParOf" srcId="{F39C6B18-9E50-423D-97AD-57F6BFBB84E5}" destId="{34F7D8E5-B15C-43F1-8666-F796FB628065}" srcOrd="0" destOrd="0" presId="urn:microsoft.com/office/officeart/2008/layout/CircularPictureCallout"/>
    <dgm:cxn modelId="{BF940A2A-E468-4831-BC5C-31123D289303}" type="presParOf" srcId="{34F7D8E5-B15C-43F1-8666-F796FB628065}" destId="{32874667-8E10-4CB1-ABCC-A7B7045D2CC9}" srcOrd="0" destOrd="0" presId="urn:microsoft.com/office/officeart/2008/layout/CircularPictureCallout"/>
    <dgm:cxn modelId="{5D0160D0-E81E-4FBB-B952-AE7AC18B4AEF}" type="presParOf" srcId="{F39C6B18-9E50-423D-97AD-57F6BFBB84E5}" destId="{998E1C5A-39C4-4AE5-8D8E-0BB692493D8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/>
            <a:t>Wahrnehm</a:t>
          </a:r>
          <a:r>
            <a:rPr lang="de-AT" sz="2000" kern="1200" dirty="0"/>
            <a:t>-barkeit</a:t>
          </a:r>
          <a:endParaRPr lang="de-AT" sz="1700" kern="1200" dirty="0"/>
        </a:p>
      </dsp:txBody>
      <dsp:txXfrm>
        <a:off x="10995099" y="1877463"/>
        <a:ext cx="1981228" cy="1981228"/>
      </dsp:txXfrm>
    </dsp:sp>
    <dsp:sp modelId="{4AF523AA-4C2F-45BE-9787-AF4E7849CA2E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Branchen-üblichkeit</a:t>
          </a:r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Kundenkontakt</a:t>
          </a:r>
          <a:endParaRPr lang="de-AT" sz="170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 err="1"/>
            <a:t>Wahrnehm</a:t>
          </a:r>
          <a:r>
            <a:rPr lang="de-AT" sz="2000" b="0" kern="1200" dirty="0"/>
            <a:t>-barkeit</a:t>
          </a:r>
          <a:endParaRPr lang="de-AT" sz="800" b="0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Branchen-üblichkeit</a:t>
          </a:r>
          <a:endParaRPr lang="de-AT" sz="1700" b="0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Kundenkontakt</a:t>
          </a:r>
          <a:endParaRPr lang="de-AT" sz="1700" b="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Arbeitnehmer-schutzrechtliche </a:t>
          </a:r>
          <a:r>
            <a:rPr lang="de-AT" sz="2000" b="1" kern="1200" dirty="0" err="1"/>
            <a:t>bzw</a:t>
          </a:r>
          <a:r>
            <a:rPr lang="de-AT" sz="2000" b="1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 err="1"/>
            <a:t>Wahrnehm</a:t>
          </a:r>
          <a:r>
            <a:rPr lang="de-AT" sz="2000" b="1" kern="1200" dirty="0"/>
            <a:t>-barkeit</a:t>
          </a:r>
          <a:endParaRPr lang="de-AT" sz="800" b="1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Branchen-üblichkeit</a:t>
          </a:r>
          <a:endParaRPr lang="de-AT" sz="1700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Kundenkontakt</a:t>
          </a:r>
          <a:endParaRPr lang="de-AT" sz="170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B6A43-8B03-467D-BE3D-542B86265F40}">
      <dsp:nvSpPr>
        <dsp:cNvPr id="0" name=""/>
        <dsp:cNvSpPr/>
      </dsp:nvSpPr>
      <dsp:spPr>
        <a:xfrm>
          <a:off x="4184" y="1487228"/>
          <a:ext cx="3659387" cy="3659387"/>
        </a:xfrm>
        <a:prstGeom prst="ellipse">
          <a:avLst/>
        </a:prstGeom>
        <a:solidFill>
          <a:srgbClr val="92D05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1388" tIns="39370" rIns="201388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100" kern="1200" dirty="0"/>
            <a:t>sichtbar?</a:t>
          </a:r>
        </a:p>
      </dsp:txBody>
      <dsp:txXfrm>
        <a:off x="540089" y="2023133"/>
        <a:ext cx="2587577" cy="2587577"/>
      </dsp:txXfrm>
    </dsp:sp>
    <dsp:sp modelId="{2F31375F-BD9C-4CF6-BD15-4BE0EB7149E2}">
      <dsp:nvSpPr>
        <dsp:cNvPr id="0" name=""/>
        <dsp:cNvSpPr/>
      </dsp:nvSpPr>
      <dsp:spPr>
        <a:xfrm>
          <a:off x="2931694" y="1487228"/>
          <a:ext cx="3659387" cy="3659387"/>
        </a:xfrm>
        <a:prstGeom prst="ellipse">
          <a:avLst/>
        </a:prstGeom>
        <a:solidFill>
          <a:schemeClr val="accent1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1388" tIns="39370" rIns="201388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100" kern="1200" dirty="0"/>
            <a:t>verdeckbare Stelle?</a:t>
          </a:r>
        </a:p>
      </dsp:txBody>
      <dsp:txXfrm>
        <a:off x="3467599" y="2023133"/>
        <a:ext cx="2587577" cy="2587577"/>
      </dsp:txXfrm>
    </dsp:sp>
    <dsp:sp modelId="{AB486D9D-674E-4B3F-A92D-BCC6FD15DBF3}">
      <dsp:nvSpPr>
        <dsp:cNvPr id="0" name=""/>
        <dsp:cNvSpPr/>
      </dsp:nvSpPr>
      <dsp:spPr>
        <a:xfrm>
          <a:off x="5863389" y="1500951"/>
          <a:ext cx="3659387" cy="3659387"/>
        </a:xfrm>
        <a:prstGeom prst="ellipse">
          <a:avLst/>
        </a:prstGeom>
        <a:solidFill>
          <a:srgbClr val="F60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1388" tIns="39370" rIns="201388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100" kern="1200" dirty="0"/>
            <a:t>Motiv?</a:t>
          </a:r>
        </a:p>
      </dsp:txBody>
      <dsp:txXfrm>
        <a:off x="6399294" y="2036856"/>
        <a:ext cx="2587577" cy="2587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72A8-71AC-4B00-BE49-FC3F23E9A29D}">
      <dsp:nvSpPr>
        <dsp:cNvPr id="0" name=""/>
        <dsp:cNvSpPr/>
      </dsp:nvSpPr>
      <dsp:spPr>
        <a:xfrm>
          <a:off x="0" y="1281255"/>
          <a:ext cx="7713271" cy="3085308"/>
        </a:xfrm>
        <a:prstGeom prst="leftRightRibbon">
          <a:avLst/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7FC81-42B2-4760-B027-1B173F0F1884}">
      <dsp:nvSpPr>
        <dsp:cNvPr id="0" name=""/>
        <dsp:cNvSpPr/>
      </dsp:nvSpPr>
      <dsp:spPr>
        <a:xfrm>
          <a:off x="925592" y="1821184"/>
          <a:ext cx="2545379" cy="15118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>
              <a:solidFill>
                <a:schemeClr val="tx1"/>
              </a:solidFill>
            </a:rPr>
            <a:t>gegenstandslos</a:t>
          </a:r>
        </a:p>
      </dsp:txBody>
      <dsp:txXfrm>
        <a:off x="925592" y="1821184"/>
        <a:ext cx="2545379" cy="1511801"/>
      </dsp:txXfrm>
    </dsp:sp>
    <dsp:sp modelId="{B33BE0A5-EEC1-4187-8ABD-9EFE5B657FD0}">
      <dsp:nvSpPr>
        <dsp:cNvPr id="0" name=""/>
        <dsp:cNvSpPr/>
      </dsp:nvSpPr>
      <dsp:spPr>
        <a:xfrm>
          <a:off x="3856635" y="2314834"/>
          <a:ext cx="3008175" cy="15118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>
              <a:solidFill>
                <a:schemeClr val="tx1"/>
              </a:solidFill>
            </a:rPr>
            <a:t>beendigungsrechtliche Konsequenzen</a:t>
          </a:r>
        </a:p>
      </dsp:txBody>
      <dsp:txXfrm>
        <a:off x="3856635" y="2314834"/>
        <a:ext cx="3008175" cy="1511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 err="1"/>
            <a:t>Wahrnehm</a:t>
          </a:r>
          <a:r>
            <a:rPr lang="de-AT" sz="2000" b="0" kern="1200" dirty="0"/>
            <a:t>-barkeit</a:t>
          </a:r>
          <a:endParaRPr lang="de-AT" sz="800" b="0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Branchen-üblichkeit</a:t>
          </a:r>
          <a:endParaRPr lang="de-AT" sz="1700" b="1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Kundenkontakt</a:t>
          </a:r>
          <a:endParaRPr lang="de-AT" sz="170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 err="1"/>
            <a:t>Wahrnehm</a:t>
          </a:r>
          <a:r>
            <a:rPr lang="de-AT" sz="2000" b="0" kern="1200" dirty="0"/>
            <a:t>-barkeit</a:t>
          </a:r>
          <a:endParaRPr lang="de-AT" sz="800" b="0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Branchen-üblichkeit</a:t>
          </a:r>
          <a:endParaRPr lang="de-AT" sz="1700" b="0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Kundenkontakt</a:t>
          </a:r>
          <a:endParaRPr lang="de-AT" sz="1700" b="1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 err="1"/>
            <a:t>Wahrnehm</a:t>
          </a:r>
          <a:r>
            <a:rPr lang="de-AT" sz="2000" b="0" kern="1200" dirty="0"/>
            <a:t>-barkeit</a:t>
          </a:r>
          <a:endParaRPr lang="de-AT" sz="800" b="0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Branchen-üblichkeit</a:t>
          </a:r>
          <a:endParaRPr lang="de-AT" sz="1700" b="0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Kundenkontakt</a:t>
          </a:r>
          <a:endParaRPr lang="de-AT" sz="1700" b="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gradFill flip="none" rotWithShape="0">
          <a:gsLst>
            <a:gs pos="0">
              <a:srgbClr val="3237AA">
                <a:tint val="66000"/>
                <a:satMod val="160000"/>
              </a:srgbClr>
            </a:gs>
            <a:gs pos="50000">
              <a:srgbClr val="3237AA">
                <a:tint val="44500"/>
                <a:satMod val="160000"/>
              </a:srgbClr>
            </a:gs>
            <a:gs pos="100000">
              <a:srgbClr val="3237AA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4DC2A-2294-41DB-981C-41F780777E7B}">
      <dsp:nvSpPr>
        <dsp:cNvPr id="0" name=""/>
        <dsp:cNvSpPr/>
      </dsp:nvSpPr>
      <dsp:spPr>
        <a:xfrm>
          <a:off x="6329056" y="2342805"/>
          <a:ext cx="5603761" cy="56037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Kriterien der Interessenabwägung </a:t>
          </a:r>
        </a:p>
      </dsp:txBody>
      <dsp:txXfrm>
        <a:off x="7149708" y="3163457"/>
        <a:ext cx="3962457" cy="3962457"/>
      </dsp:txXfrm>
    </dsp:sp>
    <dsp:sp modelId="{DF8DD05D-C46B-4885-A4A2-C325302D87B4}">
      <dsp:nvSpPr>
        <dsp:cNvPr id="0" name=""/>
        <dsp:cNvSpPr/>
      </dsp:nvSpPr>
      <dsp:spPr>
        <a:xfrm>
          <a:off x="7729996" y="92349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Ausmaß der identitäts-stiftenden Eigenschaft</a:t>
          </a:r>
        </a:p>
      </dsp:txBody>
      <dsp:txXfrm>
        <a:off x="8140322" y="502675"/>
        <a:ext cx="1981228" cy="1981228"/>
      </dsp:txXfrm>
    </dsp:sp>
    <dsp:sp modelId="{70E5ABDE-FC01-4ED3-9F86-F9C44C7C89BE}">
      <dsp:nvSpPr>
        <dsp:cNvPr id="0" name=""/>
        <dsp:cNvSpPr/>
      </dsp:nvSpPr>
      <dsp:spPr>
        <a:xfrm>
          <a:off x="10584773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 err="1"/>
            <a:t>Wahrnehm</a:t>
          </a:r>
          <a:r>
            <a:rPr lang="de-AT" sz="2000" b="0" kern="1200" dirty="0"/>
            <a:t>-barkeit</a:t>
          </a:r>
          <a:endParaRPr lang="de-AT" sz="800" b="0" kern="1200" dirty="0"/>
        </a:p>
      </dsp:txBody>
      <dsp:txXfrm>
        <a:off x="10995099" y="1877463"/>
        <a:ext cx="1981228" cy="1981228"/>
      </dsp:txXfrm>
    </dsp:sp>
    <dsp:sp modelId="{705775E5-E9ED-4974-9082-2D9DA6C80B7F}">
      <dsp:nvSpPr>
        <dsp:cNvPr id="0" name=""/>
        <dsp:cNvSpPr/>
      </dsp:nvSpPr>
      <dsp:spPr>
        <a:xfrm>
          <a:off x="11289845" y="4556258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Branchen-üblichkeit</a:t>
          </a:r>
          <a:endParaRPr lang="de-AT" sz="1700" b="0" kern="1200" dirty="0"/>
        </a:p>
      </dsp:txBody>
      <dsp:txXfrm>
        <a:off x="11700171" y="4966584"/>
        <a:ext cx="1981228" cy="1981228"/>
      </dsp:txXfrm>
    </dsp:sp>
    <dsp:sp modelId="{35F4986B-296E-47A6-AB00-15465FCE2742}">
      <dsp:nvSpPr>
        <dsp:cNvPr id="0" name=""/>
        <dsp:cNvSpPr/>
      </dsp:nvSpPr>
      <dsp:spPr>
        <a:xfrm>
          <a:off x="9314278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Kundenkontakt</a:t>
          </a:r>
          <a:endParaRPr lang="de-AT" sz="1700" b="0" kern="1200" dirty="0"/>
        </a:p>
      </dsp:txBody>
      <dsp:txXfrm>
        <a:off x="9724604" y="7443866"/>
        <a:ext cx="1981228" cy="1981228"/>
      </dsp:txXfrm>
    </dsp:sp>
    <dsp:sp modelId="{EEAFC2D9-AF94-4AAD-A235-8D5C4A56BF04}">
      <dsp:nvSpPr>
        <dsp:cNvPr id="0" name=""/>
        <dsp:cNvSpPr/>
      </dsp:nvSpPr>
      <dsp:spPr>
        <a:xfrm>
          <a:off x="6145715" y="7033540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0" kern="1200" dirty="0"/>
            <a:t>Bereitstellung durch den AG</a:t>
          </a:r>
        </a:p>
      </dsp:txBody>
      <dsp:txXfrm>
        <a:off x="6556041" y="7443866"/>
        <a:ext cx="1981228" cy="1981228"/>
      </dsp:txXfrm>
    </dsp:sp>
    <dsp:sp modelId="{33DC27C5-48F3-4BA6-A411-93B25208E6CE}">
      <dsp:nvSpPr>
        <dsp:cNvPr id="0" name=""/>
        <dsp:cNvSpPr/>
      </dsp:nvSpPr>
      <dsp:spPr>
        <a:xfrm>
          <a:off x="4170148" y="4556258"/>
          <a:ext cx="2801880" cy="2801880"/>
        </a:xfrm>
        <a:prstGeom prst="ellipse">
          <a:avLst/>
        </a:prstGeom>
        <a:gradFill flip="none" rotWithShape="0">
          <a:gsLst>
            <a:gs pos="0">
              <a:srgbClr val="1A44BC">
                <a:tint val="66000"/>
                <a:satMod val="160000"/>
              </a:srgbClr>
            </a:gs>
            <a:gs pos="50000">
              <a:srgbClr val="1A44BC">
                <a:tint val="44500"/>
                <a:satMod val="160000"/>
              </a:srgbClr>
            </a:gs>
            <a:gs pos="100000">
              <a:srgbClr val="1A44BC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Sicherstellung der betrieblichen Ordnung</a:t>
          </a:r>
        </a:p>
      </dsp:txBody>
      <dsp:txXfrm>
        <a:off x="4580474" y="4966584"/>
        <a:ext cx="1981228" cy="1981228"/>
      </dsp:txXfrm>
    </dsp:sp>
    <dsp:sp modelId="{1F215707-9C0D-4AFA-84D1-BAF9453DDB49}">
      <dsp:nvSpPr>
        <dsp:cNvPr id="0" name=""/>
        <dsp:cNvSpPr/>
      </dsp:nvSpPr>
      <dsp:spPr>
        <a:xfrm>
          <a:off x="4875219" y="1467137"/>
          <a:ext cx="2801880" cy="2801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Arbeitnehmer-schutzrechtliche </a:t>
          </a:r>
          <a:r>
            <a:rPr lang="de-AT" sz="2000" kern="1200" dirty="0" err="1"/>
            <a:t>bzw</a:t>
          </a:r>
          <a:r>
            <a:rPr lang="de-AT" sz="2000" kern="1200" dirty="0"/>
            <a:t> Hygiene-vorschriften</a:t>
          </a:r>
        </a:p>
      </dsp:txBody>
      <dsp:txXfrm>
        <a:off x="5285545" y="1877463"/>
        <a:ext cx="1981228" cy="19812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4667-8E10-4CB1-ABCC-A7B7045D2CC9}">
      <dsp:nvSpPr>
        <dsp:cNvPr id="0" name=""/>
        <dsp:cNvSpPr/>
      </dsp:nvSpPr>
      <dsp:spPr>
        <a:xfrm>
          <a:off x="3662411" y="2117553"/>
          <a:ext cx="3146220" cy="3071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1C5A-39C4-4AE5-8D8E-0BB692493D85}">
      <dsp:nvSpPr>
        <dsp:cNvPr id="0" name=""/>
        <dsp:cNvSpPr/>
      </dsp:nvSpPr>
      <dsp:spPr>
        <a:xfrm>
          <a:off x="0" y="1815225"/>
          <a:ext cx="2465479" cy="12712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/>
        </a:p>
      </dsp:txBody>
      <dsp:txXfrm>
        <a:off x="0" y="1815225"/>
        <a:ext cx="2465479" cy="127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6667545" cy="70596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de-AT" dirty="0">
              <a:latin typeface="Nunito Sans" pitchFamily="2" charset="77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0" y="9428582"/>
            <a:ext cx="2889938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 algn="l"/>
            <a:fld id="{95B44164-6B87-0044-AF85-EBEB357F6654}" type="datetime4">
              <a:rPr lang="de-AT" smtClean="0">
                <a:latin typeface="Nunito Sans" pitchFamily="2" charset="77"/>
              </a:rPr>
              <a:pPr algn="l"/>
              <a:t>10. Oktober 2024</a:t>
            </a:fld>
            <a:endParaRPr lang="de-AT" dirty="0">
              <a:latin typeface="Nunito Sans" pitchFamily="2" charset="77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r">
              <a:defRPr sz="1200"/>
            </a:lvl1pPr>
          </a:lstStyle>
          <a:p>
            <a:fld id="{3196788D-C3C1-485D-9568-1C2760A5AAE7}" type="slidenum">
              <a:rPr lang="de-AT" smtClean="0">
                <a:latin typeface="Nunito Sans" pitchFamily="2" charset="77"/>
              </a:rPr>
              <a:t>‹Nr.›</a:t>
            </a:fld>
            <a:endParaRPr lang="de-AT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737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373064" y="4715153"/>
            <a:ext cx="5922961" cy="4466987"/>
          </a:xfrm>
          <a:prstGeom prst="rect">
            <a:avLst/>
          </a:prstGeom>
        </p:spPr>
        <p:txBody>
          <a:bodyPr lIns="91429" tIns="45715" rIns="91429" bIns="45715"/>
          <a:lstStyle/>
          <a:p>
            <a:endParaRPr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8E3DE4D-FFA9-0945-9706-53CDFA546E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0" y="9434103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aseline="0">
                <a:latin typeface="Nunito Sans" pitchFamily="2" charset="77"/>
              </a:defRPr>
            </a:lvl1pPr>
          </a:lstStyle>
          <a:p>
            <a:fld id="{E9B1C673-A3A7-D745-8739-74129C8C4C3E}" type="datetime4">
              <a:rPr lang="de-AT" smtClean="0"/>
              <a:pPr/>
              <a:t>10. Oktober 2024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03D4BE9-A772-DB40-8E2E-71BC8FB0B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9838" y="9449837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latin typeface="Nunito Sans" pitchFamily="2" charset="77"/>
              </a:defRPr>
            </a:lvl1pPr>
          </a:lstStyle>
          <a:p>
            <a:fld id="{1FCB9D7F-112E-E342-9F8B-EAB9CB8D72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lienbildplatzhalter 12">
            <a:extLst>
              <a:ext uri="{FF2B5EF4-FFF2-40B4-BE49-F238E27FC236}">
                <a16:creationId xmlns:a16="http://schemas.microsoft.com/office/drawing/2014/main" id="{F24D35D2-D998-8C49-840E-9C713526D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119188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4" name="Kopfzeilenplatzhalter 13">
            <a:extLst>
              <a:ext uri="{FF2B5EF4-FFF2-40B4-BE49-F238E27FC236}">
                <a16:creationId xmlns:a16="http://schemas.microsoft.com/office/drawing/2014/main" id="{E8DC9C3A-2388-DF4D-B1C5-54D74ED27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200" b="0" i="0">
        <a:latin typeface="Nunito Sans" pitchFamily="2" charset="77"/>
        <a:ea typeface="+mn-ea"/>
        <a:cs typeface="+mn-cs"/>
        <a:sym typeface="Calibri"/>
      </a:defRPr>
    </a:lvl1pPr>
    <a:lvl2pPr indent="228600" defTabSz="1300480" latinLnBrk="0">
      <a:defRPr sz="1400">
        <a:latin typeface="+mn-lt"/>
        <a:ea typeface="+mn-ea"/>
        <a:cs typeface="+mn-cs"/>
        <a:sym typeface="Calibri"/>
      </a:defRPr>
    </a:lvl2pPr>
    <a:lvl3pPr indent="457200" defTabSz="1300480" latinLnBrk="0">
      <a:defRPr sz="1400">
        <a:latin typeface="+mn-lt"/>
        <a:ea typeface="+mn-ea"/>
        <a:cs typeface="+mn-cs"/>
        <a:sym typeface="Calibri"/>
      </a:defRPr>
    </a:lvl3pPr>
    <a:lvl4pPr indent="685800" defTabSz="1300480" latinLnBrk="0">
      <a:defRPr sz="1400">
        <a:latin typeface="+mn-lt"/>
        <a:ea typeface="+mn-ea"/>
        <a:cs typeface="+mn-cs"/>
        <a:sym typeface="Calibri"/>
      </a:defRPr>
    </a:lvl4pPr>
    <a:lvl5pPr indent="914400" defTabSz="1300480" latinLnBrk="0">
      <a:defRPr sz="1400">
        <a:latin typeface="+mn-lt"/>
        <a:ea typeface="+mn-ea"/>
        <a:cs typeface="+mn-cs"/>
        <a:sym typeface="Calibri"/>
      </a:defRPr>
    </a:lvl5pPr>
    <a:lvl6pPr indent="1143000" defTabSz="1300480" latinLnBrk="0">
      <a:defRPr sz="1400">
        <a:latin typeface="+mn-lt"/>
        <a:ea typeface="+mn-ea"/>
        <a:cs typeface="+mn-cs"/>
        <a:sym typeface="Calibri"/>
      </a:defRPr>
    </a:lvl6pPr>
    <a:lvl7pPr indent="1371600" defTabSz="1300480" latinLnBrk="0">
      <a:defRPr sz="1400">
        <a:latin typeface="+mn-lt"/>
        <a:ea typeface="+mn-ea"/>
        <a:cs typeface="+mn-cs"/>
        <a:sym typeface="Calibri"/>
      </a:defRPr>
    </a:lvl7pPr>
    <a:lvl8pPr indent="1600200" defTabSz="1300480" latinLnBrk="0">
      <a:defRPr sz="1400">
        <a:latin typeface="+mn-lt"/>
        <a:ea typeface="+mn-ea"/>
        <a:cs typeface="+mn-cs"/>
        <a:sym typeface="Calibri"/>
      </a:defRPr>
    </a:lvl8pPr>
    <a:lvl9pPr indent="1828800" defTabSz="1300480" latinLnBrk="0">
      <a:defRPr sz="1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066800"/>
            <a:ext cx="5954712" cy="334962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73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1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23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48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91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54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32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51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9D7F-112E-E342-9F8B-EAB9CB8D729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60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6031850-E431-2C47-851A-A7F7F3C8C4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188535" cy="9753600"/>
          </a:xfrm>
        </p:spPr>
        <p:txBody>
          <a:bodyPr/>
          <a:lstStyle>
            <a:lvl1pPr marL="0" indent="0">
              <a:buNone/>
              <a:defRPr b="0" i="0">
                <a:latin typeface="Nunito Sans" pitchFamily="2" charset="77"/>
                <a:cs typeface="Times New Roman" panose="02020603050405020304" pitchFamily="18" charset="0"/>
              </a:defRPr>
            </a:lvl1pPr>
          </a:lstStyle>
          <a:p>
            <a:endParaRPr lang="de-D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7F7F9876-1FEC-4DBD-BCFB-2B5A5C006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5452" y="654666"/>
            <a:ext cx="2467048" cy="2109174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CF0E2D-B57D-1549-87B8-1C5DB056D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57787"/>
            <a:ext cx="9962755" cy="34559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1116000" tIns="45720" rIns="91440" bIns="45720" rtlCol="0" anchor="ctr" anchorCtr="0">
            <a:normAutofit/>
          </a:bodyPr>
          <a:lstStyle>
            <a:lvl1pPr algn="l">
              <a:lnSpc>
                <a:spcPts val="7400"/>
              </a:lnSpc>
              <a:defRPr sz="6600" b="1" i="0">
                <a:latin typeface="+mj-lt"/>
                <a:cs typeface="Nunito Sans ExtraBold" pitchFamily="2" charset="77"/>
              </a:defRPr>
            </a:lvl1pPr>
          </a:lstStyle>
          <a:p>
            <a:r>
              <a:rPr lang="de-DE" dirty="0"/>
              <a:t>Mastertitelformat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11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ßem Bild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11124000" cy="6123631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AE44AA7F-07AE-4AD9-A274-9750212807A7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30099" y="2729531"/>
            <a:ext cx="4407021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59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ssem Bild und Subline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DC1A6CE-A7A0-4FE6-A136-0B22968058DB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8459075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200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ssem Bild und Subline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03600F1F-6094-4599-B280-D8EE483C22A5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4756030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747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zwei Bilder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9715637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940400" y="2784736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940400" y="5949898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6E53A1A4-3F64-4071-B434-3AC3EC7C3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9715637" cy="619707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BE0E0A1-8AD7-4F8F-9ED2-9453D9BFA6C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27360A97-260D-4106-92A8-BEB8D4F6C0E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238124B2-2222-49F3-8804-E8CA4FBC2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557D213-F2D5-41F9-AE32-E356D0AFF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8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d zwei Bilder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9715637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173045" y="2777165"/>
            <a:ext cx="4054816" cy="486715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2582305" y="2777166"/>
            <a:ext cx="4054816" cy="4867156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6E53A1A4-3F64-4071-B434-3AC3EC7C3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6897001" cy="619707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238D08E-665C-445D-AB41-F3F3FB521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6EB87CCA-2426-4E0C-BFCC-4D050E024B73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B2E76FCB-CAF1-4C66-B8DF-ACDCA56D8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3ABB941D-0E8E-46D9-AB41-B6A8A9DF5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80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Subline und zwei Bildern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9715637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2675467"/>
            <a:ext cx="9715637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9715637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940400" y="2743707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70968353-AB77-485C-85E8-4740E88CFC9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940400" y="5926380"/>
            <a:ext cx="4054816" cy="29160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124F14F-4B3E-4E54-8628-2885022BEF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B36AE8F8-1C79-424C-80E8-474E546F4C4D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D388105-20A8-425D-B2D2-81EC5C0E4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029A4C5-5CEB-4A69-A52D-8372C6B88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60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Subline und zwei Bildern;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9715637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2675467"/>
            <a:ext cx="6895735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97001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B67066-5F4B-AD49-A41A-421ACD77F4A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173045" y="2777165"/>
            <a:ext cx="4054816" cy="486715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899942F-594D-F541-AB27-B2971DAF6AC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582305" y="2777166"/>
            <a:ext cx="4054816" cy="4867156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9C811B8-F3E7-45FF-A30B-275E5010D8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1DDF3F22-9F7F-4821-9538-5CF7D2485676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8143568-E6AB-41C9-BEF7-2E0B81314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5A296564-71F2-4C32-945F-07F1F443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600" y="2725200"/>
            <a:ext cx="6840000" cy="6091962"/>
          </a:xfr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75C928EC-E824-4848-8F3B-4CE94E3B95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67688" y="2725200"/>
            <a:ext cx="8459787" cy="6091237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57E38ED-9183-425A-A294-1F2388DD7E9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789ECDFE-F198-4112-BB60-E9F9D55599D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2DBC8530-2BDE-4637-9395-E4700CAA5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D008FCE-CADD-44B7-A8D4-18FD977FC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43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Sub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528EC1C3-C533-4D02-BCE9-FD4F54F8AD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67688" y="2789238"/>
            <a:ext cx="8459787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pPr lvl="0"/>
            <a:r>
              <a:rPr lang="de-DE" dirty="0" err="1"/>
              <a:t>MasterInhalt</a:t>
            </a:r>
            <a:r>
              <a:rPr lang="de-DE" dirty="0"/>
              <a:t>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ABF7A3E-B910-4C60-87F7-D71D398E859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5DA9620A-6C03-4693-95B4-04E6C701C50C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6541688-8268-4190-B2B8-109117364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A69EFF-8F40-432D-82F7-E1187B6D8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26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9BAF080-8B59-5043-990E-D5F1DC7E9F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88"/>
            <a:ext cx="4680014" cy="4352128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0DC2DA5C-1C91-AF49-8337-12F55A0841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1467" y="551945"/>
            <a:ext cx="4859866" cy="3624263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78EAE7C-343D-0640-9AD2-1CDCE0651B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57107" y="2884888"/>
            <a:ext cx="4680014" cy="4352128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24F7B581-CB7E-DB41-ABF8-CAE1B159E1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1467" y="4876800"/>
            <a:ext cx="4859866" cy="3624263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A4A0B298-4FB4-4649-BB4D-88CB0261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55F1F4C7-D240-4764-9B99-7498DDF48AE5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0FB23DD-92E6-4ADB-BB6B-155F14E9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4F2069F-660B-4F2F-BD66-BD8CF703F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04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C87B12-24D4-4F8E-A905-7144A57B4895}"/>
              </a:ext>
            </a:extLst>
          </p:cNvPr>
          <p:cNvSpPr/>
          <p:nvPr userDrawn="1"/>
        </p:nvSpPr>
        <p:spPr>
          <a:xfrm>
            <a:off x="0" y="0"/>
            <a:ext cx="14289579" cy="97536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0" i="0" dirty="0">
              <a:latin typeface="Nunito Sans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31CF29-EE55-B541-B73B-6C428D75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4767942"/>
            <a:ext cx="10748055" cy="2024743"/>
          </a:xfrm>
        </p:spPr>
        <p:txBody>
          <a:bodyPr anchor="t" anchorCtr="0"/>
          <a:lstStyle>
            <a:lvl1pPr>
              <a:lnSpc>
                <a:spcPts val="7000"/>
              </a:lnSpc>
              <a:defRPr sz="600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53D44-1116-9643-85FE-D6F479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34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EAD0E68-28C3-480D-9309-AF7376824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7678" y="5419118"/>
            <a:ext cx="2471070" cy="2976562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673FE793-E8BF-1241-83BD-7C938063C66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4289088" cy="8395680"/>
          </a:xfrm>
        </p:spPr>
        <p:txBody>
          <a:bodyPr/>
          <a:lstStyle>
            <a:lvl1pPr>
              <a:buNone/>
              <a:defRPr b="0" i="0">
                <a:latin typeface="Nunito Sans" pitchFamily="2" charset="77"/>
              </a:defRPr>
            </a:lvl1pPr>
          </a:lstStyle>
          <a:p>
            <a:endParaRPr lang="de-AT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E286DF4-6DE8-CA45-A28D-72E2CAEA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867" y="9040813"/>
            <a:ext cx="1762462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59FB9DD9-5FAB-4410-9576-2C33EACF41F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5AF1DA2-D29F-AD4B-BE12-0D3CFAC3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3575" y="9040813"/>
            <a:ext cx="5853113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C0FC85B-DDAD-2449-9E67-2F77CBBB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79240" y="9040813"/>
            <a:ext cx="2757881" cy="519112"/>
          </a:xfrm>
        </p:spPr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17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673FE793-E8BF-1241-83BD-7C938063C66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-1" y="0"/>
            <a:ext cx="17340263" cy="9753600"/>
          </a:xfrm>
          <a:solidFill>
            <a:schemeClr val="bg1"/>
          </a:solidFill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849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mit Erklä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7F2FF-2C49-9447-9CA1-20428984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0D8FC6-FF72-E342-9791-16AD8BB2FF54}"/>
              </a:ext>
            </a:extLst>
          </p:cNvPr>
          <p:cNvSpPr/>
          <p:nvPr userDrawn="1"/>
        </p:nvSpPr>
        <p:spPr>
          <a:xfrm>
            <a:off x="0" y="0"/>
            <a:ext cx="14289088" cy="975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F17D9EB-7313-1A49-B86D-815600115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67678" y="5419118"/>
            <a:ext cx="2471070" cy="2976562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Medienplatzhalter 7">
            <a:extLst>
              <a:ext uri="{FF2B5EF4-FFF2-40B4-BE49-F238E27FC236}">
                <a16:creationId xmlns:a16="http://schemas.microsoft.com/office/drawing/2014/main" id="{A6FDBBFA-DFE1-8C47-BDF6-C65EAC7E6273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14289088" cy="975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11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5098097-F26F-8B49-84CA-3DAE4B05C66E}"/>
              </a:ext>
            </a:extLst>
          </p:cNvPr>
          <p:cNvSpPr/>
          <p:nvPr userDrawn="1"/>
        </p:nvSpPr>
        <p:spPr>
          <a:xfrm>
            <a:off x="-2" y="0"/>
            <a:ext cx="17340263" cy="975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C2CCFDB3-61A3-4F40-BDAD-AB4530AB3FE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-1" y="0"/>
            <a:ext cx="17340263" cy="9753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99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4982A-C4B0-CE42-8301-C70525D9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7FB7BD-5DD4-2A49-ACC2-B8F27A2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B97478B1-26DC-4CE9-860D-89972851E773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BB482A-C79F-D74D-A8AC-189505DA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1A50EE-2B1D-3E46-BE53-1050F345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AF556-3E85-974F-8E12-CB18C31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0C026FA-8C00-4FCE-9A4B-7CF705CC4906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64CC8-5D80-3046-9C4B-7B28B537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C40587-FE49-B440-8695-1E49D3CC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12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66FD6B4-881E-DC48-83DC-2509975D3226}"/>
              </a:ext>
            </a:extLst>
          </p:cNvPr>
          <p:cNvSpPr/>
          <p:nvPr userDrawn="1"/>
        </p:nvSpPr>
        <p:spPr>
          <a:xfrm>
            <a:off x="-1" y="0"/>
            <a:ext cx="17340263" cy="975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+mn-lt"/>
            </a:endParaRP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F603941-EAD5-074C-A706-4DFF1CE3A2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8049" y="8377114"/>
            <a:ext cx="6748473" cy="1053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dirty="0"/>
              <a:t>Fügen Sie hier Ihr Impressum ein.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35FB9E-1572-4C3A-B3E4-E2FE3694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65" y="6013316"/>
            <a:ext cx="6109770" cy="23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014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tergrund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DAF556-3E85-974F-8E12-CB18C31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0C026FA-8C00-4FCE-9A4B-7CF705CC4906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64CC8-5D80-3046-9C4B-7B28B537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C40587-FE49-B440-8695-1E49D3CC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AF4F3E-B86F-42B0-85D7-95B1683394E9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015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ED4C4AF8-62C7-3B42-A2C7-605379C03E87}"/>
              </a:ext>
            </a:extLst>
          </p:cNvPr>
          <p:cNvSpPr/>
          <p:nvPr userDrawn="1"/>
        </p:nvSpPr>
        <p:spPr>
          <a:xfrm rot="19708033">
            <a:off x="4916277" y="-87300"/>
            <a:ext cx="9007262" cy="9928199"/>
          </a:xfrm>
          <a:custGeom>
            <a:avLst/>
            <a:gdLst>
              <a:gd name="connsiteX0" fmla="*/ 9007262 w 9007262"/>
              <a:gd name="connsiteY0" fmla="*/ 1921475 h 9928199"/>
              <a:gd name="connsiteX1" fmla="*/ 8910120 w 9007262"/>
              <a:gd name="connsiteY1" fmla="*/ 2185841 h 9928199"/>
              <a:gd name="connsiteX2" fmla="*/ 3351099 w 9007262"/>
              <a:gd name="connsiteY2" fmla="*/ 9877863 h 9928199"/>
              <a:gd name="connsiteX3" fmla="*/ 3286856 w 9007262"/>
              <a:gd name="connsiteY3" fmla="*/ 9928199 h 9928199"/>
              <a:gd name="connsiteX4" fmla="*/ 0 w 9007262"/>
              <a:gd name="connsiteY4" fmla="*/ 7911423 h 9928199"/>
              <a:gd name="connsiteX5" fmla="*/ 192860 w 9007262"/>
              <a:gd name="connsiteY5" fmla="*/ 7780361 h 9928199"/>
              <a:gd name="connsiteX6" fmla="*/ 5684986 w 9007262"/>
              <a:gd name="connsiteY6" fmla="*/ 582935 h 9928199"/>
              <a:gd name="connsiteX7" fmla="*/ 5875723 w 9007262"/>
              <a:gd name="connsiteY7" fmla="*/ 0 h 992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7262" h="9928199">
                <a:moveTo>
                  <a:pt x="9007262" y="1921475"/>
                </a:moveTo>
                <a:lnTo>
                  <a:pt x="8910120" y="2185841"/>
                </a:lnTo>
                <a:cubicBezTo>
                  <a:pt x="7755263" y="5216478"/>
                  <a:pt x="5820483" y="7862259"/>
                  <a:pt x="3351099" y="9877863"/>
                </a:cubicBezTo>
                <a:lnTo>
                  <a:pt x="3286856" y="9928199"/>
                </a:lnTo>
                <a:lnTo>
                  <a:pt x="0" y="7911423"/>
                </a:lnTo>
                <a:lnTo>
                  <a:pt x="192860" y="7780361"/>
                </a:lnTo>
                <a:cubicBezTo>
                  <a:pt x="2703719" y="6029906"/>
                  <a:pt x="4645489" y="3519703"/>
                  <a:pt x="5684986" y="582935"/>
                </a:cubicBezTo>
                <a:lnTo>
                  <a:pt x="5875723" y="0"/>
                </a:ln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DD4E1C-CFD8-CF4E-946C-D7A49B789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7" y="2990849"/>
            <a:ext cx="7514551" cy="313932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6600" b="1" i="0">
                <a:latin typeface="+mj-lt"/>
              </a:defRPr>
            </a:lvl1pPr>
          </a:lstStyle>
          <a:p>
            <a:r>
              <a:rPr lang="de-DE" dirty="0"/>
              <a:t>Mastertitelformatdurch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064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AC0A07C9-5A53-254B-8F2E-A542BF908143}"/>
              </a:ext>
            </a:extLst>
          </p:cNvPr>
          <p:cNvSpPr/>
          <p:nvPr userDrawn="1"/>
        </p:nvSpPr>
        <p:spPr>
          <a:xfrm rot="17872385">
            <a:off x="2403596" y="-460627"/>
            <a:ext cx="9723296" cy="10494892"/>
          </a:xfrm>
          <a:custGeom>
            <a:avLst/>
            <a:gdLst>
              <a:gd name="connsiteX0" fmla="*/ 7465537 w 9659335"/>
              <a:gd name="connsiteY0" fmla="*/ 0 h 10418176"/>
              <a:gd name="connsiteX1" fmla="*/ 9659335 w 9659335"/>
              <a:gd name="connsiteY1" fmla="*/ 4148075 h 10418176"/>
              <a:gd name="connsiteX2" fmla="*/ 9575192 w 9659335"/>
              <a:gd name="connsiteY2" fmla="*/ 4259632 h 10418176"/>
              <a:gd name="connsiteX3" fmla="*/ 2009983 w 9659335"/>
              <a:gd name="connsiteY3" fmla="*/ 10386692 h 10418176"/>
              <a:gd name="connsiteX4" fmla="*/ 1941746 w 9659335"/>
              <a:gd name="connsiteY4" fmla="*/ 10418176 h 10418176"/>
              <a:gd name="connsiteX5" fmla="*/ 0 w 9659335"/>
              <a:gd name="connsiteY5" fmla="*/ 6746686 h 10418176"/>
              <a:gd name="connsiteX6" fmla="*/ 549537 w 9659335"/>
              <a:gd name="connsiteY6" fmla="*/ 6477966 h 10418176"/>
              <a:gd name="connsiteX7" fmla="*/ 7215739 w 9659335"/>
              <a:gd name="connsiteY7" fmla="*/ 411608 h 10418176"/>
              <a:gd name="connsiteX0" fmla="*/ 7381972 w 9659335"/>
              <a:gd name="connsiteY0" fmla="*/ 0 h 10311846"/>
              <a:gd name="connsiteX1" fmla="*/ 9659335 w 9659335"/>
              <a:gd name="connsiteY1" fmla="*/ 4041745 h 10311846"/>
              <a:gd name="connsiteX2" fmla="*/ 9575192 w 9659335"/>
              <a:gd name="connsiteY2" fmla="*/ 4153302 h 10311846"/>
              <a:gd name="connsiteX3" fmla="*/ 2009983 w 9659335"/>
              <a:gd name="connsiteY3" fmla="*/ 10280362 h 10311846"/>
              <a:gd name="connsiteX4" fmla="*/ 1941746 w 9659335"/>
              <a:gd name="connsiteY4" fmla="*/ 10311846 h 10311846"/>
              <a:gd name="connsiteX5" fmla="*/ 0 w 9659335"/>
              <a:gd name="connsiteY5" fmla="*/ 6640356 h 10311846"/>
              <a:gd name="connsiteX6" fmla="*/ 549537 w 9659335"/>
              <a:gd name="connsiteY6" fmla="*/ 6371636 h 10311846"/>
              <a:gd name="connsiteX7" fmla="*/ 7215739 w 9659335"/>
              <a:gd name="connsiteY7" fmla="*/ 305278 h 10311846"/>
              <a:gd name="connsiteX8" fmla="*/ 7381972 w 9659335"/>
              <a:gd name="connsiteY8" fmla="*/ 0 h 10311846"/>
              <a:gd name="connsiteX0" fmla="*/ 7381972 w 9695861"/>
              <a:gd name="connsiteY0" fmla="*/ 0 h 10311846"/>
              <a:gd name="connsiteX1" fmla="*/ 9695861 w 9695861"/>
              <a:gd name="connsiteY1" fmla="*/ 3758359 h 10311846"/>
              <a:gd name="connsiteX2" fmla="*/ 9575192 w 9695861"/>
              <a:gd name="connsiteY2" fmla="*/ 4153302 h 10311846"/>
              <a:gd name="connsiteX3" fmla="*/ 2009983 w 9695861"/>
              <a:gd name="connsiteY3" fmla="*/ 10280362 h 10311846"/>
              <a:gd name="connsiteX4" fmla="*/ 1941746 w 9695861"/>
              <a:gd name="connsiteY4" fmla="*/ 10311846 h 10311846"/>
              <a:gd name="connsiteX5" fmla="*/ 0 w 9695861"/>
              <a:gd name="connsiteY5" fmla="*/ 6640356 h 10311846"/>
              <a:gd name="connsiteX6" fmla="*/ 549537 w 9695861"/>
              <a:gd name="connsiteY6" fmla="*/ 6371636 h 10311846"/>
              <a:gd name="connsiteX7" fmla="*/ 7215739 w 9695861"/>
              <a:gd name="connsiteY7" fmla="*/ 305278 h 10311846"/>
              <a:gd name="connsiteX8" fmla="*/ 7381972 w 9695861"/>
              <a:gd name="connsiteY8" fmla="*/ 0 h 10311846"/>
              <a:gd name="connsiteX0" fmla="*/ 7381972 w 9611482"/>
              <a:gd name="connsiteY0" fmla="*/ 0 h 10311846"/>
              <a:gd name="connsiteX1" fmla="*/ 9611482 w 9611482"/>
              <a:gd name="connsiteY1" fmla="*/ 4098120 h 10311846"/>
              <a:gd name="connsiteX2" fmla="*/ 9575192 w 9611482"/>
              <a:gd name="connsiteY2" fmla="*/ 4153302 h 10311846"/>
              <a:gd name="connsiteX3" fmla="*/ 2009983 w 9611482"/>
              <a:gd name="connsiteY3" fmla="*/ 10280362 h 10311846"/>
              <a:gd name="connsiteX4" fmla="*/ 1941746 w 9611482"/>
              <a:gd name="connsiteY4" fmla="*/ 10311846 h 10311846"/>
              <a:gd name="connsiteX5" fmla="*/ 0 w 9611482"/>
              <a:gd name="connsiteY5" fmla="*/ 6640356 h 10311846"/>
              <a:gd name="connsiteX6" fmla="*/ 549537 w 9611482"/>
              <a:gd name="connsiteY6" fmla="*/ 6371636 h 10311846"/>
              <a:gd name="connsiteX7" fmla="*/ 7215739 w 9611482"/>
              <a:gd name="connsiteY7" fmla="*/ 305278 h 10311846"/>
              <a:gd name="connsiteX8" fmla="*/ 7381972 w 9611482"/>
              <a:gd name="connsiteY8" fmla="*/ 0 h 10311846"/>
              <a:gd name="connsiteX0" fmla="*/ 7381972 w 9575768"/>
              <a:gd name="connsiteY0" fmla="*/ 0 h 10311846"/>
              <a:gd name="connsiteX1" fmla="*/ 9575768 w 9575768"/>
              <a:gd name="connsiteY1" fmla="*/ 4148075 h 10311846"/>
              <a:gd name="connsiteX2" fmla="*/ 9575192 w 9575768"/>
              <a:gd name="connsiteY2" fmla="*/ 4153302 h 10311846"/>
              <a:gd name="connsiteX3" fmla="*/ 2009983 w 9575768"/>
              <a:gd name="connsiteY3" fmla="*/ 10280362 h 10311846"/>
              <a:gd name="connsiteX4" fmla="*/ 1941746 w 9575768"/>
              <a:gd name="connsiteY4" fmla="*/ 10311846 h 10311846"/>
              <a:gd name="connsiteX5" fmla="*/ 0 w 9575768"/>
              <a:gd name="connsiteY5" fmla="*/ 6640356 h 10311846"/>
              <a:gd name="connsiteX6" fmla="*/ 549537 w 9575768"/>
              <a:gd name="connsiteY6" fmla="*/ 6371636 h 10311846"/>
              <a:gd name="connsiteX7" fmla="*/ 7215739 w 9575768"/>
              <a:gd name="connsiteY7" fmla="*/ 305278 h 10311846"/>
              <a:gd name="connsiteX8" fmla="*/ 7381972 w 9575768"/>
              <a:gd name="connsiteY8" fmla="*/ 0 h 10311846"/>
              <a:gd name="connsiteX0" fmla="*/ 7375553 w 9575768"/>
              <a:gd name="connsiteY0" fmla="*/ 0 h 10323984"/>
              <a:gd name="connsiteX1" fmla="*/ 9575768 w 9575768"/>
              <a:gd name="connsiteY1" fmla="*/ 4160213 h 10323984"/>
              <a:gd name="connsiteX2" fmla="*/ 9575192 w 9575768"/>
              <a:gd name="connsiteY2" fmla="*/ 4165440 h 10323984"/>
              <a:gd name="connsiteX3" fmla="*/ 2009983 w 9575768"/>
              <a:gd name="connsiteY3" fmla="*/ 10292500 h 10323984"/>
              <a:gd name="connsiteX4" fmla="*/ 1941746 w 9575768"/>
              <a:gd name="connsiteY4" fmla="*/ 10323984 h 10323984"/>
              <a:gd name="connsiteX5" fmla="*/ 0 w 9575768"/>
              <a:gd name="connsiteY5" fmla="*/ 6652494 h 10323984"/>
              <a:gd name="connsiteX6" fmla="*/ 549537 w 9575768"/>
              <a:gd name="connsiteY6" fmla="*/ 6383774 h 10323984"/>
              <a:gd name="connsiteX7" fmla="*/ 7215739 w 9575768"/>
              <a:gd name="connsiteY7" fmla="*/ 317416 h 10323984"/>
              <a:gd name="connsiteX8" fmla="*/ 7375553 w 9575768"/>
              <a:gd name="connsiteY8" fmla="*/ 0 h 10323984"/>
              <a:gd name="connsiteX0" fmla="*/ 7290585 w 9490800"/>
              <a:gd name="connsiteY0" fmla="*/ 0 h 10323984"/>
              <a:gd name="connsiteX1" fmla="*/ 9490800 w 9490800"/>
              <a:gd name="connsiteY1" fmla="*/ 4160213 h 10323984"/>
              <a:gd name="connsiteX2" fmla="*/ 9490224 w 9490800"/>
              <a:gd name="connsiteY2" fmla="*/ 4165440 h 10323984"/>
              <a:gd name="connsiteX3" fmla="*/ 1925015 w 9490800"/>
              <a:gd name="connsiteY3" fmla="*/ 10292500 h 10323984"/>
              <a:gd name="connsiteX4" fmla="*/ 1856778 w 9490800"/>
              <a:gd name="connsiteY4" fmla="*/ 10323984 h 10323984"/>
              <a:gd name="connsiteX5" fmla="*/ 0 w 9490800"/>
              <a:gd name="connsiteY5" fmla="*/ 6607557 h 10323984"/>
              <a:gd name="connsiteX6" fmla="*/ 464569 w 9490800"/>
              <a:gd name="connsiteY6" fmla="*/ 6383774 h 10323984"/>
              <a:gd name="connsiteX7" fmla="*/ 7130771 w 9490800"/>
              <a:gd name="connsiteY7" fmla="*/ 317416 h 10323984"/>
              <a:gd name="connsiteX8" fmla="*/ 7290585 w 9490800"/>
              <a:gd name="connsiteY8" fmla="*/ 0 h 10323984"/>
              <a:gd name="connsiteX0" fmla="*/ 7290585 w 9490800"/>
              <a:gd name="connsiteY0" fmla="*/ 0 h 10292500"/>
              <a:gd name="connsiteX1" fmla="*/ 9490800 w 9490800"/>
              <a:gd name="connsiteY1" fmla="*/ 4160213 h 10292500"/>
              <a:gd name="connsiteX2" fmla="*/ 9490224 w 9490800"/>
              <a:gd name="connsiteY2" fmla="*/ 4165440 h 10292500"/>
              <a:gd name="connsiteX3" fmla="*/ 1925015 w 9490800"/>
              <a:gd name="connsiteY3" fmla="*/ 10292500 h 10292500"/>
              <a:gd name="connsiteX4" fmla="*/ 1929609 w 9490800"/>
              <a:gd name="connsiteY4" fmla="*/ 10285466 h 10292500"/>
              <a:gd name="connsiteX5" fmla="*/ 0 w 9490800"/>
              <a:gd name="connsiteY5" fmla="*/ 6607557 h 10292500"/>
              <a:gd name="connsiteX6" fmla="*/ 464569 w 9490800"/>
              <a:gd name="connsiteY6" fmla="*/ 6383774 h 10292500"/>
              <a:gd name="connsiteX7" fmla="*/ 7130771 w 9490800"/>
              <a:gd name="connsiteY7" fmla="*/ 317416 h 10292500"/>
              <a:gd name="connsiteX8" fmla="*/ 7290585 w 9490800"/>
              <a:gd name="connsiteY8" fmla="*/ 0 h 10292500"/>
              <a:gd name="connsiteX0" fmla="*/ 7323385 w 9490800"/>
              <a:gd name="connsiteY0" fmla="*/ 0 h 10201112"/>
              <a:gd name="connsiteX1" fmla="*/ 9490800 w 9490800"/>
              <a:gd name="connsiteY1" fmla="*/ 4068825 h 10201112"/>
              <a:gd name="connsiteX2" fmla="*/ 9490224 w 9490800"/>
              <a:gd name="connsiteY2" fmla="*/ 4074052 h 10201112"/>
              <a:gd name="connsiteX3" fmla="*/ 1925015 w 9490800"/>
              <a:gd name="connsiteY3" fmla="*/ 10201112 h 10201112"/>
              <a:gd name="connsiteX4" fmla="*/ 1929609 w 9490800"/>
              <a:gd name="connsiteY4" fmla="*/ 10194078 h 10201112"/>
              <a:gd name="connsiteX5" fmla="*/ 0 w 9490800"/>
              <a:gd name="connsiteY5" fmla="*/ 6516169 h 10201112"/>
              <a:gd name="connsiteX6" fmla="*/ 464569 w 9490800"/>
              <a:gd name="connsiteY6" fmla="*/ 6292386 h 10201112"/>
              <a:gd name="connsiteX7" fmla="*/ 7130771 w 9490800"/>
              <a:gd name="connsiteY7" fmla="*/ 226028 h 10201112"/>
              <a:gd name="connsiteX8" fmla="*/ 7323385 w 9490800"/>
              <a:gd name="connsiteY8" fmla="*/ 0 h 10201112"/>
              <a:gd name="connsiteX0" fmla="*/ 7272730 w 9490800"/>
              <a:gd name="connsiteY0" fmla="*/ 0 h 10267522"/>
              <a:gd name="connsiteX1" fmla="*/ 9490800 w 9490800"/>
              <a:gd name="connsiteY1" fmla="*/ 4135235 h 10267522"/>
              <a:gd name="connsiteX2" fmla="*/ 9490224 w 9490800"/>
              <a:gd name="connsiteY2" fmla="*/ 4140462 h 10267522"/>
              <a:gd name="connsiteX3" fmla="*/ 1925015 w 9490800"/>
              <a:gd name="connsiteY3" fmla="*/ 10267522 h 10267522"/>
              <a:gd name="connsiteX4" fmla="*/ 1929609 w 9490800"/>
              <a:gd name="connsiteY4" fmla="*/ 10260488 h 10267522"/>
              <a:gd name="connsiteX5" fmla="*/ 0 w 9490800"/>
              <a:gd name="connsiteY5" fmla="*/ 6582579 h 10267522"/>
              <a:gd name="connsiteX6" fmla="*/ 464569 w 9490800"/>
              <a:gd name="connsiteY6" fmla="*/ 6358796 h 10267522"/>
              <a:gd name="connsiteX7" fmla="*/ 7130771 w 9490800"/>
              <a:gd name="connsiteY7" fmla="*/ 292438 h 10267522"/>
              <a:gd name="connsiteX8" fmla="*/ 7272730 w 9490800"/>
              <a:gd name="connsiteY8" fmla="*/ 0 h 10267522"/>
              <a:gd name="connsiteX0" fmla="*/ 7296305 w 9490800"/>
              <a:gd name="connsiteY0" fmla="*/ 0 h 10311058"/>
              <a:gd name="connsiteX1" fmla="*/ 9490800 w 9490800"/>
              <a:gd name="connsiteY1" fmla="*/ 4178771 h 10311058"/>
              <a:gd name="connsiteX2" fmla="*/ 9490224 w 9490800"/>
              <a:gd name="connsiteY2" fmla="*/ 4183998 h 10311058"/>
              <a:gd name="connsiteX3" fmla="*/ 1925015 w 9490800"/>
              <a:gd name="connsiteY3" fmla="*/ 10311058 h 10311058"/>
              <a:gd name="connsiteX4" fmla="*/ 1929609 w 9490800"/>
              <a:gd name="connsiteY4" fmla="*/ 10304024 h 10311058"/>
              <a:gd name="connsiteX5" fmla="*/ 0 w 9490800"/>
              <a:gd name="connsiteY5" fmla="*/ 6626115 h 10311058"/>
              <a:gd name="connsiteX6" fmla="*/ 464569 w 9490800"/>
              <a:gd name="connsiteY6" fmla="*/ 6402332 h 10311058"/>
              <a:gd name="connsiteX7" fmla="*/ 7130771 w 9490800"/>
              <a:gd name="connsiteY7" fmla="*/ 335974 h 10311058"/>
              <a:gd name="connsiteX8" fmla="*/ 7296305 w 9490800"/>
              <a:gd name="connsiteY8" fmla="*/ 0 h 10311058"/>
              <a:gd name="connsiteX0" fmla="*/ 7316265 w 9490800"/>
              <a:gd name="connsiteY0" fmla="*/ 0 h 10243948"/>
              <a:gd name="connsiteX1" fmla="*/ 9490800 w 9490800"/>
              <a:gd name="connsiteY1" fmla="*/ 4111661 h 10243948"/>
              <a:gd name="connsiteX2" fmla="*/ 9490224 w 9490800"/>
              <a:gd name="connsiteY2" fmla="*/ 4116888 h 10243948"/>
              <a:gd name="connsiteX3" fmla="*/ 1925015 w 9490800"/>
              <a:gd name="connsiteY3" fmla="*/ 10243948 h 10243948"/>
              <a:gd name="connsiteX4" fmla="*/ 1929609 w 9490800"/>
              <a:gd name="connsiteY4" fmla="*/ 10236914 h 10243948"/>
              <a:gd name="connsiteX5" fmla="*/ 0 w 9490800"/>
              <a:gd name="connsiteY5" fmla="*/ 6559005 h 10243948"/>
              <a:gd name="connsiteX6" fmla="*/ 464569 w 9490800"/>
              <a:gd name="connsiteY6" fmla="*/ 6335222 h 10243948"/>
              <a:gd name="connsiteX7" fmla="*/ 7130771 w 9490800"/>
              <a:gd name="connsiteY7" fmla="*/ 268864 h 10243948"/>
              <a:gd name="connsiteX8" fmla="*/ 7316265 w 9490800"/>
              <a:gd name="connsiteY8" fmla="*/ 0 h 102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0800" h="10243948">
                <a:moveTo>
                  <a:pt x="7316265" y="0"/>
                </a:moveTo>
                <a:lnTo>
                  <a:pt x="9490800" y="4111661"/>
                </a:lnTo>
                <a:lnTo>
                  <a:pt x="9490224" y="4116888"/>
                </a:lnTo>
                <a:cubicBezTo>
                  <a:pt x="7484648" y="6699125"/>
                  <a:pt x="4897346" y="8807044"/>
                  <a:pt x="1925015" y="10243948"/>
                </a:cubicBezTo>
                <a:lnTo>
                  <a:pt x="1929609" y="10236914"/>
                </a:lnTo>
                <a:lnTo>
                  <a:pt x="0" y="6559005"/>
                </a:lnTo>
                <a:lnTo>
                  <a:pt x="464569" y="6335222"/>
                </a:lnTo>
                <a:cubicBezTo>
                  <a:pt x="3190505" y="4941023"/>
                  <a:pt x="5493652" y="2837825"/>
                  <a:pt x="7130771" y="268864"/>
                </a:cubicBezTo>
                <a:cubicBezTo>
                  <a:pt x="7214037" y="131661"/>
                  <a:pt x="7232999" y="137203"/>
                  <a:pt x="7316265" y="0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99EAC0-3466-FA4A-B38F-F174D7D27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7" y="3102731"/>
            <a:ext cx="6122169" cy="2323713"/>
          </a:xfrm>
        </p:spPr>
        <p:txBody>
          <a:bodyPr>
            <a:spAutoFit/>
          </a:bodyPr>
          <a:lstStyle>
            <a:lvl1pPr>
              <a:defRPr b="1" i="0">
                <a:latin typeface="+mj-lt"/>
              </a:defRPr>
            </a:lvl1pPr>
          </a:lstStyle>
          <a:p>
            <a:r>
              <a:rPr lang="de-DE" dirty="0"/>
              <a:t>Mastertitelformat durch Klicken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F0ABD58-9AAF-6844-A621-CFD37736E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4127" y="3102731"/>
            <a:ext cx="6920347" cy="64633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600" b="0" i="0">
                <a:latin typeface="+mn-lt"/>
              </a:defRPr>
            </a:lvl1pPr>
            <a:lvl2pPr>
              <a:defRPr sz="3600" b="0" i="0"/>
            </a:lvl2pPr>
            <a:lvl3pPr>
              <a:defRPr sz="3600" b="0" i="0"/>
            </a:lvl3pPr>
            <a:lvl4pPr>
              <a:defRPr sz="2400" b="0" i="0">
                <a:latin typeface="Century Gothic" panose="020B0502020202020204" pitchFamily="34" charset="0"/>
              </a:defRPr>
            </a:lvl4pPr>
            <a:lvl5pPr>
              <a:defRPr sz="24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D673B3-5858-EE45-89C3-FB6CFA7A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B3B59F22-0281-435F-A675-4457F188F28B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D3DACC-85F0-7B46-A804-4FC38B87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EFDCA7-CDD1-694D-B820-0EE5C317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5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FC87B12-24D4-4F8E-A905-7144A57B4895}"/>
              </a:ext>
            </a:extLst>
          </p:cNvPr>
          <p:cNvSpPr/>
          <p:nvPr userDrawn="1"/>
        </p:nvSpPr>
        <p:spPr>
          <a:xfrm>
            <a:off x="0" y="0"/>
            <a:ext cx="14289579" cy="9753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0" i="0" dirty="0">
              <a:latin typeface="Nunito Sans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31CF29-EE55-B541-B73B-6C428D75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2950763"/>
            <a:ext cx="10748055" cy="2798496"/>
          </a:xfrm>
        </p:spPr>
        <p:txBody>
          <a:bodyPr anchor="b" anchorCtr="0"/>
          <a:lstStyle>
            <a:lvl1pPr>
              <a:lnSpc>
                <a:spcPts val="7000"/>
              </a:lnSpc>
              <a:defRPr sz="6000" i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AEFA23D-3021-48CD-833D-2536F87C1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867" y="5794319"/>
            <a:ext cx="10746788" cy="1423987"/>
          </a:xfrm>
        </p:spPr>
        <p:txBody>
          <a:bodyPr/>
          <a:lstStyle>
            <a:lvl1pPr>
              <a:buNone/>
              <a:defRPr sz="2400" b="0" i="0">
                <a:latin typeface="+mn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16F7B6-3AF4-B942-98DC-1C84C26001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947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,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5">
            <a:extLst>
              <a:ext uri="{FF2B5EF4-FFF2-40B4-BE49-F238E27FC236}">
                <a16:creationId xmlns:a16="http://schemas.microsoft.com/office/drawing/2014/main" id="{E637B204-F4D0-C94A-89CE-E240390331A9}"/>
              </a:ext>
            </a:extLst>
          </p:cNvPr>
          <p:cNvSpPr>
            <a:spLocks noChangeAspect="1"/>
          </p:cNvSpPr>
          <p:nvPr userDrawn="1"/>
        </p:nvSpPr>
        <p:spPr>
          <a:xfrm>
            <a:off x="-1526959" y="0"/>
            <a:ext cx="15730102" cy="10111666"/>
          </a:xfrm>
          <a:custGeom>
            <a:avLst/>
            <a:gdLst>
              <a:gd name="connsiteX0" fmla="*/ 14270106 w 16440318"/>
              <a:gd name="connsiteY0" fmla="*/ 0 h 10994501"/>
              <a:gd name="connsiteX1" fmla="*/ 16440318 w 16440318"/>
              <a:gd name="connsiteY1" fmla="*/ 0 h 10994501"/>
              <a:gd name="connsiteX2" fmla="*/ 16429222 w 16440318"/>
              <a:gd name="connsiteY2" fmla="*/ 438846 h 10994501"/>
              <a:gd name="connsiteX3" fmla="*/ 5315384 w 16440318"/>
              <a:gd name="connsiteY3" fmla="*/ 10994501 h 10994501"/>
              <a:gd name="connsiteX4" fmla="*/ 324342 w 16440318"/>
              <a:gd name="connsiteY4" fmla="*/ 9815197 h 10994501"/>
              <a:gd name="connsiteX5" fmla="*/ 0 w 16440318"/>
              <a:gd name="connsiteY5" fmla="*/ 9645013 h 10994501"/>
              <a:gd name="connsiteX6" fmla="*/ 0 w 16440318"/>
              <a:gd name="connsiteY6" fmla="*/ 7074221 h 10994501"/>
              <a:gd name="connsiteX7" fmla="*/ 374054 w 16440318"/>
              <a:gd name="connsiteY7" fmla="*/ 7339367 h 10994501"/>
              <a:gd name="connsiteX8" fmla="*/ 5315384 w 16440318"/>
              <a:gd name="connsiteY8" fmla="*/ 8824289 h 10994501"/>
              <a:gd name="connsiteX9" fmla="*/ 14261834 w 16440318"/>
              <a:gd name="connsiteY9" fmla="*/ 327167 h 1099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0318" h="10994501">
                <a:moveTo>
                  <a:pt x="14270106" y="0"/>
                </a:moveTo>
                <a:lnTo>
                  <a:pt x="16440318" y="0"/>
                </a:lnTo>
                <a:lnTo>
                  <a:pt x="16429222" y="438846"/>
                </a:lnTo>
                <a:cubicBezTo>
                  <a:pt x="16131170" y="6318712"/>
                  <a:pt x="11269318" y="10994501"/>
                  <a:pt x="5315384" y="10994501"/>
                </a:cubicBezTo>
                <a:cubicBezTo>
                  <a:pt x="3520800" y="10994501"/>
                  <a:pt x="1825431" y="10569711"/>
                  <a:pt x="324342" y="9815197"/>
                </a:cubicBezTo>
                <a:lnTo>
                  <a:pt x="0" y="9645013"/>
                </a:lnTo>
                <a:lnTo>
                  <a:pt x="0" y="7074221"/>
                </a:lnTo>
                <a:lnTo>
                  <a:pt x="374054" y="7339367"/>
                </a:lnTo>
                <a:cubicBezTo>
                  <a:pt x="1790438" y="8277775"/>
                  <a:pt x="3489088" y="8824289"/>
                  <a:pt x="5315384" y="8824289"/>
                </a:cubicBezTo>
                <a:cubicBezTo>
                  <a:pt x="10108200" y="8824289"/>
                  <a:pt x="14021906" y="5060359"/>
                  <a:pt x="14261834" y="327167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43C3C9-8786-404C-8503-B9DE5CBD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1924186"/>
            <a:ext cx="10216188" cy="836126"/>
          </a:xfrm>
        </p:spPr>
        <p:txBody>
          <a:bodyPr>
            <a:spAutoFit/>
          </a:bodyPr>
          <a:lstStyle>
            <a:lvl1pPr>
              <a:defRPr b="1" i="0">
                <a:latin typeface="Nunito Sans Extra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7B0606-FCA0-B04B-AF22-4CB976B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2A0653D5-912F-4BE4-BE8A-A4921DFC22AE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4DE87C-B778-AB45-A296-404829D1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940D1F-7C80-4B48-BC87-10E51CD6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Nunito Sans" pitchFamily="2" charset="77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991C7A2-D44F-324D-AD5F-1D2F536A6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2867" y="3605921"/>
            <a:ext cx="10217150" cy="488315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5657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d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9436859-7127-CF4C-B380-A81687B636C3}"/>
              </a:ext>
            </a:extLst>
          </p:cNvPr>
          <p:cNvSpPr/>
          <p:nvPr userDrawn="1"/>
        </p:nvSpPr>
        <p:spPr>
          <a:xfrm>
            <a:off x="14235545" y="311727"/>
            <a:ext cx="2660073" cy="197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sp>
        <p:nvSpPr>
          <p:cNvPr id="6" name="Freihandform 5">
            <a:extLst>
              <a:ext uri="{FF2B5EF4-FFF2-40B4-BE49-F238E27FC236}">
                <a16:creationId xmlns:a16="http://schemas.microsoft.com/office/drawing/2014/main" id="{ED8C890C-C62D-8945-9FF7-051F1237D470}"/>
              </a:ext>
            </a:extLst>
          </p:cNvPr>
          <p:cNvSpPr/>
          <p:nvPr userDrawn="1"/>
        </p:nvSpPr>
        <p:spPr>
          <a:xfrm>
            <a:off x="819084" y="0"/>
            <a:ext cx="15702095" cy="9753600"/>
          </a:xfrm>
          <a:custGeom>
            <a:avLst/>
            <a:gdLst>
              <a:gd name="connsiteX0" fmla="*/ 11717431 w 15702095"/>
              <a:gd name="connsiteY0" fmla="*/ 0 h 9753600"/>
              <a:gd name="connsiteX1" fmla="*/ 13906200 w 15702095"/>
              <a:gd name="connsiteY1" fmla="*/ 0 h 9753600"/>
              <a:gd name="connsiteX2" fmla="*/ 13909297 w 15702095"/>
              <a:gd name="connsiteY2" fmla="*/ 3576 h 9753600"/>
              <a:gd name="connsiteX3" fmla="*/ 15702095 w 15702095"/>
              <a:gd name="connsiteY3" fmla="*/ 4997571 h 9753600"/>
              <a:gd name="connsiteX4" fmla="*/ 14142370 w 15702095"/>
              <a:gd name="connsiteY4" fmla="*/ 9694977 h 9753600"/>
              <a:gd name="connsiteX5" fmla="*/ 14096301 w 15702095"/>
              <a:gd name="connsiteY5" fmla="*/ 9753600 h 9753600"/>
              <a:gd name="connsiteX6" fmla="*/ 12010536 w 15702095"/>
              <a:gd name="connsiteY6" fmla="*/ 9753600 h 9753600"/>
              <a:gd name="connsiteX7" fmla="*/ 12100445 w 15702095"/>
              <a:gd name="connsiteY7" fmla="*/ 9675719 h 9753600"/>
              <a:gd name="connsiteX8" fmla="*/ 14171007 w 15702095"/>
              <a:gd name="connsiteY8" fmla="*/ 4997571 h 9753600"/>
              <a:gd name="connsiteX9" fmla="*/ 11871128 w 15702095"/>
              <a:gd name="connsiteY9" fmla="*/ 120783 h 9753600"/>
              <a:gd name="connsiteX10" fmla="*/ 1795895 w 15702095"/>
              <a:gd name="connsiteY10" fmla="*/ 0 h 9753600"/>
              <a:gd name="connsiteX11" fmla="*/ 3984665 w 15702095"/>
              <a:gd name="connsiteY11" fmla="*/ 0 h 9753600"/>
              <a:gd name="connsiteX12" fmla="*/ 3830967 w 15702095"/>
              <a:gd name="connsiteY12" fmla="*/ 120783 h 9753600"/>
              <a:gd name="connsiteX13" fmla="*/ 1531088 w 15702095"/>
              <a:gd name="connsiteY13" fmla="*/ 4997571 h 9753600"/>
              <a:gd name="connsiteX14" fmla="*/ 3601650 w 15702095"/>
              <a:gd name="connsiteY14" fmla="*/ 9675719 h 9753600"/>
              <a:gd name="connsiteX15" fmla="*/ 3691559 w 15702095"/>
              <a:gd name="connsiteY15" fmla="*/ 9753600 h 9753600"/>
              <a:gd name="connsiteX16" fmla="*/ 1605794 w 15702095"/>
              <a:gd name="connsiteY16" fmla="*/ 9753600 h 9753600"/>
              <a:gd name="connsiteX17" fmla="*/ 1559726 w 15702095"/>
              <a:gd name="connsiteY17" fmla="*/ 9694977 h 9753600"/>
              <a:gd name="connsiteX18" fmla="*/ 0 w 15702095"/>
              <a:gd name="connsiteY18" fmla="*/ 4997571 h 9753600"/>
              <a:gd name="connsiteX19" fmla="*/ 1792798 w 15702095"/>
              <a:gd name="connsiteY19" fmla="*/ 3576 h 975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702095" h="9753600">
                <a:moveTo>
                  <a:pt x="11717431" y="0"/>
                </a:moveTo>
                <a:lnTo>
                  <a:pt x="13906200" y="0"/>
                </a:lnTo>
                <a:lnTo>
                  <a:pt x="13909297" y="3576"/>
                </a:lnTo>
                <a:cubicBezTo>
                  <a:pt x="15029295" y="1360700"/>
                  <a:pt x="15702095" y="3100565"/>
                  <a:pt x="15702095" y="4997571"/>
                </a:cubicBezTo>
                <a:cubicBezTo>
                  <a:pt x="15702095" y="6759077"/>
                  <a:pt x="15121977" y="8385088"/>
                  <a:pt x="14142370" y="9694977"/>
                </a:cubicBezTo>
                <a:lnTo>
                  <a:pt x="14096301" y="9753600"/>
                </a:lnTo>
                <a:lnTo>
                  <a:pt x="12010536" y="9753600"/>
                </a:lnTo>
                <a:lnTo>
                  <a:pt x="12100445" y="9675719"/>
                </a:lnTo>
                <a:cubicBezTo>
                  <a:pt x="13372435" y="8519622"/>
                  <a:pt x="14171007" y="6851855"/>
                  <a:pt x="14171007" y="4997571"/>
                </a:cubicBezTo>
                <a:cubicBezTo>
                  <a:pt x="14171007" y="3034211"/>
                  <a:pt x="13275722" y="1279956"/>
                  <a:pt x="11871128" y="120783"/>
                </a:cubicBezTo>
                <a:close/>
                <a:moveTo>
                  <a:pt x="1795895" y="0"/>
                </a:moveTo>
                <a:lnTo>
                  <a:pt x="3984665" y="0"/>
                </a:lnTo>
                <a:lnTo>
                  <a:pt x="3830967" y="120783"/>
                </a:lnTo>
                <a:cubicBezTo>
                  <a:pt x="2426373" y="1279956"/>
                  <a:pt x="1531088" y="3034211"/>
                  <a:pt x="1531088" y="4997571"/>
                </a:cubicBezTo>
                <a:cubicBezTo>
                  <a:pt x="1531088" y="6851855"/>
                  <a:pt x="2329660" y="8519622"/>
                  <a:pt x="3601650" y="9675719"/>
                </a:cubicBezTo>
                <a:lnTo>
                  <a:pt x="3691559" y="9753600"/>
                </a:lnTo>
                <a:lnTo>
                  <a:pt x="1605794" y="9753600"/>
                </a:lnTo>
                <a:lnTo>
                  <a:pt x="1559726" y="9694977"/>
                </a:lnTo>
                <a:cubicBezTo>
                  <a:pt x="580118" y="8385088"/>
                  <a:pt x="0" y="6759077"/>
                  <a:pt x="0" y="4997571"/>
                </a:cubicBezTo>
                <a:cubicBezTo>
                  <a:pt x="0" y="3100565"/>
                  <a:pt x="672800" y="1360700"/>
                  <a:pt x="1792798" y="3576"/>
                </a:cubicBez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46F303-0CE3-9443-9288-9D5E8043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0085FA0F-43E5-46DD-8A55-69F0432F2E40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A814BD-4734-AE49-BC13-B6F42101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5BBCFE-6AAF-F147-90BF-7151FCE8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547D0F-AC5C-544D-9B81-B176D550DD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494" y="2697614"/>
            <a:ext cx="7929273" cy="507831"/>
          </a:xfrm>
          <a:solidFill>
            <a:srgbClr val="FFD500"/>
          </a:solidFill>
        </p:spPr>
        <p:txBody>
          <a:bodyPr anchor="ctr" anchorCtr="0">
            <a:spAutoFit/>
          </a:bodyPr>
          <a:lstStyle>
            <a:lvl1pPr marL="0" indent="0" algn="ctr">
              <a:buNone/>
              <a:defRPr b="0" i="0">
                <a:latin typeface="+mn-lt"/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durch Klicken bearbeiten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2666289-53F3-CE47-93D0-1493D46788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7528" y="3895293"/>
            <a:ext cx="5245100" cy="29003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800" b="1" i="0">
                <a:latin typeface="+mj-lt"/>
              </a:defRPr>
            </a:lvl1pPr>
            <a:lvl2pPr marL="457200" indent="0">
              <a:buFontTx/>
              <a:buNone/>
              <a:defRPr sz="4800" b="1">
                <a:latin typeface="+mj-lt"/>
              </a:defRPr>
            </a:lvl2pPr>
            <a:lvl3pPr marL="914400" indent="0">
              <a:buFontTx/>
              <a:buNone/>
              <a:defRPr sz="4800" b="1">
                <a:latin typeface="+mj-lt"/>
              </a:defRPr>
            </a:lvl3pPr>
            <a:lvl4pPr marL="1371600" indent="0">
              <a:buFontTx/>
              <a:buNone/>
              <a:defRPr sz="4800" b="1">
                <a:latin typeface="+mj-lt"/>
              </a:defRPr>
            </a:lvl4pPr>
            <a:lvl5pPr marL="1828800" indent="0">
              <a:buFontTx/>
              <a:buNone/>
              <a:defRPr sz="4800"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0C81CC1-72F9-5248-A8A1-DB37E8F0DE9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70198" y="3895293"/>
            <a:ext cx="5227638" cy="2900363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 i="0">
                <a:latin typeface="+mj-lt"/>
              </a:defRPr>
            </a:lvl1pPr>
            <a:lvl2pPr marL="457200" indent="0" algn="ctr">
              <a:lnSpc>
                <a:spcPct val="100000"/>
              </a:lnSpc>
              <a:buNone/>
              <a:defRPr sz="4800" b="1">
                <a:latin typeface="+mj-lt"/>
              </a:defRPr>
            </a:lvl2pPr>
            <a:lvl3pPr marL="914400" indent="0" algn="ctr">
              <a:lnSpc>
                <a:spcPct val="100000"/>
              </a:lnSpc>
              <a:buNone/>
              <a:defRPr sz="4800" b="1">
                <a:latin typeface="+mj-lt"/>
              </a:defRPr>
            </a:lvl3pPr>
            <a:lvl4pPr marL="1371600" indent="0" algn="ctr">
              <a:lnSpc>
                <a:spcPct val="100000"/>
              </a:lnSpc>
              <a:buNone/>
              <a:defRPr sz="4800" b="1">
                <a:latin typeface="+mj-lt"/>
              </a:defRPr>
            </a:lvl4pPr>
            <a:lvl5pPr marL="1828800" indent="0" algn="ctr">
              <a:buNone/>
              <a:defRPr sz="4600"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7FED5972-A857-134B-B285-228F3F588D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925" y="3895293"/>
            <a:ext cx="5227638" cy="29003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600" b="1" i="0">
                <a:latin typeface="+mj-lt"/>
              </a:defRPr>
            </a:lvl1pPr>
            <a:lvl2pPr marL="457200" indent="0" algn="ctr">
              <a:lnSpc>
                <a:spcPct val="100000"/>
              </a:lnSpc>
              <a:buNone/>
              <a:defRPr b="1">
                <a:latin typeface="+mj-lt"/>
              </a:defRPr>
            </a:lvl2pPr>
            <a:lvl3pPr marL="914400" indent="0" algn="ctr">
              <a:lnSpc>
                <a:spcPct val="100000"/>
              </a:lnSpc>
              <a:buNone/>
              <a:defRPr b="1">
                <a:latin typeface="+mj-lt"/>
              </a:defRPr>
            </a:lvl3pPr>
            <a:lvl4pPr marL="1371600" indent="0" algn="ctr">
              <a:lnSpc>
                <a:spcPct val="100000"/>
              </a:lnSpc>
              <a:buNone/>
              <a:defRPr b="1">
                <a:latin typeface="+mj-lt"/>
              </a:defRPr>
            </a:lvl4pPr>
            <a:lvl5pPr marL="1828800" indent="0" algn="ctr">
              <a:lnSpc>
                <a:spcPct val="100000"/>
              </a:lnSpc>
              <a:buNone/>
              <a:defRPr b="1">
                <a:latin typeface="+mj-lt"/>
              </a:defRPr>
            </a:lvl5pPr>
          </a:lstStyle>
          <a:p>
            <a:pPr lvl="0"/>
            <a:r>
              <a:rPr lang="de-DE" dirty="0"/>
              <a:t>Formatvorlage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043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7735581-A857-8E4D-94FE-3C5147C21F67}"/>
              </a:ext>
            </a:extLst>
          </p:cNvPr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Nunito Sans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43CEDE-6A90-A440-BF34-1656BB781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759" y="-3361571"/>
            <a:ext cx="16476745" cy="16476743"/>
          </a:xfrm>
          <a:custGeom>
            <a:avLst/>
            <a:gdLst>
              <a:gd name="connsiteX0" fmla="*/ 0 w 16476745"/>
              <a:gd name="connsiteY0" fmla="*/ 0 h 16476743"/>
              <a:gd name="connsiteX1" fmla="*/ 863640 w 16476745"/>
              <a:gd name="connsiteY1" fmla="*/ 0 h 16476743"/>
              <a:gd name="connsiteX2" fmla="*/ 863640 w 16476745"/>
              <a:gd name="connsiteY2" fmla="*/ 3361571 h 16476743"/>
              <a:gd name="connsiteX3" fmla="*/ 16141740 w 16476745"/>
              <a:gd name="connsiteY3" fmla="*/ 3361571 h 16476743"/>
              <a:gd name="connsiteX4" fmla="*/ 16141740 w 16476745"/>
              <a:gd name="connsiteY4" fmla="*/ 0 h 16476743"/>
              <a:gd name="connsiteX5" fmla="*/ 16476745 w 16476745"/>
              <a:gd name="connsiteY5" fmla="*/ 0 h 16476743"/>
              <a:gd name="connsiteX6" fmla="*/ 16476745 w 16476745"/>
              <a:gd name="connsiteY6" fmla="*/ 16476743 h 16476743"/>
              <a:gd name="connsiteX7" fmla="*/ 10769641 w 16476745"/>
              <a:gd name="connsiteY7" fmla="*/ 16476743 h 16476743"/>
              <a:gd name="connsiteX8" fmla="*/ 10769641 w 16476745"/>
              <a:gd name="connsiteY8" fmla="*/ 16258421 h 16476743"/>
              <a:gd name="connsiteX9" fmla="*/ 15474991 w 16476745"/>
              <a:gd name="connsiteY9" fmla="*/ 16258421 h 16476743"/>
              <a:gd name="connsiteX10" fmla="*/ 15474991 w 16476745"/>
              <a:gd name="connsiteY10" fmla="*/ 13115171 h 16476743"/>
              <a:gd name="connsiteX11" fmla="*/ 730291 w 16476745"/>
              <a:gd name="connsiteY11" fmla="*/ 13115171 h 16476743"/>
              <a:gd name="connsiteX12" fmla="*/ 730291 w 16476745"/>
              <a:gd name="connsiteY12" fmla="*/ 16258421 h 16476743"/>
              <a:gd name="connsiteX13" fmla="*/ 4521242 w 16476745"/>
              <a:gd name="connsiteY13" fmla="*/ 16258421 h 16476743"/>
              <a:gd name="connsiteX14" fmla="*/ 4521242 w 16476745"/>
              <a:gd name="connsiteY14" fmla="*/ 16476743 h 16476743"/>
              <a:gd name="connsiteX15" fmla="*/ 0 w 16476745"/>
              <a:gd name="connsiteY15" fmla="*/ 16476743 h 164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76745" h="16476743">
                <a:moveTo>
                  <a:pt x="0" y="0"/>
                </a:moveTo>
                <a:lnTo>
                  <a:pt x="863640" y="0"/>
                </a:lnTo>
                <a:lnTo>
                  <a:pt x="863640" y="3361571"/>
                </a:lnTo>
                <a:lnTo>
                  <a:pt x="16141740" y="3361571"/>
                </a:lnTo>
                <a:lnTo>
                  <a:pt x="16141740" y="0"/>
                </a:lnTo>
                <a:lnTo>
                  <a:pt x="16476745" y="0"/>
                </a:lnTo>
                <a:lnTo>
                  <a:pt x="16476745" y="16476743"/>
                </a:lnTo>
                <a:lnTo>
                  <a:pt x="10769641" y="16476743"/>
                </a:lnTo>
                <a:lnTo>
                  <a:pt x="10769641" y="16258421"/>
                </a:lnTo>
                <a:lnTo>
                  <a:pt x="15474991" y="16258421"/>
                </a:lnTo>
                <a:lnTo>
                  <a:pt x="15474991" y="13115171"/>
                </a:lnTo>
                <a:lnTo>
                  <a:pt x="730291" y="13115171"/>
                </a:lnTo>
                <a:lnTo>
                  <a:pt x="730291" y="16258421"/>
                </a:lnTo>
                <a:lnTo>
                  <a:pt x="4521242" y="16258421"/>
                </a:lnTo>
                <a:lnTo>
                  <a:pt x="4521242" y="16476743"/>
                </a:lnTo>
                <a:lnTo>
                  <a:pt x="0" y="16476743"/>
                </a:lnTo>
                <a:close/>
              </a:path>
            </a:pathLst>
          </a:custGeom>
        </p:spPr>
      </p:pic>
      <p:pic>
        <p:nvPicPr>
          <p:cNvPr id="6" name="Bild 6">
            <a:extLst>
              <a:ext uri="{FF2B5EF4-FFF2-40B4-BE49-F238E27FC236}">
                <a16:creationId xmlns:a16="http://schemas.microsoft.com/office/drawing/2014/main" id="{CBB4E9AA-132F-A742-B661-702946270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82" y="3150431"/>
            <a:ext cx="11208254" cy="34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EB4977-E31F-C746-BA40-A433623E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32846"/>
            <a:ext cx="14080376" cy="6048353"/>
          </a:xfrm>
        </p:spPr>
        <p:txBody>
          <a:bodyPr/>
          <a:lstStyle>
            <a:lvl1pPr>
              <a:defRPr b="0" i="0">
                <a:latin typeface="+mn-lt"/>
                <a:cs typeface="Times New Roman" panose="02020603050405020304" pitchFamily="18" charset="0"/>
              </a:defRPr>
            </a:lvl1pPr>
            <a:lvl2pPr>
              <a:defRPr b="0" i="0">
                <a:latin typeface="Nunito Sans" pitchFamily="2" charset="77"/>
                <a:cs typeface="Times New Roman" panose="02020603050405020304" pitchFamily="18" charset="0"/>
              </a:defRPr>
            </a:lvl2pPr>
            <a:lvl3pPr>
              <a:buClr>
                <a:schemeClr val="tx1"/>
              </a:buClr>
              <a:defRPr b="0" i="0">
                <a:latin typeface="Nunito Sans" pitchFamily="2" charset="77"/>
                <a:cs typeface="Times New Roman" panose="02020603050405020304" pitchFamily="18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4F3F167-808A-104E-9B08-EFE03FDB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EC8095FC-3A2F-944E-83F9-01F443E3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4924A3A-0AFE-BD45-9ED0-AF0B2BBF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36124B35-FC11-3647-A49E-4A83C5B4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7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393498C-987E-E042-9569-75F95CBD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3736935"/>
            <a:ext cx="14080376" cy="5144264"/>
          </a:xfrm>
        </p:spPr>
        <p:txBody>
          <a:bodyPr/>
          <a:lstStyle>
            <a:lvl1pPr>
              <a:defRPr b="0" i="0">
                <a:latin typeface="+mn-lt"/>
                <a:cs typeface="Times New Roman" panose="02020603050405020304" pitchFamily="18" charset="0"/>
              </a:defRPr>
            </a:lvl1pPr>
            <a:lvl2pPr>
              <a:defRPr b="0" i="0">
                <a:latin typeface="Nunito Sans" pitchFamily="2" charset="77"/>
                <a:cs typeface="Times New Roman" panose="02020603050405020304" pitchFamily="18" charset="0"/>
              </a:defRPr>
            </a:lvl2pPr>
            <a:lvl3pPr>
              <a:defRPr b="0" i="0">
                <a:latin typeface="Nunito Sans" pitchFamily="2" charset="77"/>
                <a:cs typeface="Times New Roman" panose="02020603050405020304" pitchFamily="18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1F797A2-D230-D64C-890A-D9B69571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ACF810-B35A-42EC-BB31-AC316D6DFDF7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E4FA4E7-7040-9647-80A4-53B9441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A3CAF7B-51C5-BA4E-BA70-9F4977CB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2">
            <a:extLst>
              <a:ext uri="{FF2B5EF4-FFF2-40B4-BE49-F238E27FC236}">
                <a16:creationId xmlns:a16="http://schemas.microsoft.com/office/drawing/2014/main" id="{39FD3EBB-6B10-B444-BEB1-03AA804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391554" cy="18859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5EC289E-A590-E449-A888-CBB1BB2E50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2866" y="2690438"/>
            <a:ext cx="11391553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448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und Inhalt |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5">
            <a:extLst>
              <a:ext uri="{FF2B5EF4-FFF2-40B4-BE49-F238E27FC236}">
                <a16:creationId xmlns:a16="http://schemas.microsoft.com/office/drawing/2014/main" id="{8730943F-003E-4DE6-8933-EC5B9B2B1E82}"/>
              </a:ext>
            </a:extLst>
          </p:cNvPr>
          <p:cNvSpPr/>
          <p:nvPr userDrawn="1"/>
        </p:nvSpPr>
        <p:spPr>
          <a:xfrm rot="19708033">
            <a:off x="4916277" y="-87300"/>
            <a:ext cx="9007262" cy="9928199"/>
          </a:xfrm>
          <a:custGeom>
            <a:avLst/>
            <a:gdLst>
              <a:gd name="connsiteX0" fmla="*/ 9007262 w 9007262"/>
              <a:gd name="connsiteY0" fmla="*/ 1921475 h 9928199"/>
              <a:gd name="connsiteX1" fmla="*/ 8910120 w 9007262"/>
              <a:gd name="connsiteY1" fmla="*/ 2185841 h 9928199"/>
              <a:gd name="connsiteX2" fmla="*/ 3351099 w 9007262"/>
              <a:gd name="connsiteY2" fmla="*/ 9877863 h 9928199"/>
              <a:gd name="connsiteX3" fmla="*/ 3286856 w 9007262"/>
              <a:gd name="connsiteY3" fmla="*/ 9928199 h 9928199"/>
              <a:gd name="connsiteX4" fmla="*/ 0 w 9007262"/>
              <a:gd name="connsiteY4" fmla="*/ 7911423 h 9928199"/>
              <a:gd name="connsiteX5" fmla="*/ 192860 w 9007262"/>
              <a:gd name="connsiteY5" fmla="*/ 7780361 h 9928199"/>
              <a:gd name="connsiteX6" fmla="*/ 5684986 w 9007262"/>
              <a:gd name="connsiteY6" fmla="*/ 582935 h 9928199"/>
              <a:gd name="connsiteX7" fmla="*/ 5875723 w 9007262"/>
              <a:gd name="connsiteY7" fmla="*/ 0 h 992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7262" h="9928199">
                <a:moveTo>
                  <a:pt x="9007262" y="1921475"/>
                </a:moveTo>
                <a:lnTo>
                  <a:pt x="8910120" y="2185841"/>
                </a:lnTo>
                <a:cubicBezTo>
                  <a:pt x="7755263" y="5216478"/>
                  <a:pt x="5820483" y="7862259"/>
                  <a:pt x="3351099" y="9877863"/>
                </a:cubicBezTo>
                <a:lnTo>
                  <a:pt x="3286856" y="9928199"/>
                </a:lnTo>
                <a:lnTo>
                  <a:pt x="0" y="7911423"/>
                </a:lnTo>
                <a:lnTo>
                  <a:pt x="192860" y="7780361"/>
                </a:lnTo>
                <a:cubicBezTo>
                  <a:pt x="2703719" y="6029906"/>
                  <a:pt x="4645489" y="3519703"/>
                  <a:pt x="5684986" y="582935"/>
                </a:cubicBezTo>
                <a:lnTo>
                  <a:pt x="5875723" y="0"/>
                </a:lnTo>
                <a:close/>
              </a:path>
            </a:pathLst>
          </a:custGeom>
          <a:solidFill>
            <a:srgbClr val="FFD400"/>
          </a:solidFill>
          <a:ln w="3175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unito Sans" pitchFamily="2" charset="77"/>
              <a:ea typeface="+mn-ea"/>
              <a:cs typeface="+mn-cs"/>
              <a:sym typeface="Calibri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393498C-987E-E042-9569-75F95CBD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3736935"/>
            <a:ext cx="14080376" cy="5144264"/>
          </a:xfrm>
        </p:spPr>
        <p:txBody>
          <a:bodyPr/>
          <a:lstStyle>
            <a:lvl1pPr>
              <a:defRPr b="0" i="0">
                <a:latin typeface="+mn-lt"/>
                <a:cs typeface="Times New Roman" panose="02020603050405020304" pitchFamily="18" charset="0"/>
              </a:defRPr>
            </a:lvl1pPr>
            <a:lvl2pPr>
              <a:defRPr b="0" i="0">
                <a:latin typeface="Nunito Sans" pitchFamily="2" charset="77"/>
                <a:cs typeface="Times New Roman" panose="02020603050405020304" pitchFamily="18" charset="0"/>
              </a:defRPr>
            </a:lvl2pPr>
            <a:lvl3pPr>
              <a:defRPr b="0" i="0">
                <a:latin typeface="Nunito Sans" pitchFamily="2" charset="77"/>
                <a:cs typeface="Times New Roman" panose="02020603050405020304" pitchFamily="18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1F797A2-D230-D64C-890A-D9B69571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866A74AC-0B91-4720-9AA1-27ACDA5413C3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FE4FA4E7-7040-9647-80A4-53B94411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A3CAF7B-51C5-BA4E-BA70-9F4977CB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2">
            <a:extLst>
              <a:ext uri="{FF2B5EF4-FFF2-40B4-BE49-F238E27FC236}">
                <a16:creationId xmlns:a16="http://schemas.microsoft.com/office/drawing/2014/main" id="{39FD3EBB-6B10-B444-BEB1-03AA804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391554" cy="18859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5EC289E-A590-E449-A888-CBB1BB2E50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2866" y="2690438"/>
            <a:ext cx="11391553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38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DE9D6-4962-3A40-A4B9-7EE07CF6E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6" y="2689199"/>
            <a:ext cx="6840000" cy="619200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F1766-0D4F-794A-B4ED-A6D38D1C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8400" y="2692800"/>
            <a:ext cx="6840000" cy="6192000"/>
          </a:xfrm>
        </p:spPr>
        <p:txBody>
          <a:bodyPr anchor="t" anchorCtr="0"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C99921B-6875-BA4C-830A-C4AA045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6AB59A8-283A-DC46-A088-30A29E7C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256D3AB5-5FB0-4AC1-B0E4-4892E0B6DE50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4C6EB-66D9-234A-B254-E2E87BAD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480F00C-A418-4742-8FFE-40416312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56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Subline und Inhalt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0086D-8114-4C49-95ED-0FCDA38D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3730624"/>
            <a:ext cx="6840000" cy="5141913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ACF1AC-182B-F74A-B5E9-E5AE520D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68400" y="2675467"/>
            <a:ext cx="6840000" cy="88688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C652DD-A060-0C48-B799-CCA374E7E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68400" y="3730624"/>
            <a:ext cx="6840000" cy="5141914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Nunito Sans" pitchFamily="2" charset="77"/>
              </a:defRPr>
            </a:lvl2pPr>
            <a:lvl3pPr>
              <a:defRPr b="0" i="0">
                <a:latin typeface="Nunito Sans" pitchFamily="2" charset="77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4D5C34C0-1319-4A4F-86D6-3BE75A207CC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oßem Bild;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D1BE-2FC9-0445-BF57-C38F287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615600"/>
            <a:ext cx="11124000" cy="188595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706D39-A80A-F640-A3A3-32E40B5D7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600" y="2689200"/>
            <a:ext cx="6840000" cy="6192000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41C6AB4-230F-4C44-8E6E-4451B162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27F2907-9AD0-4C36-B296-1C51D8865F95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FAB672-8768-1A42-BFA3-33B71DE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0F10BB-48B2-634B-8053-341EB4E5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+mn-lt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60B04D0E-9637-444C-86E4-565C29C0E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400" y="2789238"/>
            <a:ext cx="8459075" cy="6083300"/>
          </a:xfrm>
        </p:spPr>
        <p:txBody>
          <a:bodyPr/>
          <a:lstStyle>
            <a:lvl1pPr>
              <a:buNone/>
              <a:defRPr b="0" i="0">
                <a:latin typeface="+mn-lt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199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670F3C-A1E4-EC46-8070-06B5E385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391554" cy="1885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F463EC-C7B8-874B-8668-E63EF3CA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89199"/>
            <a:ext cx="14080990" cy="61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7B18F-97FE-FE42-959A-C7FE5DCA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378AD6F-3B6E-49BD-9AD2-9077E0D2EEA8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3C9A-D2FE-2F47-9395-F458A5F5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35245-6837-4342-944C-F3137025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B70E6-B653-4656-9680-B385D6A3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92" t="10895" r="6669" b="10241"/>
          <a:stretch/>
        </p:blipFill>
        <p:spPr>
          <a:xfrm>
            <a:off x="15003856" y="668719"/>
            <a:ext cx="1633265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98" r:id="rId2"/>
    <p:sldLayoutId id="2147483715" r:id="rId3"/>
    <p:sldLayoutId id="2147483709" r:id="rId4"/>
    <p:sldLayoutId id="2147483700" r:id="rId5"/>
    <p:sldLayoutId id="2147483793" r:id="rId6"/>
    <p:sldLayoutId id="2147483699" r:id="rId7"/>
    <p:sldLayoutId id="2147483738" r:id="rId8"/>
    <p:sldLayoutId id="2147483714" r:id="rId9"/>
    <p:sldLayoutId id="2147483789" r:id="rId10"/>
    <p:sldLayoutId id="2147483713" r:id="rId11"/>
    <p:sldLayoutId id="2147483790" r:id="rId12"/>
    <p:sldLayoutId id="2147483720" r:id="rId13"/>
    <p:sldLayoutId id="2147483791" r:id="rId14"/>
    <p:sldLayoutId id="2147483719" r:id="rId15"/>
    <p:sldLayoutId id="2147483792" r:id="rId16"/>
    <p:sldLayoutId id="2147483716" r:id="rId17"/>
    <p:sldLayoutId id="2147483718" r:id="rId18"/>
    <p:sldLayoutId id="2147483759" r:id="rId19"/>
    <p:sldLayoutId id="2147483710" r:id="rId20"/>
    <p:sldLayoutId id="2147483752" r:id="rId21"/>
    <p:sldLayoutId id="2147483757" r:id="rId22"/>
    <p:sldLayoutId id="2147483758" r:id="rId23"/>
    <p:sldLayoutId id="2147483701" r:id="rId24"/>
    <p:sldLayoutId id="2147483702" r:id="rId25"/>
    <p:sldLayoutId id="2147483781" r:id="rId26"/>
    <p:sldLayoutId id="2147483794" r:id="rId27"/>
  </p:sldLayoutIdLst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800" b="1" i="0" kern="1200" cap="none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Clr>
          <a:srgbClr val="FFD400"/>
        </a:buClr>
        <a:buSzPct val="170000"/>
        <a:buFont typeface="Courier New" panose="02070309020205020404" pitchFamily="49" charset="0"/>
        <a:buChar char="o"/>
        <a:defRPr sz="2800" b="0" i="0" kern="1200" baseline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896938" indent="-439738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346200" indent="-431800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Clr>
          <a:schemeClr val="tx1"/>
        </a:buClr>
        <a:buSzPct val="130000"/>
        <a:buFont typeface="Symbol" pitchFamily="2" charset="2"/>
        <a:buChar char="-"/>
        <a:defRPr sz="2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7" userDrawn="1">
          <p15:clr>
            <a:srgbClr val="F26B43"/>
          </p15:clr>
        </p15:guide>
        <p15:guide id="2" pos="10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670F3C-A1E4-EC46-8070-06B5E385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391554" cy="1885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F463EC-C7B8-874B-8668-E63EF3CA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7" y="2689199"/>
            <a:ext cx="14080990" cy="61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7B18F-97FE-FE42-959A-C7FE5DCA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867" y="9040813"/>
            <a:ext cx="17624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BE5187D0-68FD-4264-8C13-7373DD0C2F37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8A3C9A-D2FE-2F47-9395-F458A5F5A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575" y="9040813"/>
            <a:ext cx="58531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AT"/>
              <a:t>Wir forschen. Wir gestalten Zukunft.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35245-6837-4342-944C-F3137025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79240" y="9040813"/>
            <a:ext cx="275788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8293DA4-3172-BF4E-AAD3-F8E76F90D07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3B70E6-B653-4656-9680-B385D6A3A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92" t="10895" r="6669" b="10241"/>
          <a:stretch/>
        </p:blipFill>
        <p:spPr>
          <a:xfrm>
            <a:off x="15003856" y="668719"/>
            <a:ext cx="1633265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672" r:id="rId5"/>
  </p:sldLayoutIdLst>
  <p:hf hdr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800" b="1" i="0" kern="1200" cap="none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49263" indent="-449263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896938" indent="-439738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346200" indent="-431800" algn="l" defTabSz="914400" rtl="0" eaLnBrk="1" latinLnBrk="0" hangingPunct="1">
        <a:lnSpc>
          <a:spcPts val="32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7" userDrawn="1">
          <p15:clr>
            <a:srgbClr val="F26B43"/>
          </p15:clr>
        </p15:guide>
        <p15:guide id="2" pos="10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yofgraz/" TargetMode="External"/><Relationship Id="rId13" Type="http://schemas.openxmlformats.org/officeDocument/2006/relationships/image" Target="../media/image24.sv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9.pn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17" Type="http://schemas.openxmlformats.org/officeDocument/2006/relationships/hyperlink" Target="https://www.twitter.com/UniGraz" TargetMode="External"/><Relationship Id="rId2" Type="http://schemas.openxmlformats.org/officeDocument/2006/relationships/hyperlink" Target="https://www.youtube.com/unigraz" TargetMode="External"/><Relationship Id="rId16" Type="http://schemas.openxmlformats.org/officeDocument/2006/relationships/image" Target="../media/image26.svg"/><Relationship Id="rId20" Type="http://schemas.openxmlformats.org/officeDocument/2006/relationships/hyperlink" Target="https://www.xing.com/pages/karl-franzens-universitatgraz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hyperlink" Target="https://www.kununu.com/at/karl-franzens-universitaet-graz4" TargetMode="External"/><Relationship Id="rId5" Type="http://schemas.openxmlformats.org/officeDocument/2006/relationships/hyperlink" Target="https://www.facebook.com/UniversitaetGraz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19" Type="http://schemas.openxmlformats.org/officeDocument/2006/relationships/image" Target="../media/image28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hyperlink" Target="https://www.linkedin.com/school/university-of-graz/" TargetMode="External"/><Relationship Id="rId22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59C8C9BF-256E-4AAF-A3E4-8813BE339D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 r="2358" b="3118"/>
          <a:stretch/>
        </p:blipFill>
        <p:spPr>
          <a:xfrm>
            <a:off x="-354277" y="0"/>
            <a:ext cx="12877582" cy="97536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D27C957-4D4B-4546-B05F-0FCD8E9D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4277" y="5512527"/>
            <a:ext cx="12877582" cy="35139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sz="5400" dirty="0"/>
              <a:t>Äußeres Erscheinungsbild am Arbeitsplatz – Tattoos, Piercings &amp; Co</a:t>
            </a:r>
            <a:br>
              <a:rPr lang="de-AT" dirty="0"/>
            </a:br>
            <a:r>
              <a:rPr lang="de-AT" sz="4000" b="0" dirty="0">
                <a:latin typeface="+mn-lt"/>
              </a:rPr>
              <a:t>33. </a:t>
            </a:r>
            <a:r>
              <a:rPr lang="de-AT" sz="4000" b="0" dirty="0" err="1">
                <a:latin typeface="+mn-lt"/>
              </a:rPr>
              <a:t>Praktiker:innenseminar</a:t>
            </a:r>
            <a:r>
              <a:rPr lang="de-AT" sz="4000" b="0" dirty="0">
                <a:latin typeface="+mn-lt"/>
              </a:rPr>
              <a:t> Arbeitsrecht und Sozialrecht</a:t>
            </a:r>
            <a:endParaRPr lang="de-DE" b="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D2219B-0F00-4AFE-9F2E-C3B9ECF3702F}"/>
              </a:ext>
            </a:extLst>
          </p:cNvPr>
          <p:cNvSpPr txBox="1"/>
          <p:nvPr/>
        </p:nvSpPr>
        <p:spPr>
          <a:xfrm>
            <a:off x="12657909" y="8307050"/>
            <a:ext cx="4995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Dr. Esther Eichinger</a:t>
            </a:r>
          </a:p>
          <a:p>
            <a:r>
              <a:rPr lang="de-AT" dirty="0"/>
              <a:t>Institut für Arbeitsrecht und Sozialrecht</a:t>
            </a:r>
          </a:p>
          <a:p>
            <a:r>
              <a:rPr lang="de-AT" dirty="0"/>
              <a:t>esther.eichinger@uni-graz.at</a:t>
            </a:r>
          </a:p>
        </p:txBody>
      </p:sp>
    </p:spTree>
    <p:extLst>
      <p:ext uri="{BB962C8B-B14F-4D97-AF65-F5344CB8AC3E}">
        <p14:creationId xmlns:p14="http://schemas.microsoft.com/office/powerpoint/2010/main" val="263460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07572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90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5016137" y="2353218"/>
            <a:ext cx="12187646" cy="668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Wahrung der Unternehmensidentität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Wiedererkennungswert des Unternehmens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einheitliches gepflegtes äußeres Auftreten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berufliche Standards </a:t>
            </a:r>
            <a:r>
              <a:rPr lang="de-AT" dirty="0" err="1"/>
              <a:t>bzw</a:t>
            </a:r>
            <a:r>
              <a:rPr lang="de-AT" dirty="0"/>
              <a:t> Erwartungshaltungen realisieren sich insbesondere bei AN mit direktem Kundenkontakt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„Königskette“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AT" dirty="0"/>
              <a:t>	</a:t>
            </a:r>
            <a:r>
              <a:rPr lang="de-AT" sz="2400" dirty="0"/>
              <a:t>OGH 8 </a:t>
            </a:r>
            <a:r>
              <a:rPr lang="de-AT" sz="2400" dirty="0" err="1"/>
              <a:t>ObA</a:t>
            </a:r>
            <a:r>
              <a:rPr lang="de-AT" sz="2400" dirty="0"/>
              <a:t> 195/98d, </a:t>
            </a:r>
            <a:r>
              <a:rPr lang="de-AT" sz="2400" dirty="0" err="1"/>
              <a:t>DRdA</a:t>
            </a:r>
            <a:r>
              <a:rPr lang="de-AT" sz="2400" dirty="0"/>
              <a:t> 2000/13, 142 (</a:t>
            </a:r>
            <a:r>
              <a:rPr lang="de-AT" sz="2400" i="1" dirty="0" err="1"/>
              <a:t>Firlei</a:t>
            </a:r>
            <a:r>
              <a:rPr lang="de-AT" sz="2400" dirty="0"/>
              <a:t>) = </a:t>
            </a:r>
            <a:r>
              <a:rPr lang="de-AT" sz="2400" dirty="0" err="1"/>
              <a:t>RdW</a:t>
            </a:r>
            <a:r>
              <a:rPr lang="de-AT" sz="2400" dirty="0"/>
              <a:t> 1999, 422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„Rosafarbenes Haarband“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AT" dirty="0"/>
              <a:t>	</a:t>
            </a:r>
            <a:r>
              <a:rPr lang="de-AT" sz="2400" dirty="0"/>
              <a:t>OGH 9 </a:t>
            </a:r>
            <a:r>
              <a:rPr lang="de-AT" sz="2400" dirty="0" err="1"/>
              <a:t>ObA</a:t>
            </a:r>
            <a:r>
              <a:rPr lang="de-AT" sz="2400" dirty="0"/>
              <a:t> 82/15x, ZAS 2016/14, 80 (</a:t>
            </a:r>
            <a:r>
              <a:rPr lang="de-AT" sz="2400" i="1" dirty="0"/>
              <a:t>Stella</a:t>
            </a:r>
            <a:r>
              <a:rPr lang="de-AT" sz="2400" dirty="0"/>
              <a:t>) = </a:t>
            </a:r>
            <a:r>
              <a:rPr lang="de-AT" sz="2400" dirty="0" err="1"/>
              <a:t>DRdA</a:t>
            </a:r>
            <a:r>
              <a:rPr lang="de-AT" sz="2400" dirty="0"/>
              <a:t> 2016/24, 246 (</a:t>
            </a:r>
            <a:r>
              <a:rPr lang="de-AT" sz="2400" i="1" dirty="0"/>
              <a:t>Ruß</a:t>
            </a:r>
            <a:r>
              <a:rPr lang="de-AT" sz="2400" dirty="0"/>
              <a:t>)</a:t>
            </a:r>
          </a:p>
          <a:p>
            <a:pPr lvl="1"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Kunden-kontakt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8B8400-E5C8-42E5-B140-FCB79A9F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64" y="-28889"/>
            <a:ext cx="2521576" cy="25215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3DEC1A0-17F3-4227-902D-64D69C5538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76" b="12342"/>
          <a:stretch/>
        </p:blipFill>
        <p:spPr>
          <a:xfrm flipH="1">
            <a:off x="2514878" y="6445659"/>
            <a:ext cx="2582091" cy="20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72147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2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5533692" y="2898891"/>
            <a:ext cx="11952514" cy="6168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Wer trägt die Kosten?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Vom AG zur Verfügung gestellt?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Bereitstellung durch den AG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33EA6A-32D0-4856-AF22-FD7EFBC41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53" y="5165367"/>
            <a:ext cx="4510527" cy="3382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78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984370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90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5533693" y="2517638"/>
            <a:ext cx="11952514" cy="6168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Stärkung des Zusammengehörigkeitsgefühls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Wahrung des Betriebsfriedens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Symbole, die innerbetriebliches Konfliktpotential schüren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besonders relevant hinsichtlich religiösen, politischen oder weltanschaulichen Symbolen </a:t>
            </a:r>
            <a:r>
              <a:rPr lang="de-AT" dirty="0" err="1"/>
              <a:t>bzw</a:t>
            </a:r>
            <a:r>
              <a:rPr lang="de-AT" dirty="0"/>
              <a:t> Bekleidung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bereits Auseinandersetzung in der Vergangenheit?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dirty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Sicherstellung der betrieblichen Ordnung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5F993A9-DE7F-4115-BEF7-5E3D28BDF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256540"/>
              </p:ext>
            </p:extLst>
          </p:nvPr>
        </p:nvGraphicFramePr>
        <p:xfrm>
          <a:off x="9635641" y="4370523"/>
          <a:ext cx="7704622" cy="518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23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19545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1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6138126" y="2263461"/>
            <a:ext cx="10076422" cy="586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§ 3 Abs 1 S 1 ASchG</a:t>
            </a:r>
          </a:p>
          <a:p>
            <a:pPr marL="447675" lvl="1" indent="0">
              <a:lnSpc>
                <a:spcPct val="150000"/>
              </a:lnSpc>
              <a:buNone/>
            </a:pPr>
            <a:r>
              <a:rPr lang="de-AT" dirty="0"/>
              <a:t> </a:t>
            </a:r>
            <a:r>
              <a:rPr lang="de-AT" i="1" dirty="0"/>
              <a:t>„Arbeitgeber sind verpflichtet, für Sicherheit und      Gesundheitsschutz der Arbeitnehmer in Bezug auf alle Aspekte, die die Arbeit betreffen, zu sorgen.“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keine zweckwidrige Überspannung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konkretes Gefährdungspotential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4" y="1018902"/>
            <a:ext cx="4505775" cy="44936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Arbeitnehmer-schutzrechtliche </a:t>
            </a:r>
            <a:r>
              <a:rPr lang="de-AT" sz="3200" dirty="0" err="1"/>
              <a:t>bzw</a:t>
            </a:r>
            <a:r>
              <a:rPr lang="de-AT" sz="3200" dirty="0"/>
              <a:t> Hygiene-vorschriften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354388C-5AA7-4CAA-983E-6B6645B35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64" y="7898717"/>
            <a:ext cx="5517022" cy="13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FB68B7-FA01-4D32-9919-4D56E003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14932"/>
            <a:ext cx="11391554" cy="874234"/>
          </a:xfrm>
        </p:spPr>
        <p:txBody>
          <a:bodyPr/>
          <a:lstStyle/>
          <a:p>
            <a:r>
              <a:rPr lang="de-AT" dirty="0" err="1"/>
              <a:t>long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 </a:t>
            </a:r>
            <a:r>
              <a:rPr lang="de-AT" dirty="0" err="1"/>
              <a:t>short</a:t>
            </a:r>
            <a:r>
              <a:rPr lang="de-AT" dirty="0"/>
              <a:t> …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5F66A9-A3C0-4810-B347-647B883C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2289247"/>
            <a:ext cx="14504367" cy="7270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b="1" dirty="0"/>
              <a:t>kontextabhängige Interessenabwägung</a:t>
            </a:r>
            <a:r>
              <a:rPr lang="de-AT" dirty="0"/>
              <a:t> bei Eingriffen in Persönlichkeitsrechte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dirty="0"/>
              <a:t>in Bezug auf das äußere Erscheinungsbild sind verschiedene Kriterien zu beachten, insbesondere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AT" dirty="0"/>
              <a:t>Branchenüblichkeit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AT" dirty="0"/>
              <a:t>Kundenkontakt</a:t>
            </a:r>
          </a:p>
          <a:p>
            <a:pPr lvl="2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de-AT" dirty="0"/>
              <a:t>arbeitnehmerschutzrechtliche </a:t>
            </a:r>
            <a:r>
              <a:rPr lang="de-AT" dirty="0" err="1"/>
              <a:t>bzw</a:t>
            </a:r>
            <a:r>
              <a:rPr lang="de-AT" dirty="0"/>
              <a:t> Hygienevorschriften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AT" dirty="0"/>
              <a:t>je </a:t>
            </a:r>
            <a:r>
              <a:rPr lang="de-AT" b="1" dirty="0"/>
              <a:t>eingriffsintensiver Vorgaben </a:t>
            </a:r>
            <a:r>
              <a:rPr lang="de-AT" dirty="0"/>
              <a:t>sind, desto eher bedürfen sie einer                </a:t>
            </a:r>
            <a:r>
              <a:rPr lang="de-AT" b="1" dirty="0"/>
              <a:t>weitergehenden sachlichen Rechtfertigung</a:t>
            </a: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781427-CABC-43D1-8D59-04A2E5212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7050" b="5575"/>
          <a:stretch/>
        </p:blipFill>
        <p:spPr>
          <a:xfrm>
            <a:off x="12872664" y="5481184"/>
            <a:ext cx="3424823" cy="337021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0C8616-C6F0-4C52-A0E9-D006F1A5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9EA0A4-A200-4ACB-AFCE-FFA54926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Wir forschen. Wir gestalten Zukunft.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94366-C428-4E82-BD7D-340F3FE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6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654DE5-9964-F244-8A41-6F384D8860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51473" y="8353178"/>
            <a:ext cx="7830899" cy="1053757"/>
          </a:xfrm>
        </p:spPr>
        <p:txBody>
          <a:bodyPr/>
          <a:lstStyle/>
          <a:p>
            <a:r>
              <a:rPr lang="de-AT" dirty="0"/>
              <a:t>2023 © Universität Graz, Kommunikation und Öffentlichkeitsarbeit</a:t>
            </a:r>
          </a:p>
          <a:p>
            <a:r>
              <a:rPr lang="de-AT" dirty="0"/>
              <a:t>Foto Seite 1: </a:t>
            </a:r>
            <a:r>
              <a:rPr lang="de-AT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David Schreyer | Foto Seite 2: Uni Graz/</a:t>
            </a:r>
            <a:r>
              <a:rPr lang="de-AT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Kanizaj</a:t>
            </a:r>
            <a:r>
              <a:rPr lang="de-AT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| Rendering: </a:t>
            </a:r>
            <a:r>
              <a:rPr lang="de-AT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Aberjung</a:t>
            </a:r>
            <a:r>
              <a:rPr lang="de-AT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GmbH</a:t>
            </a:r>
            <a:endParaRPr lang="de-AT" dirty="0"/>
          </a:p>
          <a:p>
            <a:endParaRPr lang="de-DE" dirty="0"/>
          </a:p>
        </p:txBody>
      </p:sp>
      <p:pic>
        <p:nvPicPr>
          <p:cNvPr id="23" name="Grafik 22">
            <a:hlinkClick r:id="rId2"/>
            <a:extLst>
              <a:ext uri="{FF2B5EF4-FFF2-40B4-BE49-F238E27FC236}">
                <a16:creationId xmlns:a16="http://schemas.microsoft.com/office/drawing/2014/main" id="{09C9AF1F-5A1B-486F-95DB-2367B5321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7574" y="7506008"/>
            <a:ext cx="415295" cy="505577"/>
          </a:xfrm>
          <a:prstGeom prst="rect">
            <a:avLst/>
          </a:prstGeom>
        </p:spPr>
      </p:pic>
      <p:pic>
        <p:nvPicPr>
          <p:cNvPr id="25" name="Grafik 24">
            <a:hlinkClick r:id="rId5"/>
            <a:extLst>
              <a:ext uri="{FF2B5EF4-FFF2-40B4-BE49-F238E27FC236}">
                <a16:creationId xmlns:a16="http://schemas.microsoft.com/office/drawing/2014/main" id="{BD6F9E37-36AA-45BA-B43F-698C011EE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7242" y="7533094"/>
            <a:ext cx="270845" cy="523633"/>
          </a:xfrm>
          <a:prstGeom prst="rect">
            <a:avLst/>
          </a:prstGeom>
        </p:spPr>
      </p:pic>
      <p:pic>
        <p:nvPicPr>
          <p:cNvPr id="27" name="Grafik 26">
            <a:hlinkClick r:id="rId8"/>
            <a:extLst>
              <a:ext uri="{FF2B5EF4-FFF2-40B4-BE49-F238E27FC236}">
                <a16:creationId xmlns:a16="http://schemas.microsoft.com/office/drawing/2014/main" id="{DE605B62-BAAC-4B73-A60C-52812E4ACD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8179" y="7515037"/>
            <a:ext cx="487520" cy="487520"/>
          </a:xfrm>
          <a:prstGeom prst="rect">
            <a:avLst/>
          </a:prstGeom>
        </p:spPr>
      </p:pic>
      <p:pic>
        <p:nvPicPr>
          <p:cNvPr id="29" name="Grafik 28">
            <a:hlinkClick r:id="rId11"/>
            <a:extLst>
              <a:ext uri="{FF2B5EF4-FFF2-40B4-BE49-F238E27FC236}">
                <a16:creationId xmlns:a16="http://schemas.microsoft.com/office/drawing/2014/main" id="{CB226111-1A39-4521-8523-23C92DD89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0575" y="7515037"/>
            <a:ext cx="469464" cy="487520"/>
          </a:xfrm>
          <a:prstGeom prst="rect">
            <a:avLst/>
          </a:prstGeom>
        </p:spPr>
      </p:pic>
      <p:pic>
        <p:nvPicPr>
          <p:cNvPr id="31" name="Grafik 30">
            <a:hlinkClick r:id="rId14"/>
            <a:extLst>
              <a:ext uri="{FF2B5EF4-FFF2-40B4-BE49-F238E27FC236}">
                <a16:creationId xmlns:a16="http://schemas.microsoft.com/office/drawing/2014/main" id="{279A0825-09D2-4D96-A8BA-14194A23ED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52962" y="7533094"/>
            <a:ext cx="487520" cy="451408"/>
          </a:xfrm>
          <a:prstGeom prst="rect">
            <a:avLst/>
          </a:prstGeom>
        </p:spPr>
      </p:pic>
      <p:pic>
        <p:nvPicPr>
          <p:cNvPr id="33" name="Grafik 32">
            <a:hlinkClick r:id="rId17"/>
            <a:extLst>
              <a:ext uri="{FF2B5EF4-FFF2-40B4-BE49-F238E27FC236}">
                <a16:creationId xmlns:a16="http://schemas.microsoft.com/office/drawing/2014/main" id="{6D1C2E7C-2ABB-4EE8-B3CC-9988B46A7F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35792" y="7533094"/>
            <a:ext cx="541689" cy="451408"/>
          </a:xfrm>
          <a:prstGeom prst="rect">
            <a:avLst/>
          </a:prstGeom>
        </p:spPr>
      </p:pic>
      <p:pic>
        <p:nvPicPr>
          <p:cNvPr id="35" name="Grafik 34">
            <a:hlinkClick r:id="rId20"/>
            <a:extLst>
              <a:ext uri="{FF2B5EF4-FFF2-40B4-BE49-F238E27FC236}">
                <a16:creationId xmlns:a16="http://schemas.microsoft.com/office/drawing/2014/main" id="{36D01913-958A-43AA-BA2E-B7D4670755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70130" y="7506008"/>
            <a:ext cx="433351" cy="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7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3EA3AD-C5B9-4306-90B5-105ACC83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38" y="3437171"/>
            <a:ext cx="11391554" cy="1885950"/>
          </a:xfrm>
        </p:spPr>
        <p:txBody>
          <a:bodyPr>
            <a:normAutofit fontScale="90000"/>
          </a:bodyPr>
          <a:lstStyle/>
          <a:p>
            <a:r>
              <a:rPr lang="de-AT" sz="4900" dirty="0"/>
              <a:t>Sind arbeitgeberseitige Einschränkungen des äußeren Erscheinungsbilds von Arbeitnehmern zulässig?</a:t>
            </a:r>
            <a:br>
              <a:rPr lang="de-AT" sz="4800" i="1" dirty="0"/>
            </a:b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58FA73-B73E-4058-88BC-1931DA9C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BE7632-4391-4956-95BB-1F82961F3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7304"/>
          <a:stretch/>
        </p:blipFill>
        <p:spPr>
          <a:xfrm>
            <a:off x="11419637" y="5525058"/>
            <a:ext cx="5920626" cy="440819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9D2F0-8745-43F0-B70D-33C0CE04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Wir forschen. Wir gestalten Zukunft.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51BBEC-1BDC-4B24-B486-8C5E7624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4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208D6-CDC8-452C-8F16-9052785C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Grundrechtlich geschützte Positionen im Arbeitsverhältnis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2747D8-F35C-407E-A0A0-22A91245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5625" y="2698452"/>
            <a:ext cx="6840000" cy="605096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de-AT" b="1" u="sng" dirty="0"/>
          </a:p>
          <a:p>
            <a:pPr marL="457200" lvl="1" indent="0">
              <a:lnSpc>
                <a:spcPct val="150000"/>
              </a:lnSpc>
              <a:buNone/>
            </a:pPr>
            <a:endParaRPr lang="de-AT" b="1" u="sng" dirty="0"/>
          </a:p>
          <a:p>
            <a:pPr marL="457200" lvl="1" indent="0">
              <a:lnSpc>
                <a:spcPct val="150000"/>
              </a:lnSpc>
              <a:buNone/>
            </a:pPr>
            <a:endParaRPr lang="de-AT" b="1" u="sng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de-AT" b="1" u="sng" dirty="0"/>
              <a:t>Arbeitnehmer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AT" b="1" dirty="0"/>
              <a:t>Art 8 EMRK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AT" dirty="0"/>
              <a:t>Recht auf Privat- und                Familienleben (Privatsphäre)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169521-2EE2-4167-854A-CD6252A32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2231" y="2737640"/>
            <a:ext cx="6840000" cy="60509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e-AT" b="1" u="sng" dirty="0"/>
          </a:p>
          <a:p>
            <a:pPr marL="0" indent="0">
              <a:lnSpc>
                <a:spcPct val="150000"/>
              </a:lnSpc>
              <a:buNone/>
            </a:pPr>
            <a:endParaRPr lang="de-AT" b="1" u="sng" dirty="0"/>
          </a:p>
          <a:p>
            <a:pPr marL="0" indent="0">
              <a:lnSpc>
                <a:spcPct val="150000"/>
              </a:lnSpc>
              <a:buNone/>
            </a:pPr>
            <a:endParaRPr lang="de-AT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de-AT" b="1" u="sng" dirty="0"/>
              <a:t>Arbeitgeber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b="1" dirty="0"/>
              <a:t>Art 5 </a:t>
            </a:r>
            <a:r>
              <a:rPr lang="de-AT" b="1" dirty="0" err="1"/>
              <a:t>StGG</a:t>
            </a:r>
            <a:r>
              <a:rPr lang="de-AT" b="1" dirty="0"/>
              <a:t> 1867 und Art 1 1. ZP EMRK</a:t>
            </a:r>
            <a:r>
              <a:rPr lang="de-AT" dirty="0"/>
              <a:t> Eigentumsfreiheit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dirty="0"/>
              <a:t>(privatautonome Gestaltung des Arbeitsverhältnisses)</a:t>
            </a:r>
          </a:p>
          <a:p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5CBCFB-2766-4F70-8F66-72CBF6D2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34C0-1319-4A4F-86D6-3BE75A207CC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E4231D-0264-49F3-B905-54AE79A3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Wir forschen. Wir gestalten Zukunft.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F16C3A-0533-4A35-8573-9DF86E1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485E58-1FDD-49AD-96A8-A9F993137A6F}"/>
              </a:ext>
            </a:extLst>
          </p:cNvPr>
          <p:cNvSpPr txBox="1"/>
          <p:nvPr/>
        </p:nvSpPr>
        <p:spPr>
          <a:xfrm>
            <a:off x="3559814" y="2607010"/>
            <a:ext cx="8551622" cy="1877437"/>
          </a:xfrm>
          <a:prstGeom prst="rect">
            <a:avLst/>
          </a:prstGeom>
          <a:gradFill flip="none" rotWithShape="1">
            <a:gsLst>
              <a:gs pos="0">
                <a:srgbClr val="FFD400">
                  <a:tint val="66000"/>
                  <a:satMod val="160000"/>
                </a:srgbClr>
              </a:gs>
              <a:gs pos="50000">
                <a:srgbClr val="FFD400">
                  <a:tint val="44500"/>
                  <a:satMod val="160000"/>
                </a:srgbClr>
              </a:gs>
              <a:gs pos="100000">
                <a:srgbClr val="FFD4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§ 16 ABGB</a:t>
            </a:r>
          </a:p>
          <a:p>
            <a:pPr algn="ctr"/>
            <a:r>
              <a:rPr lang="de-AT" sz="2800" dirty="0"/>
              <a:t>mittelbare Drittwirkung von Grundrechten</a:t>
            </a:r>
          </a:p>
          <a:p>
            <a:pPr algn="ctr"/>
            <a:r>
              <a:rPr lang="de-AT" sz="2800" dirty="0"/>
              <a:t>Konkretisierung der Wertungen verfassungsmäßig garantierter Rechte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E27054-5496-47EF-8A1F-DB1C9A884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84" y="4695881"/>
            <a:ext cx="3122682" cy="312268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8C2C0D-D72E-4985-B6E8-90D17A3B821A}"/>
              </a:ext>
            </a:extLst>
          </p:cNvPr>
          <p:cNvSpPr txBox="1"/>
          <p:nvPr/>
        </p:nvSpPr>
        <p:spPr>
          <a:xfrm>
            <a:off x="2964717" y="8109964"/>
            <a:ext cx="58531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AT" dirty="0">
                <a:sym typeface="Wingdings" panose="05000000000000000000" pitchFamily="2" charset="2"/>
              </a:rPr>
              <a:t>Beurteilung der Zulässigkeit erfordert daher eine </a:t>
            </a:r>
            <a:r>
              <a:rPr lang="de-AT" b="1" dirty="0">
                <a:sym typeface="Wingdings" panose="05000000000000000000" pitchFamily="2" charset="2"/>
              </a:rPr>
              <a:t>Interessenabwägung im Einzelfall </a:t>
            </a:r>
            <a:endParaRPr lang="de-AT" b="1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AB89684-A646-40B3-9D1E-D193C868E6C7}"/>
              </a:ext>
            </a:extLst>
          </p:cNvPr>
          <p:cNvSpPr/>
          <p:nvPr/>
        </p:nvSpPr>
        <p:spPr>
          <a:xfrm>
            <a:off x="1560130" y="8235128"/>
            <a:ext cx="1084217" cy="5191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21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32728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5016137" y="2353218"/>
            <a:ext cx="11952514" cy="653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Wie stark wird Identität durch ein gewisses Merkmal bestimmt?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 je </a:t>
            </a:r>
            <a:r>
              <a:rPr lang="de-AT" b="1" dirty="0"/>
              <a:t>eingriffsintensiver, </a:t>
            </a:r>
            <a:r>
              <a:rPr lang="de-AT" dirty="0"/>
              <a:t>desto </a:t>
            </a:r>
            <a:r>
              <a:rPr lang="de-AT" b="1" dirty="0"/>
              <a:t>stärkere Rechtfertigung </a:t>
            </a:r>
            <a:r>
              <a:rPr lang="de-AT" dirty="0"/>
              <a:t>erforderlich</a:t>
            </a:r>
          </a:p>
          <a:p>
            <a:pPr lvl="1">
              <a:lnSpc>
                <a:spcPct val="150000"/>
              </a:lnSpc>
            </a:pPr>
            <a:r>
              <a:rPr lang="de-AT" dirty="0" err="1"/>
              <a:t>zB</a:t>
            </a:r>
            <a:r>
              <a:rPr lang="de-AT" dirty="0"/>
              <a:t> bedürfen Vorschriften, die sich auf die Frisur beziehen, eine stärkere Rechtfertigung als Bekleidungsvorschriften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wirken länger nach; sie </a:t>
            </a:r>
            <a:r>
              <a:rPr lang="de-AT" b="1" dirty="0"/>
              <a:t>beeinträchtigen die Privatsphäre </a:t>
            </a:r>
            <a:r>
              <a:rPr lang="de-AT" dirty="0" err="1"/>
              <a:t>bzw</a:t>
            </a:r>
            <a:r>
              <a:rPr lang="de-AT" dirty="0"/>
              <a:t> Freizeit ungleich </a:t>
            </a:r>
            <a:r>
              <a:rPr lang="de-AT" b="1" dirty="0"/>
              <a:t>schwerer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AT" sz="3200" dirty="0"/>
          </a:p>
          <a:p>
            <a:pPr marL="0" indent="0">
              <a:lnSpc>
                <a:spcPct val="150000"/>
              </a:lnSpc>
              <a:buNone/>
            </a:pPr>
            <a:r>
              <a:rPr lang="de-AT" sz="2400" dirty="0">
                <a:latin typeface="Nunito Sans" pitchFamily="2" charset="77"/>
              </a:rPr>
              <a:t>BVerwG 2 C 3/05, BVerwGE 125, 85 = </a:t>
            </a:r>
            <a:r>
              <a:rPr lang="de-AT" sz="2400" dirty="0" err="1">
                <a:latin typeface="Nunito Sans" pitchFamily="2" charset="77"/>
              </a:rPr>
              <a:t>AuR</a:t>
            </a:r>
            <a:r>
              <a:rPr lang="de-AT" sz="2400" dirty="0">
                <a:latin typeface="Nunito Sans" pitchFamily="2" charset="77"/>
              </a:rPr>
              <a:t> 2006, 327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Ausmaß der identitäts-stiftenden Eigenschaft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03EBBC-6180-4C68-BD1D-1487680E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312" y="7388635"/>
            <a:ext cx="2521575" cy="25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049936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16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 err="1"/>
              <a:t>Wahrnehm</a:t>
            </a:r>
            <a:r>
              <a:rPr lang="de-AT" sz="3200" dirty="0"/>
              <a:t>-barkeit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843D368-9BF4-408D-A043-D698BDE04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97378"/>
              </p:ext>
            </p:extLst>
          </p:nvPr>
        </p:nvGraphicFramePr>
        <p:xfrm>
          <a:off x="5735403" y="3801696"/>
          <a:ext cx="9522777" cy="663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27AD96EC-6F9D-4396-B617-68DD8DED6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393845"/>
              </p:ext>
            </p:extLst>
          </p:nvPr>
        </p:nvGraphicFramePr>
        <p:xfrm>
          <a:off x="7008569" y="679269"/>
          <a:ext cx="7713271" cy="5647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569E2D1-E383-4CB5-AAE0-3ADB578CB6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330" y="5483140"/>
            <a:ext cx="2696650" cy="26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272BB0-E4C5-488C-91F7-3B22F568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85041"/>
              </p:ext>
            </p:extLst>
          </p:nvPr>
        </p:nvGraphicFramePr>
        <p:xfrm>
          <a:off x="-627017" y="0"/>
          <a:ext cx="18261874" cy="992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32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8846B-C12E-4CE4-8418-1F5FFF82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2639-6C41-4DC1-A737-E78B915E9939}" type="datetime4">
              <a:rPr lang="de-AT" smtClean="0"/>
              <a:t>10. Oktober 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EE34-7154-4EA7-B727-D1DE482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DA4-3172-BF4E-AAD3-F8E76F90D0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34957C0-2644-45D0-87D5-213BE5612B20}"/>
              </a:ext>
            </a:extLst>
          </p:cNvPr>
          <p:cNvSpPr txBox="1">
            <a:spLocks/>
          </p:cNvSpPr>
          <p:nvPr/>
        </p:nvSpPr>
        <p:spPr>
          <a:xfrm>
            <a:off x="5016137" y="2353218"/>
            <a:ext cx="11952514" cy="6168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49263" indent="-449263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rgbClr val="FFD400"/>
              </a:buClr>
              <a:buSzPct val="170000"/>
              <a:buFont typeface="Courier New" panose="02070309020205020404" pitchFamily="49" charset="0"/>
              <a:buChar char="o"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896938" indent="-439738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2pPr>
            <a:lvl3pPr marL="1346200" indent="-4318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Symbol" pitchFamily="2" charset="2"/>
              <a:buChar char="-"/>
              <a:defRPr sz="2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Welche beruflichen Standards gelten in einer gewissen Branche?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bereits mit Vertragsschluss sind gewisse berufsbedingte Einschränkungen </a:t>
            </a:r>
            <a:r>
              <a:rPr lang="de-AT" b="1" dirty="0"/>
              <a:t>vorhersehbar </a:t>
            </a:r>
            <a:r>
              <a:rPr lang="de-AT" dirty="0"/>
              <a:t>(vertragsbedingte Einschränkungen)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AN entscheiden mit Vertragsschluss über Eingriff in Privatsphäre mit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abhängig von </a:t>
            </a:r>
            <a:r>
              <a:rPr lang="de-AT" b="1" dirty="0"/>
              <a:t>kulturellen Vorstellungen </a:t>
            </a:r>
            <a:r>
              <a:rPr lang="de-AT" b="1" dirty="0" err="1"/>
              <a:t>bzw</a:t>
            </a:r>
            <a:r>
              <a:rPr lang="de-AT" b="1" dirty="0"/>
              <a:t> gesellschaftlichen Erwartungshaltungen im Arbeitsumfeld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erscheinungsbezogene Verhaltensstandards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unter Beachtung der geltenden Rechtsordnung</a:t>
            </a:r>
          </a:p>
          <a:p>
            <a:pPr lvl="1">
              <a:lnSpc>
                <a:spcPct val="150000"/>
              </a:lnSpc>
            </a:pPr>
            <a:r>
              <a:rPr lang="de-AT" dirty="0"/>
              <a:t>unterliegen stetigem Wandel</a:t>
            </a:r>
          </a:p>
          <a:p>
            <a:pPr lvl="1">
              <a:lnSpc>
                <a:spcPct val="150000"/>
              </a:lnSpc>
            </a:pPr>
            <a:endParaRPr lang="de-AT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AT" dirty="0"/>
          </a:p>
          <a:p>
            <a:pPr marL="0" indent="0">
              <a:lnSpc>
                <a:spcPct val="150000"/>
              </a:lnSpc>
              <a:buNone/>
            </a:pPr>
            <a:endParaRPr lang="de-AT" b="1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03F6D1-F931-4848-9E27-E1979B5CD557}"/>
              </a:ext>
            </a:extLst>
          </p:cNvPr>
          <p:cNvSpPr/>
          <p:nvPr/>
        </p:nvSpPr>
        <p:spPr>
          <a:xfrm>
            <a:off x="654055" y="1459245"/>
            <a:ext cx="3879668" cy="34616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dirty="0"/>
              <a:t>Branchen-üblichkeit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A5076907-5405-422B-9BBE-F13C392A0E4F}"/>
              </a:ext>
            </a:extLst>
          </p:cNvPr>
          <p:cNvSpPr/>
          <p:nvPr/>
        </p:nvSpPr>
        <p:spPr>
          <a:xfrm>
            <a:off x="12407888" y="8532141"/>
            <a:ext cx="224980" cy="166687"/>
          </a:xfrm>
          <a:custGeom>
            <a:avLst/>
            <a:gdLst>
              <a:gd name="connsiteX0" fmla="*/ 15526 w 224980"/>
              <a:gd name="connsiteY0" fmla="*/ 166688 h 166687"/>
              <a:gd name="connsiteX1" fmla="*/ 209455 w 224980"/>
              <a:gd name="connsiteY1" fmla="*/ 166688 h 166687"/>
              <a:gd name="connsiteX2" fmla="*/ 224981 w 224980"/>
              <a:gd name="connsiteY2" fmla="*/ 15335 h 166687"/>
              <a:gd name="connsiteX3" fmla="*/ 112490 w 224980"/>
              <a:gd name="connsiteY3" fmla="*/ 0 h 166687"/>
              <a:gd name="connsiteX4" fmla="*/ 0 w 224980"/>
              <a:gd name="connsiteY4" fmla="*/ 15621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80" h="166687">
                <a:moveTo>
                  <a:pt x="15526" y="166688"/>
                </a:moveTo>
                <a:lnTo>
                  <a:pt x="209455" y="166688"/>
                </a:lnTo>
                <a:lnTo>
                  <a:pt x="224981" y="15335"/>
                </a:lnTo>
                <a:cubicBezTo>
                  <a:pt x="188329" y="5258"/>
                  <a:pt x="150501" y="101"/>
                  <a:pt x="112490" y="0"/>
                </a:cubicBezTo>
                <a:cubicBezTo>
                  <a:pt x="74490" y="511"/>
                  <a:pt x="36702" y="5759"/>
                  <a:pt x="0" y="1562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36AEBB2-D768-47B6-BEC1-C81D24107C3A}"/>
              </a:ext>
            </a:extLst>
          </p:cNvPr>
          <p:cNvSpPr/>
          <p:nvPr/>
        </p:nvSpPr>
        <p:spPr>
          <a:xfrm>
            <a:off x="12665254" y="8561858"/>
            <a:ext cx="159924" cy="275082"/>
          </a:xfrm>
          <a:custGeom>
            <a:avLst/>
            <a:gdLst>
              <a:gd name="connsiteX0" fmla="*/ 129445 w 159924"/>
              <a:gd name="connsiteY0" fmla="*/ 61722 h 275082"/>
              <a:gd name="connsiteX1" fmla="*/ 14097 w 159924"/>
              <a:gd name="connsiteY1" fmla="*/ 0 h 275082"/>
              <a:gd name="connsiteX2" fmla="*/ 0 w 159924"/>
              <a:gd name="connsiteY2" fmla="*/ 136970 h 275082"/>
              <a:gd name="connsiteX3" fmla="*/ 5239 w 159924"/>
              <a:gd name="connsiteY3" fmla="*/ 136970 h 275082"/>
              <a:gd name="connsiteX4" fmla="*/ 24289 w 159924"/>
              <a:gd name="connsiteY4" fmla="*/ 153353 h 275082"/>
              <a:gd name="connsiteX5" fmla="*/ 40958 w 159924"/>
              <a:gd name="connsiteY5" fmla="*/ 275082 h 275082"/>
              <a:gd name="connsiteX6" fmla="*/ 159925 w 159924"/>
              <a:gd name="connsiteY6" fmla="*/ 275082 h 275082"/>
              <a:gd name="connsiteX7" fmla="*/ 159925 w 159924"/>
              <a:gd name="connsiteY7" fmla="*/ 122682 h 275082"/>
              <a:gd name="connsiteX8" fmla="*/ 129445 w 159924"/>
              <a:gd name="connsiteY8" fmla="*/ 61722 h 2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24" h="275082">
                <a:moveTo>
                  <a:pt x="129445" y="61722"/>
                </a:moveTo>
                <a:cubicBezTo>
                  <a:pt x="94841" y="34651"/>
                  <a:pt x="55817" y="13769"/>
                  <a:pt x="14097" y="0"/>
                </a:cubicBezTo>
                <a:lnTo>
                  <a:pt x="0" y="136970"/>
                </a:lnTo>
                <a:lnTo>
                  <a:pt x="5239" y="136970"/>
                </a:lnTo>
                <a:cubicBezTo>
                  <a:pt x="14801" y="136875"/>
                  <a:pt x="22950" y="143885"/>
                  <a:pt x="24289" y="153353"/>
                </a:cubicBezTo>
                <a:lnTo>
                  <a:pt x="40958" y="275082"/>
                </a:lnTo>
                <a:lnTo>
                  <a:pt x="159925" y="275082"/>
                </a:lnTo>
                <a:lnTo>
                  <a:pt x="159925" y="122682"/>
                </a:lnTo>
                <a:cubicBezTo>
                  <a:pt x="159428" y="98818"/>
                  <a:pt x="148238" y="76439"/>
                  <a:pt x="129445" y="6172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059F482-BF21-44EF-86AE-E02E17D3EF7A}"/>
              </a:ext>
            </a:extLst>
          </p:cNvPr>
          <p:cNvSpPr/>
          <p:nvPr/>
        </p:nvSpPr>
        <p:spPr>
          <a:xfrm>
            <a:off x="12245677" y="8093991"/>
            <a:ext cx="542926" cy="222021"/>
          </a:xfrm>
          <a:custGeom>
            <a:avLst/>
            <a:gdLst>
              <a:gd name="connsiteX0" fmla="*/ 411099 w 542926"/>
              <a:gd name="connsiteY0" fmla="*/ 130683 h 222021"/>
              <a:gd name="connsiteX1" fmla="*/ 348615 w 542926"/>
              <a:gd name="connsiteY1" fmla="*/ 0 h 222021"/>
              <a:gd name="connsiteX2" fmla="*/ 275749 w 542926"/>
              <a:gd name="connsiteY2" fmla="*/ 10477 h 222021"/>
              <a:gd name="connsiteX3" fmla="*/ 202883 w 542926"/>
              <a:gd name="connsiteY3" fmla="*/ 0 h 222021"/>
              <a:gd name="connsiteX4" fmla="*/ 133350 w 542926"/>
              <a:gd name="connsiteY4" fmla="*/ 130302 h 222021"/>
              <a:gd name="connsiteX5" fmla="*/ 0 w 542926"/>
              <a:gd name="connsiteY5" fmla="*/ 205454 h 222021"/>
              <a:gd name="connsiteX6" fmla="*/ 271463 w 542926"/>
              <a:gd name="connsiteY6" fmla="*/ 195929 h 222021"/>
              <a:gd name="connsiteX7" fmla="*/ 542925 w 542926"/>
              <a:gd name="connsiteY7" fmla="*/ 205454 h 222021"/>
              <a:gd name="connsiteX8" fmla="*/ 411099 w 542926"/>
              <a:gd name="connsiteY8" fmla="*/ 130683 h 22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926" h="222021">
                <a:moveTo>
                  <a:pt x="411099" y="130683"/>
                </a:moveTo>
                <a:cubicBezTo>
                  <a:pt x="405194" y="83630"/>
                  <a:pt x="387001" y="0"/>
                  <a:pt x="348615" y="0"/>
                </a:cubicBezTo>
                <a:cubicBezTo>
                  <a:pt x="308134" y="0"/>
                  <a:pt x="300038" y="10477"/>
                  <a:pt x="275749" y="10477"/>
                </a:cubicBezTo>
                <a:cubicBezTo>
                  <a:pt x="251460" y="10477"/>
                  <a:pt x="243364" y="0"/>
                  <a:pt x="202883" y="0"/>
                </a:cubicBezTo>
                <a:cubicBezTo>
                  <a:pt x="164783" y="0"/>
                  <a:pt x="141446" y="83153"/>
                  <a:pt x="133350" y="130302"/>
                </a:cubicBezTo>
                <a:cubicBezTo>
                  <a:pt x="34100" y="159925"/>
                  <a:pt x="0" y="185166"/>
                  <a:pt x="0" y="205454"/>
                </a:cubicBezTo>
                <a:cubicBezTo>
                  <a:pt x="0" y="247650"/>
                  <a:pt x="17240" y="195929"/>
                  <a:pt x="271463" y="195929"/>
                </a:cubicBezTo>
                <a:cubicBezTo>
                  <a:pt x="522065" y="195929"/>
                  <a:pt x="542925" y="247650"/>
                  <a:pt x="542925" y="205454"/>
                </a:cubicBezTo>
                <a:cubicBezTo>
                  <a:pt x="543211" y="185261"/>
                  <a:pt x="509778" y="160306"/>
                  <a:pt x="411099" y="13068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FD5B3D1-338C-4AFA-B40B-4768FEF53F4C}"/>
              </a:ext>
            </a:extLst>
          </p:cNvPr>
          <p:cNvSpPr/>
          <p:nvPr/>
        </p:nvSpPr>
        <p:spPr>
          <a:xfrm>
            <a:off x="12367979" y="8318455"/>
            <a:ext cx="304800" cy="175585"/>
          </a:xfrm>
          <a:custGeom>
            <a:avLst/>
            <a:gdLst>
              <a:gd name="connsiteX0" fmla="*/ 149447 w 304800"/>
              <a:gd name="connsiteY0" fmla="*/ 40 h 175585"/>
              <a:gd name="connsiteX1" fmla="*/ 762 w 304800"/>
              <a:gd name="connsiteY1" fmla="*/ 7564 h 175585"/>
              <a:gd name="connsiteX2" fmla="*/ 0 w 304800"/>
              <a:gd name="connsiteY2" fmla="*/ 23185 h 175585"/>
              <a:gd name="connsiteX3" fmla="*/ 152400 w 304800"/>
              <a:gd name="connsiteY3" fmla="*/ 175585 h 175585"/>
              <a:gd name="connsiteX4" fmla="*/ 304800 w 304800"/>
              <a:gd name="connsiteY4" fmla="*/ 23185 h 175585"/>
              <a:gd name="connsiteX5" fmla="*/ 304038 w 304800"/>
              <a:gd name="connsiteY5" fmla="*/ 8422 h 175585"/>
              <a:gd name="connsiteX6" fmla="*/ 149447 w 304800"/>
              <a:gd name="connsiteY6" fmla="*/ 40 h 1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" h="175585">
                <a:moveTo>
                  <a:pt x="149447" y="40"/>
                </a:moveTo>
                <a:cubicBezTo>
                  <a:pt x="99783" y="-267"/>
                  <a:pt x="50141" y="2245"/>
                  <a:pt x="762" y="7564"/>
                </a:cubicBezTo>
                <a:cubicBezTo>
                  <a:pt x="0" y="12708"/>
                  <a:pt x="0" y="17947"/>
                  <a:pt x="0" y="23185"/>
                </a:cubicBezTo>
                <a:cubicBezTo>
                  <a:pt x="0" y="107354"/>
                  <a:pt x="68231" y="175585"/>
                  <a:pt x="152400" y="175585"/>
                </a:cubicBezTo>
                <a:cubicBezTo>
                  <a:pt x="236569" y="175585"/>
                  <a:pt x="304800" y="107354"/>
                  <a:pt x="304800" y="23185"/>
                </a:cubicBezTo>
                <a:cubicBezTo>
                  <a:pt x="304800" y="18232"/>
                  <a:pt x="304800" y="13660"/>
                  <a:pt x="304038" y="8422"/>
                </a:cubicBezTo>
                <a:cubicBezTo>
                  <a:pt x="252732" y="2427"/>
                  <a:pt x="201101" y="-373"/>
                  <a:pt x="149447" y="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61E0C55-A53A-4230-8CB2-E49C7EF1BF98}"/>
              </a:ext>
            </a:extLst>
          </p:cNvPr>
          <p:cNvSpPr/>
          <p:nvPr/>
        </p:nvSpPr>
        <p:spPr>
          <a:xfrm>
            <a:off x="12120329" y="8377645"/>
            <a:ext cx="190500" cy="512921"/>
          </a:xfrm>
          <a:custGeom>
            <a:avLst/>
            <a:gdLst>
              <a:gd name="connsiteX0" fmla="*/ 112205 w 190500"/>
              <a:gd name="connsiteY0" fmla="*/ 512921 h 512921"/>
              <a:gd name="connsiteX1" fmla="*/ 112205 w 190500"/>
              <a:gd name="connsiteY1" fmla="*/ 190500 h 512921"/>
              <a:gd name="connsiteX2" fmla="*/ 135731 w 190500"/>
              <a:gd name="connsiteY2" fmla="*/ 190500 h 512921"/>
              <a:gd name="connsiteX3" fmla="*/ 190500 w 190500"/>
              <a:gd name="connsiteY3" fmla="*/ 135541 h 512921"/>
              <a:gd name="connsiteX4" fmla="*/ 190500 w 190500"/>
              <a:gd name="connsiteY4" fmla="*/ 135446 h 512921"/>
              <a:gd name="connsiteX5" fmla="*/ 190500 w 190500"/>
              <a:gd name="connsiteY5" fmla="*/ 14288 h 512921"/>
              <a:gd name="connsiteX6" fmla="*/ 176213 w 190500"/>
              <a:gd name="connsiteY6" fmla="*/ 0 h 512921"/>
              <a:gd name="connsiteX7" fmla="*/ 161925 w 190500"/>
              <a:gd name="connsiteY7" fmla="*/ 14288 h 512921"/>
              <a:gd name="connsiteX8" fmla="*/ 161925 w 190500"/>
              <a:gd name="connsiteY8" fmla="*/ 135446 h 512921"/>
              <a:gd name="connsiteX9" fmla="*/ 135731 w 190500"/>
              <a:gd name="connsiteY9" fmla="*/ 161639 h 512921"/>
              <a:gd name="connsiteX10" fmla="*/ 134874 w 190500"/>
              <a:gd name="connsiteY10" fmla="*/ 161639 h 512921"/>
              <a:gd name="connsiteX11" fmla="*/ 134874 w 190500"/>
              <a:gd name="connsiteY11" fmla="*/ 14288 h 512921"/>
              <a:gd name="connsiteX12" fmla="*/ 120587 w 190500"/>
              <a:gd name="connsiteY12" fmla="*/ 0 h 512921"/>
              <a:gd name="connsiteX13" fmla="*/ 106299 w 190500"/>
              <a:gd name="connsiteY13" fmla="*/ 14288 h 512921"/>
              <a:gd name="connsiteX14" fmla="*/ 106299 w 190500"/>
              <a:gd name="connsiteY14" fmla="*/ 161925 h 512921"/>
              <a:gd name="connsiteX15" fmla="*/ 80867 w 190500"/>
              <a:gd name="connsiteY15" fmla="*/ 161925 h 512921"/>
              <a:gd name="connsiteX16" fmla="*/ 80867 w 190500"/>
              <a:gd name="connsiteY16" fmla="*/ 14288 h 512921"/>
              <a:gd name="connsiteX17" fmla="*/ 66580 w 190500"/>
              <a:gd name="connsiteY17" fmla="*/ 0 h 512921"/>
              <a:gd name="connsiteX18" fmla="*/ 52292 w 190500"/>
              <a:gd name="connsiteY18" fmla="*/ 14288 h 512921"/>
              <a:gd name="connsiteX19" fmla="*/ 52292 w 190500"/>
              <a:gd name="connsiteY19" fmla="*/ 161639 h 512921"/>
              <a:gd name="connsiteX20" fmla="*/ 28575 w 190500"/>
              <a:gd name="connsiteY20" fmla="*/ 135446 h 512921"/>
              <a:gd name="connsiteX21" fmla="*/ 28575 w 190500"/>
              <a:gd name="connsiteY21" fmla="*/ 14288 h 512921"/>
              <a:gd name="connsiteX22" fmla="*/ 14288 w 190500"/>
              <a:gd name="connsiteY22" fmla="*/ 0 h 512921"/>
              <a:gd name="connsiteX23" fmla="*/ 0 w 190500"/>
              <a:gd name="connsiteY23" fmla="*/ 14288 h 512921"/>
              <a:gd name="connsiteX24" fmla="*/ 0 w 190500"/>
              <a:gd name="connsiteY24" fmla="*/ 135446 h 512921"/>
              <a:gd name="connsiteX25" fmla="*/ 54769 w 190500"/>
              <a:gd name="connsiteY25" fmla="*/ 190214 h 512921"/>
              <a:gd name="connsiteX26" fmla="*/ 73819 w 190500"/>
              <a:gd name="connsiteY26" fmla="*/ 190214 h 512921"/>
              <a:gd name="connsiteX27" fmla="*/ 73819 w 190500"/>
              <a:gd name="connsiteY27" fmla="*/ 512921 h 5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0500" h="512921">
                <a:moveTo>
                  <a:pt x="112205" y="512921"/>
                </a:moveTo>
                <a:lnTo>
                  <a:pt x="112205" y="190500"/>
                </a:lnTo>
                <a:lnTo>
                  <a:pt x="135731" y="190500"/>
                </a:lnTo>
                <a:cubicBezTo>
                  <a:pt x="166032" y="190448"/>
                  <a:pt x="190552" y="165842"/>
                  <a:pt x="190500" y="135541"/>
                </a:cubicBezTo>
                <a:cubicBezTo>
                  <a:pt x="190500" y="135509"/>
                  <a:pt x="190500" y="135477"/>
                  <a:pt x="190500" y="135446"/>
                </a:cubicBezTo>
                <a:lnTo>
                  <a:pt x="190500" y="14288"/>
                </a:lnTo>
                <a:cubicBezTo>
                  <a:pt x="190500" y="6397"/>
                  <a:pt x="184103" y="0"/>
                  <a:pt x="176213" y="0"/>
                </a:cubicBezTo>
                <a:cubicBezTo>
                  <a:pt x="168322" y="0"/>
                  <a:pt x="161925" y="6397"/>
                  <a:pt x="161925" y="14288"/>
                </a:cubicBezTo>
                <a:lnTo>
                  <a:pt x="161925" y="135446"/>
                </a:lnTo>
                <a:cubicBezTo>
                  <a:pt x="161925" y="149912"/>
                  <a:pt x="150198" y="161639"/>
                  <a:pt x="135731" y="161639"/>
                </a:cubicBezTo>
                <a:lnTo>
                  <a:pt x="134874" y="161639"/>
                </a:lnTo>
                <a:lnTo>
                  <a:pt x="134874" y="14288"/>
                </a:lnTo>
                <a:cubicBezTo>
                  <a:pt x="134874" y="6397"/>
                  <a:pt x="128477" y="0"/>
                  <a:pt x="120587" y="0"/>
                </a:cubicBezTo>
                <a:cubicBezTo>
                  <a:pt x="112696" y="0"/>
                  <a:pt x="106299" y="6397"/>
                  <a:pt x="106299" y="14288"/>
                </a:cubicBezTo>
                <a:lnTo>
                  <a:pt x="106299" y="161925"/>
                </a:lnTo>
                <a:lnTo>
                  <a:pt x="80867" y="161925"/>
                </a:lnTo>
                <a:lnTo>
                  <a:pt x="80867" y="14288"/>
                </a:lnTo>
                <a:cubicBezTo>
                  <a:pt x="80867" y="6397"/>
                  <a:pt x="74470" y="0"/>
                  <a:pt x="66580" y="0"/>
                </a:cubicBezTo>
                <a:cubicBezTo>
                  <a:pt x="58689" y="0"/>
                  <a:pt x="52292" y="6397"/>
                  <a:pt x="52292" y="14288"/>
                </a:cubicBezTo>
                <a:lnTo>
                  <a:pt x="52292" y="161639"/>
                </a:lnTo>
                <a:cubicBezTo>
                  <a:pt x="38801" y="160358"/>
                  <a:pt x="28514" y="148998"/>
                  <a:pt x="28575" y="135446"/>
                </a:cubicBezTo>
                <a:lnTo>
                  <a:pt x="28575" y="14288"/>
                </a:lnTo>
                <a:cubicBezTo>
                  <a:pt x="28575" y="6397"/>
                  <a:pt x="22178" y="0"/>
                  <a:pt x="14288" y="0"/>
                </a:cubicBezTo>
                <a:cubicBezTo>
                  <a:pt x="6397" y="0"/>
                  <a:pt x="0" y="6397"/>
                  <a:pt x="0" y="14288"/>
                </a:cubicBezTo>
                <a:lnTo>
                  <a:pt x="0" y="135446"/>
                </a:lnTo>
                <a:cubicBezTo>
                  <a:pt x="52" y="165672"/>
                  <a:pt x="24543" y="190162"/>
                  <a:pt x="54769" y="190214"/>
                </a:cubicBezTo>
                <a:lnTo>
                  <a:pt x="73819" y="190214"/>
                </a:lnTo>
                <a:lnTo>
                  <a:pt x="73819" y="51292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6419EA0-F9DC-443A-83E3-5CA02B645327}"/>
              </a:ext>
            </a:extLst>
          </p:cNvPr>
          <p:cNvSpPr/>
          <p:nvPr/>
        </p:nvSpPr>
        <p:spPr>
          <a:xfrm>
            <a:off x="12251583" y="8562239"/>
            <a:ext cx="124110" cy="274701"/>
          </a:xfrm>
          <a:custGeom>
            <a:avLst/>
            <a:gdLst>
              <a:gd name="connsiteX0" fmla="*/ 109823 w 124110"/>
              <a:gd name="connsiteY0" fmla="*/ 0 h 274701"/>
              <a:gd name="connsiteX1" fmla="*/ 0 w 124110"/>
              <a:gd name="connsiteY1" fmla="*/ 57150 h 274701"/>
              <a:gd name="connsiteX2" fmla="*/ 0 w 124110"/>
              <a:gd name="connsiteY2" fmla="*/ 274701 h 274701"/>
              <a:gd name="connsiteX3" fmla="*/ 82963 w 124110"/>
              <a:gd name="connsiteY3" fmla="*/ 274701 h 274701"/>
              <a:gd name="connsiteX4" fmla="*/ 99822 w 124110"/>
              <a:gd name="connsiteY4" fmla="*/ 152972 h 274701"/>
              <a:gd name="connsiteX5" fmla="*/ 118872 w 124110"/>
              <a:gd name="connsiteY5" fmla="*/ 136589 h 274701"/>
              <a:gd name="connsiteX6" fmla="*/ 124111 w 124110"/>
              <a:gd name="connsiteY6" fmla="*/ 136589 h 27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10" h="274701">
                <a:moveTo>
                  <a:pt x="109823" y="0"/>
                </a:moveTo>
                <a:cubicBezTo>
                  <a:pt x="70973" y="14389"/>
                  <a:pt x="34078" y="33589"/>
                  <a:pt x="0" y="57150"/>
                </a:cubicBezTo>
                <a:lnTo>
                  <a:pt x="0" y="274701"/>
                </a:lnTo>
                <a:lnTo>
                  <a:pt x="82963" y="274701"/>
                </a:lnTo>
                <a:lnTo>
                  <a:pt x="99822" y="152972"/>
                </a:lnTo>
                <a:cubicBezTo>
                  <a:pt x="101160" y="143504"/>
                  <a:pt x="109310" y="136494"/>
                  <a:pt x="118872" y="136589"/>
                </a:cubicBezTo>
                <a:lnTo>
                  <a:pt x="124111" y="136589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2E54DFD-2BEF-4890-AA3F-9A8B51B166E2}"/>
              </a:ext>
            </a:extLst>
          </p:cNvPr>
          <p:cNvSpPr/>
          <p:nvPr/>
        </p:nvSpPr>
        <p:spPr>
          <a:xfrm>
            <a:off x="12392172" y="8719116"/>
            <a:ext cx="19050" cy="19050"/>
          </a:xfrm>
          <a:custGeom>
            <a:avLst/>
            <a:gdLst>
              <a:gd name="connsiteX0" fmla="*/ 19050 w 19050"/>
              <a:gd name="connsiteY0" fmla="*/ 9525 h 19050"/>
              <a:gd name="connsiteX1" fmla="*/ 9525 w 19050"/>
              <a:gd name="connsiteY1" fmla="*/ 19050 h 19050"/>
              <a:gd name="connsiteX2" fmla="*/ 0 w 19050"/>
              <a:gd name="connsiteY2" fmla="*/ 9525 h 19050"/>
              <a:gd name="connsiteX3" fmla="*/ 9525 w 19050"/>
              <a:gd name="connsiteY3" fmla="*/ 0 h 19050"/>
              <a:gd name="connsiteX4" fmla="*/ 19050 w 19050"/>
              <a:gd name="connsiteY4" fmla="*/ 9525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" h="19050">
                <a:moveTo>
                  <a:pt x="19050" y="9525"/>
                </a:moveTo>
                <a:cubicBezTo>
                  <a:pt x="19050" y="14785"/>
                  <a:pt x="14786" y="19050"/>
                  <a:pt x="9525" y="19050"/>
                </a:cubicBezTo>
                <a:cubicBezTo>
                  <a:pt x="4265" y="19050"/>
                  <a:pt x="0" y="14785"/>
                  <a:pt x="0" y="9525"/>
                </a:cubicBezTo>
                <a:cubicBezTo>
                  <a:pt x="0" y="4264"/>
                  <a:pt x="4265" y="0"/>
                  <a:pt x="9525" y="0"/>
                </a:cubicBezTo>
                <a:cubicBezTo>
                  <a:pt x="14786" y="0"/>
                  <a:pt x="19050" y="4264"/>
                  <a:pt x="19050" y="95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0A96D1F-66B9-4E2D-B5E0-B4777CB2AE21}"/>
              </a:ext>
            </a:extLst>
          </p:cNvPr>
          <p:cNvSpPr/>
          <p:nvPr/>
        </p:nvSpPr>
        <p:spPr>
          <a:xfrm>
            <a:off x="12387410" y="8714354"/>
            <a:ext cx="28575" cy="28575"/>
          </a:xfrm>
          <a:custGeom>
            <a:avLst/>
            <a:gdLst>
              <a:gd name="connsiteX0" fmla="*/ 14288 w 28575"/>
              <a:gd name="connsiteY0" fmla="*/ 28575 h 28575"/>
              <a:gd name="connsiteX1" fmla="*/ 0 w 28575"/>
              <a:gd name="connsiteY1" fmla="*/ 14288 h 28575"/>
              <a:gd name="connsiteX2" fmla="*/ 14288 w 28575"/>
              <a:gd name="connsiteY2" fmla="*/ 0 h 28575"/>
              <a:gd name="connsiteX3" fmla="*/ 28575 w 28575"/>
              <a:gd name="connsiteY3" fmla="*/ 14288 h 28575"/>
              <a:gd name="connsiteX4" fmla="*/ 14288 w 28575"/>
              <a:gd name="connsiteY4" fmla="*/ 28575 h 28575"/>
              <a:gd name="connsiteX5" fmla="*/ 14288 w 28575"/>
              <a:gd name="connsiteY5" fmla="*/ 9525 h 28575"/>
              <a:gd name="connsiteX6" fmla="*/ 9525 w 28575"/>
              <a:gd name="connsiteY6" fmla="*/ 14288 h 28575"/>
              <a:gd name="connsiteX7" fmla="*/ 14288 w 28575"/>
              <a:gd name="connsiteY7" fmla="*/ 19050 h 28575"/>
              <a:gd name="connsiteX8" fmla="*/ 19050 w 28575"/>
              <a:gd name="connsiteY8" fmla="*/ 14288 h 28575"/>
              <a:gd name="connsiteX9" fmla="*/ 14288 w 28575"/>
              <a:gd name="connsiteY9" fmla="*/ 952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75" h="28575">
                <a:moveTo>
                  <a:pt x="14288" y="28575"/>
                </a:moveTo>
                <a:cubicBezTo>
                  <a:pt x="6397" y="28575"/>
                  <a:pt x="0" y="22178"/>
                  <a:pt x="0" y="14288"/>
                </a:cubicBezTo>
                <a:cubicBezTo>
                  <a:pt x="0" y="6397"/>
                  <a:pt x="6397" y="0"/>
                  <a:pt x="14288" y="0"/>
                </a:cubicBezTo>
                <a:cubicBezTo>
                  <a:pt x="22178" y="0"/>
                  <a:pt x="28575" y="6397"/>
                  <a:pt x="28575" y="14288"/>
                </a:cubicBezTo>
                <a:cubicBezTo>
                  <a:pt x="28575" y="22178"/>
                  <a:pt x="22178" y="28575"/>
                  <a:pt x="14288" y="28575"/>
                </a:cubicBezTo>
                <a:close/>
                <a:moveTo>
                  <a:pt x="14288" y="9525"/>
                </a:moveTo>
                <a:cubicBezTo>
                  <a:pt x="11658" y="9525"/>
                  <a:pt x="9525" y="11658"/>
                  <a:pt x="9525" y="14288"/>
                </a:cubicBezTo>
                <a:cubicBezTo>
                  <a:pt x="9575" y="16896"/>
                  <a:pt x="11679" y="19000"/>
                  <a:pt x="14288" y="19050"/>
                </a:cubicBezTo>
                <a:cubicBezTo>
                  <a:pt x="16917" y="19050"/>
                  <a:pt x="19050" y="16917"/>
                  <a:pt x="19050" y="14288"/>
                </a:cubicBezTo>
                <a:cubicBezTo>
                  <a:pt x="19050" y="11658"/>
                  <a:pt x="16917" y="9525"/>
                  <a:pt x="14288" y="95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696E55AB-5850-44A3-98A2-B8F17E6AF50C}"/>
              </a:ext>
            </a:extLst>
          </p:cNvPr>
          <p:cNvSpPr/>
          <p:nvPr/>
        </p:nvSpPr>
        <p:spPr>
          <a:xfrm>
            <a:off x="12630297" y="8719116"/>
            <a:ext cx="19050" cy="19050"/>
          </a:xfrm>
          <a:custGeom>
            <a:avLst/>
            <a:gdLst>
              <a:gd name="connsiteX0" fmla="*/ 19050 w 19050"/>
              <a:gd name="connsiteY0" fmla="*/ 9525 h 19050"/>
              <a:gd name="connsiteX1" fmla="*/ 9525 w 19050"/>
              <a:gd name="connsiteY1" fmla="*/ 19050 h 19050"/>
              <a:gd name="connsiteX2" fmla="*/ 0 w 19050"/>
              <a:gd name="connsiteY2" fmla="*/ 9525 h 19050"/>
              <a:gd name="connsiteX3" fmla="*/ 9525 w 19050"/>
              <a:gd name="connsiteY3" fmla="*/ 0 h 19050"/>
              <a:gd name="connsiteX4" fmla="*/ 19050 w 19050"/>
              <a:gd name="connsiteY4" fmla="*/ 9525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" h="19050">
                <a:moveTo>
                  <a:pt x="19050" y="9525"/>
                </a:moveTo>
                <a:cubicBezTo>
                  <a:pt x="19050" y="14785"/>
                  <a:pt x="14786" y="19050"/>
                  <a:pt x="9525" y="19050"/>
                </a:cubicBezTo>
                <a:cubicBezTo>
                  <a:pt x="4265" y="19050"/>
                  <a:pt x="0" y="14785"/>
                  <a:pt x="0" y="9525"/>
                </a:cubicBezTo>
                <a:cubicBezTo>
                  <a:pt x="0" y="4264"/>
                  <a:pt x="4265" y="0"/>
                  <a:pt x="9525" y="0"/>
                </a:cubicBezTo>
                <a:cubicBezTo>
                  <a:pt x="14786" y="0"/>
                  <a:pt x="19050" y="4264"/>
                  <a:pt x="19050" y="95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7EBC862-8256-47E9-A3B3-6009566ECDF2}"/>
              </a:ext>
            </a:extLst>
          </p:cNvPr>
          <p:cNvSpPr/>
          <p:nvPr/>
        </p:nvSpPr>
        <p:spPr>
          <a:xfrm>
            <a:off x="12625535" y="8714354"/>
            <a:ext cx="28575" cy="28575"/>
          </a:xfrm>
          <a:custGeom>
            <a:avLst/>
            <a:gdLst>
              <a:gd name="connsiteX0" fmla="*/ 14288 w 28575"/>
              <a:gd name="connsiteY0" fmla="*/ 28575 h 28575"/>
              <a:gd name="connsiteX1" fmla="*/ 0 w 28575"/>
              <a:gd name="connsiteY1" fmla="*/ 14288 h 28575"/>
              <a:gd name="connsiteX2" fmla="*/ 14288 w 28575"/>
              <a:gd name="connsiteY2" fmla="*/ 0 h 28575"/>
              <a:gd name="connsiteX3" fmla="*/ 28575 w 28575"/>
              <a:gd name="connsiteY3" fmla="*/ 14288 h 28575"/>
              <a:gd name="connsiteX4" fmla="*/ 14288 w 28575"/>
              <a:gd name="connsiteY4" fmla="*/ 28575 h 28575"/>
              <a:gd name="connsiteX5" fmla="*/ 14288 w 28575"/>
              <a:gd name="connsiteY5" fmla="*/ 9525 h 28575"/>
              <a:gd name="connsiteX6" fmla="*/ 9525 w 28575"/>
              <a:gd name="connsiteY6" fmla="*/ 14288 h 28575"/>
              <a:gd name="connsiteX7" fmla="*/ 14288 w 28575"/>
              <a:gd name="connsiteY7" fmla="*/ 19050 h 28575"/>
              <a:gd name="connsiteX8" fmla="*/ 19050 w 28575"/>
              <a:gd name="connsiteY8" fmla="*/ 14288 h 28575"/>
              <a:gd name="connsiteX9" fmla="*/ 14288 w 28575"/>
              <a:gd name="connsiteY9" fmla="*/ 952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75" h="28575">
                <a:moveTo>
                  <a:pt x="14288" y="28575"/>
                </a:moveTo>
                <a:cubicBezTo>
                  <a:pt x="6397" y="28575"/>
                  <a:pt x="0" y="22178"/>
                  <a:pt x="0" y="14288"/>
                </a:cubicBezTo>
                <a:cubicBezTo>
                  <a:pt x="0" y="6397"/>
                  <a:pt x="6397" y="0"/>
                  <a:pt x="14288" y="0"/>
                </a:cubicBezTo>
                <a:cubicBezTo>
                  <a:pt x="22178" y="0"/>
                  <a:pt x="28575" y="6397"/>
                  <a:pt x="28575" y="14288"/>
                </a:cubicBezTo>
                <a:cubicBezTo>
                  <a:pt x="28575" y="22178"/>
                  <a:pt x="22178" y="28575"/>
                  <a:pt x="14288" y="28575"/>
                </a:cubicBezTo>
                <a:close/>
                <a:moveTo>
                  <a:pt x="14288" y="9525"/>
                </a:moveTo>
                <a:cubicBezTo>
                  <a:pt x="11658" y="9525"/>
                  <a:pt x="9525" y="11658"/>
                  <a:pt x="9525" y="14288"/>
                </a:cubicBezTo>
                <a:cubicBezTo>
                  <a:pt x="9575" y="16896"/>
                  <a:pt x="11679" y="19000"/>
                  <a:pt x="14288" y="19050"/>
                </a:cubicBezTo>
                <a:cubicBezTo>
                  <a:pt x="16917" y="19050"/>
                  <a:pt x="19050" y="16917"/>
                  <a:pt x="19050" y="14288"/>
                </a:cubicBezTo>
                <a:cubicBezTo>
                  <a:pt x="19050" y="11658"/>
                  <a:pt x="16917" y="9525"/>
                  <a:pt x="14288" y="95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51F86B1-D170-4B05-8634-FB5121B2F1FE}"/>
              </a:ext>
            </a:extLst>
          </p:cNvPr>
          <p:cNvSpPr/>
          <p:nvPr/>
        </p:nvSpPr>
        <p:spPr>
          <a:xfrm>
            <a:off x="12884026" y="8532141"/>
            <a:ext cx="417766" cy="304800"/>
          </a:xfrm>
          <a:custGeom>
            <a:avLst/>
            <a:gdLst>
              <a:gd name="connsiteX0" fmla="*/ 180975 w 417766"/>
              <a:gd name="connsiteY0" fmla="*/ 71438 h 304800"/>
              <a:gd name="connsiteX1" fmla="*/ 195263 w 417766"/>
              <a:gd name="connsiteY1" fmla="*/ 57150 h 304800"/>
              <a:gd name="connsiteX2" fmla="*/ 304800 w 417766"/>
              <a:gd name="connsiteY2" fmla="*/ 57150 h 304800"/>
              <a:gd name="connsiteX3" fmla="*/ 417767 w 417766"/>
              <a:gd name="connsiteY3" fmla="*/ 15716 h 304800"/>
              <a:gd name="connsiteX4" fmla="*/ 304800 w 417766"/>
              <a:gd name="connsiteY4" fmla="*/ 0 h 304800"/>
              <a:gd name="connsiteX5" fmla="*/ 179070 w 417766"/>
              <a:gd name="connsiteY5" fmla="*/ 19050 h 304800"/>
              <a:gd name="connsiteX6" fmla="*/ 30480 w 417766"/>
              <a:gd name="connsiteY6" fmla="*/ 91440 h 304800"/>
              <a:gd name="connsiteX7" fmla="*/ 0 w 417766"/>
              <a:gd name="connsiteY7" fmla="*/ 152400 h 304800"/>
              <a:gd name="connsiteX8" fmla="*/ 0 w 417766"/>
              <a:gd name="connsiteY8" fmla="*/ 304800 h 304800"/>
              <a:gd name="connsiteX9" fmla="*/ 180975 w 417766"/>
              <a:gd name="connsiteY9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766" h="304800">
                <a:moveTo>
                  <a:pt x="180975" y="71438"/>
                </a:moveTo>
                <a:cubicBezTo>
                  <a:pt x="180975" y="63547"/>
                  <a:pt x="187372" y="57150"/>
                  <a:pt x="195263" y="57150"/>
                </a:cubicBezTo>
                <a:lnTo>
                  <a:pt x="304800" y="57150"/>
                </a:lnTo>
                <a:cubicBezTo>
                  <a:pt x="364236" y="57150"/>
                  <a:pt x="409575" y="36385"/>
                  <a:pt x="417767" y="15716"/>
                </a:cubicBezTo>
                <a:cubicBezTo>
                  <a:pt x="380906" y="5825"/>
                  <a:pt x="342961" y="547"/>
                  <a:pt x="304800" y="0"/>
                </a:cubicBezTo>
                <a:cubicBezTo>
                  <a:pt x="262183" y="157"/>
                  <a:pt x="219821" y="6575"/>
                  <a:pt x="179070" y="19050"/>
                </a:cubicBezTo>
                <a:cubicBezTo>
                  <a:pt x="125730" y="34290"/>
                  <a:pt x="72390" y="57150"/>
                  <a:pt x="30480" y="91440"/>
                </a:cubicBezTo>
                <a:cubicBezTo>
                  <a:pt x="11687" y="106157"/>
                  <a:pt x="497" y="128536"/>
                  <a:pt x="0" y="152400"/>
                </a:cubicBezTo>
                <a:lnTo>
                  <a:pt x="0" y="304800"/>
                </a:lnTo>
                <a:lnTo>
                  <a:pt x="180975" y="3048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0DAFC6F2-CD05-4E7B-9E09-38D48E382AE4}"/>
              </a:ext>
            </a:extLst>
          </p:cNvPr>
          <p:cNvSpPr/>
          <p:nvPr/>
        </p:nvSpPr>
        <p:spPr>
          <a:xfrm>
            <a:off x="13036902" y="8332116"/>
            <a:ext cx="304800" cy="161925"/>
          </a:xfrm>
          <a:custGeom>
            <a:avLst/>
            <a:gdLst>
              <a:gd name="connsiteX0" fmla="*/ 0 w 304800"/>
              <a:gd name="connsiteY0" fmla="*/ 0 h 161925"/>
              <a:gd name="connsiteX1" fmla="*/ 0 w 304800"/>
              <a:gd name="connsiteY1" fmla="*/ 9525 h 161925"/>
              <a:gd name="connsiteX2" fmla="*/ 152400 w 304800"/>
              <a:gd name="connsiteY2" fmla="*/ 161925 h 161925"/>
              <a:gd name="connsiteX3" fmla="*/ 304800 w 304800"/>
              <a:gd name="connsiteY3" fmla="*/ 9525 h 161925"/>
              <a:gd name="connsiteX4" fmla="*/ 304800 w 304800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61925">
                <a:moveTo>
                  <a:pt x="0" y="0"/>
                </a:moveTo>
                <a:cubicBezTo>
                  <a:pt x="0" y="3143"/>
                  <a:pt x="0" y="6286"/>
                  <a:pt x="0" y="9525"/>
                </a:cubicBezTo>
                <a:cubicBezTo>
                  <a:pt x="0" y="93694"/>
                  <a:pt x="68231" y="161925"/>
                  <a:pt x="152400" y="161925"/>
                </a:cubicBezTo>
                <a:cubicBezTo>
                  <a:pt x="236569" y="161925"/>
                  <a:pt x="304800" y="93694"/>
                  <a:pt x="304800" y="9525"/>
                </a:cubicBezTo>
                <a:cubicBezTo>
                  <a:pt x="304800" y="6286"/>
                  <a:pt x="304800" y="3143"/>
                  <a:pt x="30480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4F912B25-6C23-42C9-828C-3C33A8620133}"/>
              </a:ext>
            </a:extLst>
          </p:cNvPr>
          <p:cNvSpPr/>
          <p:nvPr/>
        </p:nvSpPr>
        <p:spPr>
          <a:xfrm>
            <a:off x="13093576" y="8555858"/>
            <a:ext cx="400050" cy="281082"/>
          </a:xfrm>
          <a:custGeom>
            <a:avLst/>
            <a:gdLst>
              <a:gd name="connsiteX0" fmla="*/ 369570 w 400050"/>
              <a:gd name="connsiteY0" fmla="*/ 67723 h 281082"/>
              <a:gd name="connsiteX1" fmla="*/ 236220 w 400050"/>
              <a:gd name="connsiteY1" fmla="*/ 0 h 281082"/>
              <a:gd name="connsiteX2" fmla="*/ 102108 w 400050"/>
              <a:gd name="connsiteY2" fmla="*/ 61817 h 281082"/>
              <a:gd name="connsiteX3" fmla="*/ 100489 w 400050"/>
              <a:gd name="connsiteY3" fmla="*/ 61817 h 281082"/>
              <a:gd name="connsiteX4" fmla="*/ 0 w 400050"/>
              <a:gd name="connsiteY4" fmla="*/ 61817 h 281082"/>
              <a:gd name="connsiteX5" fmla="*/ 0 w 400050"/>
              <a:gd name="connsiteY5" fmla="*/ 281083 h 281082"/>
              <a:gd name="connsiteX6" fmla="*/ 400050 w 400050"/>
              <a:gd name="connsiteY6" fmla="*/ 281083 h 281082"/>
              <a:gd name="connsiteX7" fmla="*/ 400050 w 400050"/>
              <a:gd name="connsiteY7" fmla="*/ 128683 h 281082"/>
              <a:gd name="connsiteX8" fmla="*/ 369570 w 400050"/>
              <a:gd name="connsiteY8" fmla="*/ 67723 h 281082"/>
              <a:gd name="connsiteX9" fmla="*/ 59531 w 400050"/>
              <a:gd name="connsiteY9" fmla="*/ 231076 h 281082"/>
              <a:gd name="connsiteX10" fmla="*/ 40481 w 400050"/>
              <a:gd name="connsiteY10" fmla="*/ 212026 h 281082"/>
              <a:gd name="connsiteX11" fmla="*/ 59531 w 400050"/>
              <a:gd name="connsiteY11" fmla="*/ 192976 h 281082"/>
              <a:gd name="connsiteX12" fmla="*/ 78581 w 400050"/>
              <a:gd name="connsiteY12" fmla="*/ 212026 h 281082"/>
              <a:gd name="connsiteX13" fmla="*/ 59531 w 400050"/>
              <a:gd name="connsiteY13" fmla="*/ 231076 h 281082"/>
              <a:gd name="connsiteX14" fmla="*/ 59531 w 400050"/>
              <a:gd name="connsiteY14" fmla="*/ 154876 h 281082"/>
              <a:gd name="connsiteX15" fmla="*/ 40481 w 400050"/>
              <a:gd name="connsiteY15" fmla="*/ 135826 h 281082"/>
              <a:gd name="connsiteX16" fmla="*/ 59531 w 400050"/>
              <a:gd name="connsiteY16" fmla="*/ 116776 h 281082"/>
              <a:gd name="connsiteX17" fmla="*/ 78581 w 400050"/>
              <a:gd name="connsiteY17" fmla="*/ 135826 h 281082"/>
              <a:gd name="connsiteX18" fmla="*/ 59531 w 400050"/>
              <a:gd name="connsiteY18" fmla="*/ 154876 h 281082"/>
              <a:gd name="connsiteX19" fmla="*/ 135731 w 400050"/>
              <a:gd name="connsiteY19" fmla="*/ 231076 h 281082"/>
              <a:gd name="connsiteX20" fmla="*/ 116681 w 400050"/>
              <a:gd name="connsiteY20" fmla="*/ 212026 h 281082"/>
              <a:gd name="connsiteX21" fmla="*/ 135731 w 400050"/>
              <a:gd name="connsiteY21" fmla="*/ 192976 h 281082"/>
              <a:gd name="connsiteX22" fmla="*/ 154781 w 400050"/>
              <a:gd name="connsiteY22" fmla="*/ 212026 h 281082"/>
              <a:gd name="connsiteX23" fmla="*/ 135731 w 400050"/>
              <a:gd name="connsiteY23" fmla="*/ 231076 h 281082"/>
              <a:gd name="connsiteX24" fmla="*/ 135731 w 400050"/>
              <a:gd name="connsiteY24" fmla="*/ 154876 h 281082"/>
              <a:gd name="connsiteX25" fmla="*/ 116681 w 400050"/>
              <a:gd name="connsiteY25" fmla="*/ 135826 h 281082"/>
              <a:gd name="connsiteX26" fmla="*/ 135731 w 400050"/>
              <a:gd name="connsiteY26" fmla="*/ 116776 h 281082"/>
              <a:gd name="connsiteX27" fmla="*/ 154781 w 400050"/>
              <a:gd name="connsiteY27" fmla="*/ 135826 h 281082"/>
              <a:gd name="connsiteX28" fmla="*/ 135731 w 400050"/>
              <a:gd name="connsiteY28" fmla="*/ 154876 h 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0050" h="281082">
                <a:moveTo>
                  <a:pt x="369570" y="67723"/>
                </a:moveTo>
                <a:cubicBezTo>
                  <a:pt x="328849" y="38454"/>
                  <a:pt x="283875" y="15614"/>
                  <a:pt x="236220" y="0"/>
                </a:cubicBezTo>
                <a:cubicBezTo>
                  <a:pt x="224885" y="35052"/>
                  <a:pt x="171355" y="60389"/>
                  <a:pt x="102108" y="61817"/>
                </a:cubicBezTo>
                <a:lnTo>
                  <a:pt x="100489" y="61817"/>
                </a:lnTo>
                <a:lnTo>
                  <a:pt x="0" y="61817"/>
                </a:lnTo>
                <a:lnTo>
                  <a:pt x="0" y="281083"/>
                </a:lnTo>
                <a:lnTo>
                  <a:pt x="400050" y="281083"/>
                </a:lnTo>
                <a:lnTo>
                  <a:pt x="400050" y="128683"/>
                </a:lnTo>
                <a:cubicBezTo>
                  <a:pt x="399553" y="104819"/>
                  <a:pt x="388363" y="82440"/>
                  <a:pt x="369570" y="67723"/>
                </a:cubicBezTo>
                <a:close/>
                <a:moveTo>
                  <a:pt x="59531" y="231076"/>
                </a:moveTo>
                <a:cubicBezTo>
                  <a:pt x="49010" y="231076"/>
                  <a:pt x="40481" y="222548"/>
                  <a:pt x="40481" y="212026"/>
                </a:cubicBezTo>
                <a:cubicBezTo>
                  <a:pt x="40481" y="201505"/>
                  <a:pt x="49010" y="192976"/>
                  <a:pt x="59531" y="192976"/>
                </a:cubicBezTo>
                <a:cubicBezTo>
                  <a:pt x="70053" y="192976"/>
                  <a:pt x="78581" y="201505"/>
                  <a:pt x="78581" y="212026"/>
                </a:cubicBezTo>
                <a:cubicBezTo>
                  <a:pt x="78581" y="222548"/>
                  <a:pt x="70053" y="231076"/>
                  <a:pt x="59531" y="231076"/>
                </a:cubicBezTo>
                <a:close/>
                <a:moveTo>
                  <a:pt x="59531" y="154876"/>
                </a:moveTo>
                <a:cubicBezTo>
                  <a:pt x="49010" y="154876"/>
                  <a:pt x="40481" y="146348"/>
                  <a:pt x="40481" y="135826"/>
                </a:cubicBezTo>
                <a:cubicBezTo>
                  <a:pt x="40481" y="125305"/>
                  <a:pt x="49010" y="116776"/>
                  <a:pt x="59531" y="116776"/>
                </a:cubicBezTo>
                <a:cubicBezTo>
                  <a:pt x="70053" y="116776"/>
                  <a:pt x="78581" y="125305"/>
                  <a:pt x="78581" y="135826"/>
                </a:cubicBezTo>
                <a:cubicBezTo>
                  <a:pt x="78581" y="146348"/>
                  <a:pt x="70053" y="154876"/>
                  <a:pt x="59531" y="154876"/>
                </a:cubicBezTo>
                <a:close/>
                <a:moveTo>
                  <a:pt x="135731" y="231076"/>
                </a:moveTo>
                <a:cubicBezTo>
                  <a:pt x="125210" y="231076"/>
                  <a:pt x="116681" y="222548"/>
                  <a:pt x="116681" y="212026"/>
                </a:cubicBezTo>
                <a:cubicBezTo>
                  <a:pt x="116681" y="201505"/>
                  <a:pt x="125210" y="192976"/>
                  <a:pt x="135731" y="192976"/>
                </a:cubicBezTo>
                <a:cubicBezTo>
                  <a:pt x="146253" y="192976"/>
                  <a:pt x="154781" y="201505"/>
                  <a:pt x="154781" y="212026"/>
                </a:cubicBezTo>
                <a:cubicBezTo>
                  <a:pt x="154781" y="222548"/>
                  <a:pt x="146253" y="231076"/>
                  <a:pt x="135731" y="231076"/>
                </a:cubicBezTo>
                <a:close/>
                <a:moveTo>
                  <a:pt x="135731" y="154876"/>
                </a:moveTo>
                <a:cubicBezTo>
                  <a:pt x="125210" y="154876"/>
                  <a:pt x="116681" y="146348"/>
                  <a:pt x="116681" y="135826"/>
                </a:cubicBezTo>
                <a:cubicBezTo>
                  <a:pt x="116681" y="125305"/>
                  <a:pt x="125210" y="116776"/>
                  <a:pt x="135731" y="116776"/>
                </a:cubicBezTo>
                <a:cubicBezTo>
                  <a:pt x="146253" y="116776"/>
                  <a:pt x="154781" y="125305"/>
                  <a:pt x="154781" y="135826"/>
                </a:cubicBezTo>
                <a:cubicBezTo>
                  <a:pt x="154781" y="146348"/>
                  <a:pt x="146253" y="154876"/>
                  <a:pt x="135731" y="1548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A896121-0DE0-43CF-84AC-EF1E6A31D1A1}"/>
              </a:ext>
            </a:extLst>
          </p:cNvPr>
          <p:cNvSpPr/>
          <p:nvPr/>
        </p:nvSpPr>
        <p:spPr>
          <a:xfrm>
            <a:off x="12998242" y="8074936"/>
            <a:ext cx="381083" cy="228604"/>
          </a:xfrm>
          <a:custGeom>
            <a:avLst/>
            <a:gdLst>
              <a:gd name="connsiteX0" fmla="*/ 381083 w 381083"/>
              <a:gd name="connsiteY0" fmla="*/ 117924 h 228604"/>
              <a:gd name="connsiteX1" fmla="*/ 308731 w 381083"/>
              <a:gd name="connsiteY1" fmla="*/ 45305 h 228604"/>
              <a:gd name="connsiteX2" fmla="*/ 262307 w 381083"/>
              <a:gd name="connsiteY2" fmla="*/ 62012 h 228604"/>
              <a:gd name="connsiteX3" fmla="*/ 180101 w 381083"/>
              <a:gd name="connsiteY3" fmla="*/ 772 h 228604"/>
              <a:gd name="connsiteX4" fmla="*/ 118860 w 381083"/>
              <a:gd name="connsiteY4" fmla="*/ 62012 h 228604"/>
              <a:gd name="connsiteX5" fmla="*/ 16669 w 381083"/>
              <a:gd name="connsiteY5" fmla="*/ 71648 h 228604"/>
              <a:gd name="connsiteX6" fmla="*/ 26305 w 381083"/>
              <a:gd name="connsiteY6" fmla="*/ 173838 h 228604"/>
              <a:gd name="connsiteX7" fmla="*/ 38183 w 381083"/>
              <a:gd name="connsiteY7" fmla="*/ 181837 h 228604"/>
              <a:gd name="connsiteX8" fmla="*/ 38183 w 381083"/>
              <a:gd name="connsiteY8" fmla="*/ 228604 h 228604"/>
              <a:gd name="connsiteX9" fmla="*/ 342983 w 381083"/>
              <a:gd name="connsiteY9" fmla="*/ 228604 h 228604"/>
              <a:gd name="connsiteX10" fmla="*/ 342983 w 381083"/>
              <a:gd name="connsiteY10" fmla="*/ 181837 h 228604"/>
              <a:gd name="connsiteX11" fmla="*/ 381083 w 381083"/>
              <a:gd name="connsiteY11" fmla="*/ 117924 h 22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83" h="228604">
                <a:moveTo>
                  <a:pt x="381083" y="117924"/>
                </a:moveTo>
                <a:cubicBezTo>
                  <a:pt x="381158" y="77891"/>
                  <a:pt x="348764" y="45379"/>
                  <a:pt x="308731" y="45305"/>
                </a:cubicBezTo>
                <a:cubicBezTo>
                  <a:pt x="291779" y="45274"/>
                  <a:pt x="275352" y="51185"/>
                  <a:pt x="262307" y="62012"/>
                </a:cubicBezTo>
                <a:cubicBezTo>
                  <a:pt x="256517" y="22400"/>
                  <a:pt x="219713" y="-5018"/>
                  <a:pt x="180101" y="772"/>
                </a:cubicBezTo>
                <a:cubicBezTo>
                  <a:pt x="148395" y="5405"/>
                  <a:pt x="123494" y="30307"/>
                  <a:pt x="118860" y="62012"/>
                </a:cubicBezTo>
                <a:cubicBezTo>
                  <a:pt x="87980" y="36454"/>
                  <a:pt x="42228" y="40768"/>
                  <a:pt x="16669" y="71648"/>
                </a:cubicBezTo>
                <a:cubicBezTo>
                  <a:pt x="-8889" y="102528"/>
                  <a:pt x="-4575" y="148280"/>
                  <a:pt x="26305" y="173838"/>
                </a:cubicBezTo>
                <a:cubicBezTo>
                  <a:pt x="29991" y="176890"/>
                  <a:pt x="33969" y="179569"/>
                  <a:pt x="38183" y="181837"/>
                </a:cubicBezTo>
                <a:lnTo>
                  <a:pt x="38183" y="228604"/>
                </a:lnTo>
                <a:lnTo>
                  <a:pt x="342983" y="228604"/>
                </a:lnTo>
                <a:lnTo>
                  <a:pt x="342983" y="181837"/>
                </a:lnTo>
                <a:cubicBezTo>
                  <a:pt x="366453" y="169142"/>
                  <a:pt x="381079" y="144607"/>
                  <a:pt x="381083" y="11792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0FB26CB5-5E1A-47DE-9D97-3A284A823138}"/>
              </a:ext>
            </a:extLst>
          </p:cNvPr>
          <p:cNvSpPr/>
          <p:nvPr/>
        </p:nvSpPr>
        <p:spPr>
          <a:xfrm>
            <a:off x="15037948" y="8151725"/>
            <a:ext cx="304800" cy="304800"/>
          </a:xfrm>
          <a:custGeom>
            <a:avLst/>
            <a:gdLst>
              <a:gd name="connsiteX0" fmla="*/ 304800 w 304800"/>
              <a:gd name="connsiteY0" fmla="*/ 152400 h 304800"/>
              <a:gd name="connsiteX1" fmla="*/ 152400 w 304800"/>
              <a:gd name="connsiteY1" fmla="*/ 304800 h 304800"/>
              <a:gd name="connsiteX2" fmla="*/ 0 w 304800"/>
              <a:gd name="connsiteY2" fmla="*/ 152400 h 304800"/>
              <a:gd name="connsiteX3" fmla="*/ 152400 w 304800"/>
              <a:gd name="connsiteY3" fmla="*/ 0 h 304800"/>
              <a:gd name="connsiteX4" fmla="*/ 304800 w 304800"/>
              <a:gd name="connsiteY4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04800">
                <a:moveTo>
                  <a:pt x="304800" y="152400"/>
                </a:moveTo>
                <a:cubicBezTo>
                  <a:pt x="304800" y="236568"/>
                  <a:pt x="236568" y="304800"/>
                  <a:pt x="152400" y="304800"/>
                </a:cubicBezTo>
                <a:cubicBezTo>
                  <a:pt x="68232" y="304800"/>
                  <a:pt x="0" y="236568"/>
                  <a:pt x="0" y="152400"/>
                </a:cubicBezTo>
                <a:cubicBezTo>
                  <a:pt x="0" y="68232"/>
                  <a:pt x="68232" y="0"/>
                  <a:pt x="152400" y="0"/>
                </a:cubicBezTo>
                <a:cubicBezTo>
                  <a:pt x="236568" y="0"/>
                  <a:pt x="304800" y="68232"/>
                  <a:pt x="304800" y="1524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5B5C665B-7B10-4359-84A3-2665D5536C2A}"/>
              </a:ext>
            </a:extLst>
          </p:cNvPr>
          <p:cNvSpPr/>
          <p:nvPr/>
        </p:nvSpPr>
        <p:spPr>
          <a:xfrm>
            <a:off x="15214160" y="8506055"/>
            <a:ext cx="280987" cy="293369"/>
          </a:xfrm>
          <a:custGeom>
            <a:avLst/>
            <a:gdLst>
              <a:gd name="connsiteX0" fmla="*/ 250508 w 280987"/>
              <a:gd name="connsiteY0" fmla="*/ 80010 h 293369"/>
              <a:gd name="connsiteX1" fmla="*/ 101918 w 280987"/>
              <a:gd name="connsiteY1" fmla="*/ 7620 h 293369"/>
              <a:gd name="connsiteX2" fmla="*/ 73343 w 280987"/>
              <a:gd name="connsiteY2" fmla="*/ 0 h 293369"/>
              <a:gd name="connsiteX3" fmla="*/ 0 w 280987"/>
              <a:gd name="connsiteY3" fmla="*/ 293370 h 293369"/>
              <a:gd name="connsiteX4" fmla="*/ 280988 w 280987"/>
              <a:gd name="connsiteY4" fmla="*/ 293370 h 293369"/>
              <a:gd name="connsiteX5" fmla="*/ 280988 w 280987"/>
              <a:gd name="connsiteY5" fmla="*/ 140970 h 293369"/>
              <a:gd name="connsiteX6" fmla="*/ 250508 w 280987"/>
              <a:gd name="connsiteY6" fmla="*/ 80010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87" h="293369">
                <a:moveTo>
                  <a:pt x="250508" y="80010"/>
                </a:moveTo>
                <a:cubicBezTo>
                  <a:pt x="208598" y="45720"/>
                  <a:pt x="155258" y="22860"/>
                  <a:pt x="101918" y="7620"/>
                </a:cubicBezTo>
                <a:cubicBezTo>
                  <a:pt x="92393" y="4858"/>
                  <a:pt x="82868" y="2286"/>
                  <a:pt x="73343" y="0"/>
                </a:cubicBezTo>
                <a:lnTo>
                  <a:pt x="0" y="293370"/>
                </a:lnTo>
                <a:lnTo>
                  <a:pt x="280988" y="293370"/>
                </a:lnTo>
                <a:lnTo>
                  <a:pt x="280988" y="140970"/>
                </a:lnTo>
                <a:cubicBezTo>
                  <a:pt x="280490" y="117106"/>
                  <a:pt x="269300" y="94727"/>
                  <a:pt x="250508" y="800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513C5A8B-E8EF-40D4-AFAE-4E5617D9ADA0}"/>
              </a:ext>
            </a:extLst>
          </p:cNvPr>
          <p:cNvSpPr/>
          <p:nvPr/>
        </p:nvSpPr>
        <p:spPr>
          <a:xfrm>
            <a:off x="15123643" y="8478223"/>
            <a:ext cx="133513" cy="93028"/>
          </a:xfrm>
          <a:custGeom>
            <a:avLst/>
            <a:gdLst>
              <a:gd name="connsiteX0" fmla="*/ 127950 w 133513"/>
              <a:gd name="connsiteY0" fmla="*/ 92602 h 93028"/>
              <a:gd name="connsiteX1" fmla="*/ 66704 w 133513"/>
              <a:gd name="connsiteY1" fmla="*/ 56121 h 93028"/>
              <a:gd name="connsiteX2" fmla="*/ 5459 w 133513"/>
              <a:gd name="connsiteY2" fmla="*/ 92602 h 93028"/>
              <a:gd name="connsiteX3" fmla="*/ 375 w 133513"/>
              <a:gd name="connsiteY3" fmla="*/ 90815 h 93028"/>
              <a:gd name="connsiteX4" fmla="*/ 29 w 133513"/>
              <a:gd name="connsiteY4" fmla="*/ 88696 h 93028"/>
              <a:gd name="connsiteX5" fmla="*/ 29 w 133513"/>
              <a:gd name="connsiteY5" fmla="*/ 4876 h 93028"/>
              <a:gd name="connsiteX6" fmla="*/ 5459 w 133513"/>
              <a:gd name="connsiteY6" fmla="*/ 971 h 93028"/>
              <a:gd name="connsiteX7" fmla="*/ 66704 w 133513"/>
              <a:gd name="connsiteY7" fmla="*/ 36499 h 93028"/>
              <a:gd name="connsiteX8" fmla="*/ 127950 w 133513"/>
              <a:gd name="connsiteY8" fmla="*/ 495 h 93028"/>
              <a:gd name="connsiteX9" fmla="*/ 133379 w 133513"/>
              <a:gd name="connsiteY9" fmla="*/ 4400 h 93028"/>
              <a:gd name="connsiteX10" fmla="*/ 133379 w 133513"/>
              <a:gd name="connsiteY10" fmla="*/ 88220 h 93028"/>
              <a:gd name="connsiteX11" fmla="*/ 130701 w 133513"/>
              <a:gd name="connsiteY11" fmla="*/ 92895 h 93028"/>
              <a:gd name="connsiteX12" fmla="*/ 127950 w 133513"/>
              <a:gd name="connsiteY12" fmla="*/ 92602 h 9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13" h="93028">
                <a:moveTo>
                  <a:pt x="127950" y="92602"/>
                </a:moveTo>
                <a:lnTo>
                  <a:pt x="66704" y="56121"/>
                </a:lnTo>
                <a:lnTo>
                  <a:pt x="5459" y="92602"/>
                </a:lnTo>
                <a:cubicBezTo>
                  <a:pt x="3561" y="93512"/>
                  <a:pt x="1286" y="92712"/>
                  <a:pt x="375" y="90815"/>
                </a:cubicBezTo>
                <a:cubicBezTo>
                  <a:pt x="59" y="90157"/>
                  <a:pt x="-61" y="89421"/>
                  <a:pt x="29" y="88696"/>
                </a:cubicBezTo>
                <a:lnTo>
                  <a:pt x="29" y="4876"/>
                </a:lnTo>
                <a:cubicBezTo>
                  <a:pt x="29" y="1638"/>
                  <a:pt x="2982" y="-553"/>
                  <a:pt x="5459" y="971"/>
                </a:cubicBezTo>
                <a:lnTo>
                  <a:pt x="66704" y="36499"/>
                </a:lnTo>
                <a:lnTo>
                  <a:pt x="127950" y="495"/>
                </a:lnTo>
                <a:cubicBezTo>
                  <a:pt x="130427" y="-1029"/>
                  <a:pt x="133379" y="1162"/>
                  <a:pt x="133379" y="4400"/>
                </a:cubicBezTo>
                <a:lnTo>
                  <a:pt x="133379" y="88220"/>
                </a:lnTo>
                <a:cubicBezTo>
                  <a:pt x="133931" y="90251"/>
                  <a:pt x="132732" y="92345"/>
                  <a:pt x="130701" y="92895"/>
                </a:cubicBezTo>
                <a:cubicBezTo>
                  <a:pt x="129780" y="93146"/>
                  <a:pt x="128798" y="93041"/>
                  <a:pt x="127950" y="926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116BF020-B27B-465E-9EA1-4B5183E227AA}"/>
              </a:ext>
            </a:extLst>
          </p:cNvPr>
          <p:cNvSpPr/>
          <p:nvPr/>
        </p:nvSpPr>
        <p:spPr>
          <a:xfrm>
            <a:off x="15176060" y="8589875"/>
            <a:ext cx="28575" cy="28575"/>
          </a:xfrm>
          <a:custGeom>
            <a:avLst/>
            <a:gdLst>
              <a:gd name="connsiteX0" fmla="*/ 28575 w 28575"/>
              <a:gd name="connsiteY0" fmla="*/ 14288 h 28575"/>
              <a:gd name="connsiteX1" fmla="*/ 14288 w 28575"/>
              <a:gd name="connsiteY1" fmla="*/ 28575 h 28575"/>
              <a:gd name="connsiteX2" fmla="*/ 0 w 28575"/>
              <a:gd name="connsiteY2" fmla="*/ 14288 h 28575"/>
              <a:gd name="connsiteX3" fmla="*/ 14288 w 28575"/>
              <a:gd name="connsiteY3" fmla="*/ 0 h 28575"/>
              <a:gd name="connsiteX4" fmla="*/ 28575 w 28575"/>
              <a:gd name="connsiteY4" fmla="*/ 14288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28575">
                <a:moveTo>
                  <a:pt x="28575" y="14288"/>
                </a:moveTo>
                <a:cubicBezTo>
                  <a:pt x="28575" y="22178"/>
                  <a:pt x="22178" y="28575"/>
                  <a:pt x="14288" y="28575"/>
                </a:cubicBezTo>
                <a:cubicBezTo>
                  <a:pt x="6397" y="28575"/>
                  <a:pt x="0" y="22178"/>
                  <a:pt x="0" y="14288"/>
                </a:cubicBezTo>
                <a:cubicBezTo>
                  <a:pt x="0" y="6397"/>
                  <a:pt x="6397" y="0"/>
                  <a:pt x="14288" y="0"/>
                </a:cubicBezTo>
                <a:cubicBezTo>
                  <a:pt x="22178" y="0"/>
                  <a:pt x="28575" y="6397"/>
                  <a:pt x="28575" y="142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C6B6229-6F8B-4B8B-A497-9AAA9AD919C3}"/>
              </a:ext>
            </a:extLst>
          </p:cNvPr>
          <p:cNvSpPr/>
          <p:nvPr/>
        </p:nvSpPr>
        <p:spPr>
          <a:xfrm>
            <a:off x="15176060" y="8647025"/>
            <a:ext cx="28575" cy="28575"/>
          </a:xfrm>
          <a:custGeom>
            <a:avLst/>
            <a:gdLst>
              <a:gd name="connsiteX0" fmla="*/ 28575 w 28575"/>
              <a:gd name="connsiteY0" fmla="*/ 14288 h 28575"/>
              <a:gd name="connsiteX1" fmla="*/ 14288 w 28575"/>
              <a:gd name="connsiteY1" fmla="*/ 28575 h 28575"/>
              <a:gd name="connsiteX2" fmla="*/ 0 w 28575"/>
              <a:gd name="connsiteY2" fmla="*/ 14288 h 28575"/>
              <a:gd name="connsiteX3" fmla="*/ 14288 w 28575"/>
              <a:gd name="connsiteY3" fmla="*/ 0 h 28575"/>
              <a:gd name="connsiteX4" fmla="*/ 28575 w 28575"/>
              <a:gd name="connsiteY4" fmla="*/ 14288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28575">
                <a:moveTo>
                  <a:pt x="28575" y="14288"/>
                </a:moveTo>
                <a:cubicBezTo>
                  <a:pt x="28575" y="22178"/>
                  <a:pt x="22178" y="28575"/>
                  <a:pt x="14288" y="28575"/>
                </a:cubicBezTo>
                <a:cubicBezTo>
                  <a:pt x="6397" y="28575"/>
                  <a:pt x="0" y="22178"/>
                  <a:pt x="0" y="14288"/>
                </a:cubicBezTo>
                <a:cubicBezTo>
                  <a:pt x="0" y="6397"/>
                  <a:pt x="6397" y="0"/>
                  <a:pt x="14288" y="0"/>
                </a:cubicBezTo>
                <a:cubicBezTo>
                  <a:pt x="22178" y="0"/>
                  <a:pt x="28575" y="6397"/>
                  <a:pt x="28575" y="142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5B735AD3-F92D-4A8A-8676-1C903EB58E54}"/>
              </a:ext>
            </a:extLst>
          </p:cNvPr>
          <p:cNvSpPr/>
          <p:nvPr/>
        </p:nvSpPr>
        <p:spPr>
          <a:xfrm>
            <a:off x="15176060" y="8704175"/>
            <a:ext cx="28575" cy="28575"/>
          </a:xfrm>
          <a:custGeom>
            <a:avLst/>
            <a:gdLst>
              <a:gd name="connsiteX0" fmla="*/ 28575 w 28575"/>
              <a:gd name="connsiteY0" fmla="*/ 14288 h 28575"/>
              <a:gd name="connsiteX1" fmla="*/ 14288 w 28575"/>
              <a:gd name="connsiteY1" fmla="*/ 28575 h 28575"/>
              <a:gd name="connsiteX2" fmla="*/ 0 w 28575"/>
              <a:gd name="connsiteY2" fmla="*/ 14288 h 28575"/>
              <a:gd name="connsiteX3" fmla="*/ 14288 w 28575"/>
              <a:gd name="connsiteY3" fmla="*/ 0 h 28575"/>
              <a:gd name="connsiteX4" fmla="*/ 28575 w 28575"/>
              <a:gd name="connsiteY4" fmla="*/ 14288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28575">
                <a:moveTo>
                  <a:pt x="28575" y="14288"/>
                </a:moveTo>
                <a:cubicBezTo>
                  <a:pt x="28575" y="22178"/>
                  <a:pt x="22178" y="28575"/>
                  <a:pt x="14288" y="28575"/>
                </a:cubicBezTo>
                <a:cubicBezTo>
                  <a:pt x="6397" y="28575"/>
                  <a:pt x="0" y="22178"/>
                  <a:pt x="0" y="14288"/>
                </a:cubicBezTo>
                <a:cubicBezTo>
                  <a:pt x="0" y="6397"/>
                  <a:pt x="6397" y="0"/>
                  <a:pt x="14288" y="0"/>
                </a:cubicBezTo>
                <a:cubicBezTo>
                  <a:pt x="22178" y="0"/>
                  <a:pt x="28575" y="6397"/>
                  <a:pt x="28575" y="142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90E2D7A-1D86-4ECC-A77F-2760021F7A21}"/>
              </a:ext>
            </a:extLst>
          </p:cNvPr>
          <p:cNvSpPr/>
          <p:nvPr/>
        </p:nvSpPr>
        <p:spPr>
          <a:xfrm>
            <a:off x="14939840" y="8506531"/>
            <a:ext cx="226694" cy="292893"/>
          </a:xfrm>
          <a:custGeom>
            <a:avLst/>
            <a:gdLst>
              <a:gd name="connsiteX0" fmla="*/ 14668 w 226694"/>
              <a:gd name="connsiteY0" fmla="*/ 107442 h 292893"/>
              <a:gd name="connsiteX1" fmla="*/ 14668 w 226694"/>
              <a:gd name="connsiteY1" fmla="*/ 130112 h 292893"/>
              <a:gd name="connsiteX2" fmla="*/ 134207 w 226694"/>
              <a:gd name="connsiteY2" fmla="*/ 130112 h 292893"/>
              <a:gd name="connsiteX3" fmla="*/ 142018 w 226694"/>
              <a:gd name="connsiteY3" fmla="*/ 222980 h 292893"/>
              <a:gd name="connsiteX4" fmla="*/ 130588 w 226694"/>
              <a:gd name="connsiteY4" fmla="*/ 251555 h 292893"/>
              <a:gd name="connsiteX5" fmla="*/ 98107 w 226694"/>
              <a:gd name="connsiteY5" fmla="*/ 272225 h 292893"/>
              <a:gd name="connsiteX6" fmla="*/ 98107 w 226694"/>
              <a:gd name="connsiteY6" fmla="*/ 292894 h 292893"/>
              <a:gd name="connsiteX7" fmla="*/ 226695 w 226694"/>
              <a:gd name="connsiteY7" fmla="*/ 292894 h 292893"/>
              <a:gd name="connsiteX8" fmla="*/ 153448 w 226694"/>
              <a:gd name="connsiteY8" fmla="*/ 0 h 292893"/>
              <a:gd name="connsiteX9" fmla="*/ 124873 w 226694"/>
              <a:gd name="connsiteY9" fmla="*/ 7144 h 292893"/>
              <a:gd name="connsiteX10" fmla="*/ 0 w 226694"/>
              <a:gd name="connsiteY10" fmla="*/ 63627 h 292893"/>
              <a:gd name="connsiteX11" fmla="*/ 14668 w 226694"/>
              <a:gd name="connsiteY11" fmla="*/ 107442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694" h="292893">
                <a:moveTo>
                  <a:pt x="14668" y="107442"/>
                </a:moveTo>
                <a:lnTo>
                  <a:pt x="14668" y="130112"/>
                </a:lnTo>
                <a:lnTo>
                  <a:pt x="134207" y="130112"/>
                </a:lnTo>
                <a:lnTo>
                  <a:pt x="142018" y="222980"/>
                </a:lnTo>
                <a:cubicBezTo>
                  <a:pt x="142396" y="233689"/>
                  <a:pt x="138247" y="244061"/>
                  <a:pt x="130588" y="251555"/>
                </a:cubicBezTo>
                <a:cubicBezTo>
                  <a:pt x="121570" y="260945"/>
                  <a:pt x="110432" y="268034"/>
                  <a:pt x="98107" y="272225"/>
                </a:cubicBezTo>
                <a:lnTo>
                  <a:pt x="98107" y="292894"/>
                </a:lnTo>
                <a:lnTo>
                  <a:pt x="226695" y="292894"/>
                </a:lnTo>
                <a:lnTo>
                  <a:pt x="153448" y="0"/>
                </a:lnTo>
                <a:cubicBezTo>
                  <a:pt x="143923" y="2191"/>
                  <a:pt x="134398" y="4572"/>
                  <a:pt x="124873" y="7144"/>
                </a:cubicBezTo>
                <a:cubicBezTo>
                  <a:pt x="80802" y="20014"/>
                  <a:pt x="38765" y="39029"/>
                  <a:pt x="0" y="63627"/>
                </a:cubicBezTo>
                <a:cubicBezTo>
                  <a:pt x="9526" y="76248"/>
                  <a:pt x="14675" y="91630"/>
                  <a:pt x="14668" y="10744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1A131D0-00EA-4538-B637-AEE7636515B5}"/>
              </a:ext>
            </a:extLst>
          </p:cNvPr>
          <p:cNvSpPr/>
          <p:nvPr/>
        </p:nvSpPr>
        <p:spPr>
          <a:xfrm>
            <a:off x="14752198" y="8452524"/>
            <a:ext cx="504825" cy="423100"/>
          </a:xfrm>
          <a:custGeom>
            <a:avLst/>
            <a:gdLst>
              <a:gd name="connsiteX0" fmla="*/ 485775 w 504825"/>
              <a:gd name="connsiteY0" fmla="*/ 385000 h 423100"/>
              <a:gd name="connsiteX1" fmla="*/ 300609 w 504825"/>
              <a:gd name="connsiteY1" fmla="*/ 385000 h 423100"/>
              <a:gd name="connsiteX2" fmla="*/ 300609 w 504825"/>
              <a:gd name="connsiteY2" fmla="*/ 383572 h 423100"/>
              <a:gd name="connsiteX3" fmla="*/ 289370 w 504825"/>
              <a:gd name="connsiteY3" fmla="*/ 375666 h 423100"/>
              <a:gd name="connsiteX4" fmla="*/ 279845 w 504825"/>
              <a:gd name="connsiteY4" fmla="*/ 373951 h 423100"/>
              <a:gd name="connsiteX5" fmla="*/ 276320 w 504825"/>
              <a:gd name="connsiteY5" fmla="*/ 373951 h 423100"/>
              <a:gd name="connsiteX6" fmla="*/ 267843 w 504825"/>
              <a:gd name="connsiteY6" fmla="*/ 367855 h 423100"/>
              <a:gd name="connsiteX7" fmla="*/ 267843 w 504825"/>
              <a:gd name="connsiteY7" fmla="*/ 312611 h 423100"/>
              <a:gd name="connsiteX8" fmla="*/ 304800 w 504825"/>
              <a:gd name="connsiteY8" fmla="*/ 294418 h 423100"/>
              <a:gd name="connsiteX9" fmla="*/ 311563 w 504825"/>
              <a:gd name="connsiteY9" fmla="*/ 278797 h 423100"/>
              <a:gd name="connsiteX10" fmla="*/ 305181 w 504825"/>
              <a:gd name="connsiteY10" fmla="*/ 202597 h 423100"/>
              <a:gd name="connsiteX11" fmla="*/ 213646 w 504825"/>
              <a:gd name="connsiteY11" fmla="*/ 202597 h 423100"/>
              <a:gd name="connsiteX12" fmla="*/ 208217 w 504825"/>
              <a:gd name="connsiteY12" fmla="*/ 278797 h 423100"/>
              <a:gd name="connsiteX13" fmla="*/ 214598 w 504825"/>
              <a:gd name="connsiteY13" fmla="*/ 294227 h 423100"/>
              <a:gd name="connsiteX14" fmla="*/ 252698 w 504825"/>
              <a:gd name="connsiteY14" fmla="*/ 312611 h 423100"/>
              <a:gd name="connsiteX15" fmla="*/ 252698 w 504825"/>
              <a:gd name="connsiteY15" fmla="*/ 368046 h 423100"/>
              <a:gd name="connsiteX16" fmla="*/ 244507 w 504825"/>
              <a:gd name="connsiteY16" fmla="*/ 374142 h 423100"/>
              <a:gd name="connsiteX17" fmla="*/ 230600 w 504825"/>
              <a:gd name="connsiteY17" fmla="*/ 376428 h 423100"/>
              <a:gd name="connsiteX18" fmla="*/ 219361 w 504825"/>
              <a:gd name="connsiteY18" fmla="*/ 384048 h 423100"/>
              <a:gd name="connsiteX19" fmla="*/ 219837 w 504825"/>
              <a:gd name="connsiteY19" fmla="*/ 385477 h 423100"/>
              <a:gd name="connsiteX20" fmla="*/ 176403 w 504825"/>
              <a:gd name="connsiteY20" fmla="*/ 385477 h 423100"/>
              <a:gd name="connsiteX21" fmla="*/ 183261 w 504825"/>
              <a:gd name="connsiteY21" fmla="*/ 377095 h 423100"/>
              <a:gd name="connsiteX22" fmla="*/ 183261 w 504825"/>
              <a:gd name="connsiteY22" fmla="*/ 161449 h 423100"/>
              <a:gd name="connsiteX23" fmla="*/ 154686 w 504825"/>
              <a:gd name="connsiteY23" fmla="*/ 113824 h 423100"/>
              <a:gd name="connsiteX24" fmla="*/ 149447 w 504825"/>
              <a:gd name="connsiteY24" fmla="*/ 22479 h 423100"/>
              <a:gd name="connsiteX25" fmla="*/ 156591 w 504825"/>
              <a:gd name="connsiteY25" fmla="*/ 22479 h 423100"/>
              <a:gd name="connsiteX26" fmla="*/ 156591 w 504825"/>
              <a:gd name="connsiteY26" fmla="*/ 18002 h 423100"/>
              <a:gd name="connsiteX27" fmla="*/ 144304 w 504825"/>
              <a:gd name="connsiteY27" fmla="*/ 1048 h 423100"/>
              <a:gd name="connsiteX28" fmla="*/ 140970 w 504825"/>
              <a:gd name="connsiteY28" fmla="*/ 0 h 423100"/>
              <a:gd name="connsiteX29" fmla="*/ 109538 w 504825"/>
              <a:gd name="connsiteY29" fmla="*/ 0 h 423100"/>
              <a:gd name="connsiteX30" fmla="*/ 106204 w 504825"/>
              <a:gd name="connsiteY30" fmla="*/ 1048 h 423100"/>
              <a:gd name="connsiteX31" fmla="*/ 93821 w 504825"/>
              <a:gd name="connsiteY31" fmla="*/ 18002 h 423100"/>
              <a:gd name="connsiteX32" fmla="*/ 93821 w 504825"/>
              <a:gd name="connsiteY32" fmla="*/ 22479 h 423100"/>
              <a:gd name="connsiteX33" fmla="*/ 100965 w 504825"/>
              <a:gd name="connsiteY33" fmla="*/ 22479 h 423100"/>
              <a:gd name="connsiteX34" fmla="*/ 95250 w 504825"/>
              <a:gd name="connsiteY34" fmla="*/ 113824 h 423100"/>
              <a:gd name="connsiteX35" fmla="*/ 66675 w 504825"/>
              <a:gd name="connsiteY35" fmla="*/ 161449 h 423100"/>
              <a:gd name="connsiteX36" fmla="*/ 66675 w 504825"/>
              <a:gd name="connsiteY36" fmla="*/ 376619 h 423100"/>
              <a:gd name="connsiteX37" fmla="*/ 73533 w 504825"/>
              <a:gd name="connsiteY37" fmla="*/ 385000 h 423100"/>
              <a:gd name="connsiteX38" fmla="*/ 19050 w 504825"/>
              <a:gd name="connsiteY38" fmla="*/ 385000 h 423100"/>
              <a:gd name="connsiteX39" fmla="*/ 0 w 504825"/>
              <a:gd name="connsiteY39" fmla="*/ 404050 h 423100"/>
              <a:gd name="connsiteX40" fmla="*/ 19050 w 504825"/>
              <a:gd name="connsiteY40" fmla="*/ 423100 h 423100"/>
              <a:gd name="connsiteX41" fmla="*/ 485775 w 504825"/>
              <a:gd name="connsiteY41" fmla="*/ 423100 h 423100"/>
              <a:gd name="connsiteX42" fmla="*/ 504825 w 504825"/>
              <a:gd name="connsiteY42" fmla="*/ 404050 h 423100"/>
              <a:gd name="connsiteX43" fmla="*/ 485775 w 504825"/>
              <a:gd name="connsiteY43" fmla="*/ 385000 h 423100"/>
              <a:gd name="connsiteX44" fmla="*/ 225647 w 504825"/>
              <a:gd name="connsiteY44" fmla="*/ 244221 h 423100"/>
              <a:gd name="connsiteX45" fmla="*/ 227267 w 504825"/>
              <a:gd name="connsiteY45" fmla="*/ 215646 h 423100"/>
              <a:gd name="connsiteX46" fmla="*/ 293942 w 504825"/>
              <a:gd name="connsiteY46" fmla="*/ 215646 h 423100"/>
              <a:gd name="connsiteX47" fmla="*/ 295942 w 504825"/>
              <a:gd name="connsiteY47" fmla="*/ 244221 h 42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04825" h="423100">
                <a:moveTo>
                  <a:pt x="485775" y="385000"/>
                </a:moveTo>
                <a:lnTo>
                  <a:pt x="300609" y="385000"/>
                </a:lnTo>
                <a:cubicBezTo>
                  <a:pt x="300704" y="384529"/>
                  <a:pt x="300704" y="384043"/>
                  <a:pt x="300609" y="383572"/>
                </a:cubicBezTo>
                <a:cubicBezTo>
                  <a:pt x="300609" y="380238"/>
                  <a:pt x="297085" y="377666"/>
                  <a:pt x="289370" y="375666"/>
                </a:cubicBezTo>
                <a:cubicBezTo>
                  <a:pt x="286225" y="374935"/>
                  <a:pt x="283046" y="374363"/>
                  <a:pt x="279845" y="373951"/>
                </a:cubicBezTo>
                <a:lnTo>
                  <a:pt x="276320" y="373951"/>
                </a:lnTo>
                <a:cubicBezTo>
                  <a:pt x="270891" y="372142"/>
                  <a:pt x="267843" y="369951"/>
                  <a:pt x="267843" y="367855"/>
                </a:cubicBezTo>
                <a:lnTo>
                  <a:pt x="267843" y="312611"/>
                </a:lnTo>
                <a:cubicBezTo>
                  <a:pt x="281855" y="310869"/>
                  <a:pt x="294874" y="304460"/>
                  <a:pt x="304800" y="294418"/>
                </a:cubicBezTo>
                <a:cubicBezTo>
                  <a:pt x="309104" y="290361"/>
                  <a:pt x="311550" y="284712"/>
                  <a:pt x="311563" y="278797"/>
                </a:cubicBezTo>
                <a:lnTo>
                  <a:pt x="305181" y="202597"/>
                </a:lnTo>
                <a:lnTo>
                  <a:pt x="213646" y="202597"/>
                </a:lnTo>
                <a:lnTo>
                  <a:pt x="208217" y="278797"/>
                </a:lnTo>
                <a:cubicBezTo>
                  <a:pt x="208067" y="284611"/>
                  <a:pt x="210385" y="290217"/>
                  <a:pt x="214598" y="294227"/>
                </a:cubicBezTo>
                <a:cubicBezTo>
                  <a:pt x="224820" y="304534"/>
                  <a:pt x="238269" y="311023"/>
                  <a:pt x="252698" y="312611"/>
                </a:cubicBezTo>
                <a:lnTo>
                  <a:pt x="252698" y="368046"/>
                </a:lnTo>
                <a:cubicBezTo>
                  <a:pt x="252698" y="370237"/>
                  <a:pt x="249365" y="372523"/>
                  <a:pt x="244507" y="374142"/>
                </a:cubicBezTo>
                <a:cubicBezTo>
                  <a:pt x="239806" y="374437"/>
                  <a:pt x="235148" y="375203"/>
                  <a:pt x="230600" y="376428"/>
                </a:cubicBezTo>
                <a:cubicBezTo>
                  <a:pt x="223742" y="378428"/>
                  <a:pt x="220028" y="380905"/>
                  <a:pt x="219361" y="384048"/>
                </a:cubicBezTo>
                <a:cubicBezTo>
                  <a:pt x="219361" y="384619"/>
                  <a:pt x="219361" y="385000"/>
                  <a:pt x="219837" y="385477"/>
                </a:cubicBezTo>
                <a:lnTo>
                  <a:pt x="176403" y="385477"/>
                </a:lnTo>
                <a:cubicBezTo>
                  <a:pt x="180785" y="383000"/>
                  <a:pt x="183261" y="380143"/>
                  <a:pt x="183261" y="377095"/>
                </a:cubicBezTo>
                <a:lnTo>
                  <a:pt x="183261" y="161449"/>
                </a:lnTo>
                <a:cubicBezTo>
                  <a:pt x="183339" y="141494"/>
                  <a:pt x="172330" y="123146"/>
                  <a:pt x="154686" y="113824"/>
                </a:cubicBezTo>
                <a:lnTo>
                  <a:pt x="149447" y="22479"/>
                </a:lnTo>
                <a:lnTo>
                  <a:pt x="156591" y="22479"/>
                </a:lnTo>
                <a:lnTo>
                  <a:pt x="156591" y="18002"/>
                </a:lnTo>
                <a:cubicBezTo>
                  <a:pt x="156630" y="10277"/>
                  <a:pt x="151658" y="3416"/>
                  <a:pt x="144304" y="1048"/>
                </a:cubicBezTo>
                <a:cubicBezTo>
                  <a:pt x="143314" y="390"/>
                  <a:pt x="142158" y="28"/>
                  <a:pt x="140970" y="0"/>
                </a:cubicBezTo>
                <a:lnTo>
                  <a:pt x="109538" y="0"/>
                </a:lnTo>
                <a:cubicBezTo>
                  <a:pt x="108347" y="10"/>
                  <a:pt x="107187" y="375"/>
                  <a:pt x="106204" y="1048"/>
                </a:cubicBezTo>
                <a:cubicBezTo>
                  <a:pt x="98830" y="3408"/>
                  <a:pt x="93825" y="10260"/>
                  <a:pt x="93821" y="18002"/>
                </a:cubicBezTo>
                <a:lnTo>
                  <a:pt x="93821" y="22479"/>
                </a:lnTo>
                <a:lnTo>
                  <a:pt x="100965" y="22479"/>
                </a:lnTo>
                <a:lnTo>
                  <a:pt x="95250" y="113824"/>
                </a:lnTo>
                <a:cubicBezTo>
                  <a:pt x="77606" y="123146"/>
                  <a:pt x="66597" y="141494"/>
                  <a:pt x="66675" y="161449"/>
                </a:cubicBezTo>
                <a:lnTo>
                  <a:pt x="66675" y="376619"/>
                </a:lnTo>
                <a:cubicBezTo>
                  <a:pt x="66675" y="379667"/>
                  <a:pt x="69152" y="382524"/>
                  <a:pt x="73533" y="385000"/>
                </a:cubicBezTo>
                <a:lnTo>
                  <a:pt x="19050" y="385000"/>
                </a:lnTo>
                <a:cubicBezTo>
                  <a:pt x="8529" y="385000"/>
                  <a:pt x="0" y="393529"/>
                  <a:pt x="0" y="404050"/>
                </a:cubicBezTo>
                <a:cubicBezTo>
                  <a:pt x="0" y="414572"/>
                  <a:pt x="8529" y="423100"/>
                  <a:pt x="19050" y="423100"/>
                </a:cubicBezTo>
                <a:lnTo>
                  <a:pt x="485775" y="423100"/>
                </a:lnTo>
                <a:cubicBezTo>
                  <a:pt x="496296" y="423100"/>
                  <a:pt x="504825" y="414572"/>
                  <a:pt x="504825" y="404050"/>
                </a:cubicBezTo>
                <a:cubicBezTo>
                  <a:pt x="504825" y="393529"/>
                  <a:pt x="496296" y="385000"/>
                  <a:pt x="485775" y="385000"/>
                </a:cubicBezTo>
                <a:close/>
                <a:moveTo>
                  <a:pt x="225647" y="244221"/>
                </a:moveTo>
                <a:lnTo>
                  <a:pt x="227267" y="215646"/>
                </a:lnTo>
                <a:lnTo>
                  <a:pt x="293942" y="215646"/>
                </a:lnTo>
                <a:lnTo>
                  <a:pt x="295942" y="244221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9D85624-8985-439E-86D4-FAB81FE8824C}"/>
              </a:ext>
            </a:extLst>
          </p:cNvPr>
          <p:cNvSpPr/>
          <p:nvPr/>
        </p:nvSpPr>
        <p:spPr>
          <a:xfrm>
            <a:off x="14229994" y="8530086"/>
            <a:ext cx="609600" cy="289083"/>
          </a:xfrm>
          <a:custGeom>
            <a:avLst/>
            <a:gdLst>
              <a:gd name="connsiteX0" fmla="*/ 579120 w 609600"/>
              <a:gd name="connsiteY0" fmla="*/ 75724 h 289083"/>
              <a:gd name="connsiteX1" fmla="*/ 430530 w 609600"/>
              <a:gd name="connsiteY1" fmla="*/ 3334 h 289083"/>
              <a:gd name="connsiteX2" fmla="*/ 410528 w 609600"/>
              <a:gd name="connsiteY2" fmla="*/ 95 h 289083"/>
              <a:gd name="connsiteX3" fmla="*/ 383476 w 609600"/>
              <a:gd name="connsiteY3" fmla="*/ 81439 h 289083"/>
              <a:gd name="connsiteX4" fmla="*/ 377739 w 609600"/>
              <a:gd name="connsiteY4" fmla="*/ 84418 h 289083"/>
              <a:gd name="connsiteX5" fmla="*/ 375666 w 609600"/>
              <a:gd name="connsiteY5" fmla="*/ 83058 h 289083"/>
              <a:gd name="connsiteX6" fmla="*/ 304800 w 609600"/>
              <a:gd name="connsiteY6" fmla="*/ 12859 h 289083"/>
              <a:gd name="connsiteX7" fmla="*/ 234125 w 609600"/>
              <a:gd name="connsiteY7" fmla="*/ 82867 h 289083"/>
              <a:gd name="connsiteX8" fmla="*/ 227530 w 609600"/>
              <a:gd name="connsiteY8" fmla="*/ 83148 h 289083"/>
              <a:gd name="connsiteX9" fmla="*/ 226219 w 609600"/>
              <a:gd name="connsiteY9" fmla="*/ 81058 h 289083"/>
              <a:gd name="connsiteX10" fmla="*/ 202406 w 609600"/>
              <a:gd name="connsiteY10" fmla="*/ 0 h 289083"/>
              <a:gd name="connsiteX11" fmla="*/ 179070 w 609600"/>
              <a:gd name="connsiteY11" fmla="*/ 3334 h 289083"/>
              <a:gd name="connsiteX12" fmla="*/ 30480 w 609600"/>
              <a:gd name="connsiteY12" fmla="*/ 75724 h 289083"/>
              <a:gd name="connsiteX13" fmla="*/ 0 w 609600"/>
              <a:gd name="connsiteY13" fmla="*/ 136684 h 289083"/>
              <a:gd name="connsiteX14" fmla="*/ 0 w 609600"/>
              <a:gd name="connsiteY14" fmla="*/ 289084 h 289083"/>
              <a:gd name="connsiteX15" fmla="*/ 266700 w 609600"/>
              <a:gd name="connsiteY15" fmla="*/ 289084 h 289083"/>
              <a:gd name="connsiteX16" fmla="*/ 277273 w 609600"/>
              <a:gd name="connsiteY16" fmla="*/ 136684 h 289083"/>
              <a:gd name="connsiteX17" fmla="*/ 332708 w 609600"/>
              <a:gd name="connsiteY17" fmla="*/ 136684 h 289083"/>
              <a:gd name="connsiteX18" fmla="*/ 342900 w 609600"/>
              <a:gd name="connsiteY18" fmla="*/ 289084 h 289083"/>
              <a:gd name="connsiteX19" fmla="*/ 609600 w 609600"/>
              <a:gd name="connsiteY19" fmla="*/ 289084 h 289083"/>
              <a:gd name="connsiteX20" fmla="*/ 609600 w 609600"/>
              <a:gd name="connsiteY20" fmla="*/ 136684 h 289083"/>
              <a:gd name="connsiteX21" fmla="*/ 579120 w 609600"/>
              <a:gd name="connsiteY21" fmla="*/ 75724 h 289083"/>
              <a:gd name="connsiteX22" fmla="*/ 333375 w 609600"/>
              <a:gd name="connsiteY22" fmla="*/ 117634 h 289083"/>
              <a:gd name="connsiteX23" fmla="*/ 276225 w 609600"/>
              <a:gd name="connsiteY23" fmla="*/ 117634 h 289083"/>
              <a:gd name="connsiteX24" fmla="*/ 266700 w 609600"/>
              <a:gd name="connsiteY24" fmla="*/ 79534 h 289083"/>
              <a:gd name="connsiteX25" fmla="*/ 304800 w 609600"/>
              <a:gd name="connsiteY25" fmla="*/ 41434 h 289083"/>
              <a:gd name="connsiteX26" fmla="*/ 342900 w 609600"/>
              <a:gd name="connsiteY26" fmla="*/ 79534 h 289083"/>
              <a:gd name="connsiteX27" fmla="*/ 512921 w 609600"/>
              <a:gd name="connsiteY27" fmla="*/ 149066 h 289083"/>
              <a:gd name="connsiteX28" fmla="*/ 473583 w 609600"/>
              <a:gd name="connsiteY28" fmla="*/ 193834 h 289083"/>
              <a:gd name="connsiteX29" fmla="*/ 434340 w 609600"/>
              <a:gd name="connsiteY29" fmla="*/ 149066 h 289083"/>
              <a:gd name="connsiteX30" fmla="*/ 438341 w 609600"/>
              <a:gd name="connsiteY30" fmla="*/ 124682 h 289083"/>
              <a:gd name="connsiteX31" fmla="*/ 432911 w 609600"/>
              <a:gd name="connsiteY31" fmla="*/ 112490 h 289083"/>
              <a:gd name="connsiteX32" fmla="*/ 446342 w 609600"/>
              <a:gd name="connsiteY32" fmla="*/ 99060 h 289083"/>
              <a:gd name="connsiteX33" fmla="*/ 473583 w 609600"/>
              <a:gd name="connsiteY33" fmla="*/ 99060 h 289083"/>
              <a:gd name="connsiteX34" fmla="*/ 487109 w 609600"/>
              <a:gd name="connsiteY34" fmla="*/ 104203 h 289083"/>
              <a:gd name="connsiteX35" fmla="*/ 500825 w 609600"/>
              <a:gd name="connsiteY35" fmla="*/ 98869 h 289083"/>
              <a:gd name="connsiteX36" fmla="*/ 514350 w 609600"/>
              <a:gd name="connsiteY36" fmla="*/ 112490 h 289083"/>
              <a:gd name="connsiteX37" fmla="*/ 508921 w 609600"/>
              <a:gd name="connsiteY37" fmla="*/ 124682 h 289083"/>
              <a:gd name="connsiteX38" fmla="*/ 513017 w 609600"/>
              <a:gd name="connsiteY38" fmla="*/ 149066 h 2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9600" h="289083">
                <a:moveTo>
                  <a:pt x="579120" y="75724"/>
                </a:moveTo>
                <a:cubicBezTo>
                  <a:pt x="537210" y="41434"/>
                  <a:pt x="483870" y="18574"/>
                  <a:pt x="430530" y="3334"/>
                </a:cubicBezTo>
                <a:cubicBezTo>
                  <a:pt x="424027" y="1408"/>
                  <a:pt x="417306" y="320"/>
                  <a:pt x="410528" y="95"/>
                </a:cubicBezTo>
                <a:lnTo>
                  <a:pt x="383476" y="81439"/>
                </a:lnTo>
                <a:cubicBezTo>
                  <a:pt x="382715" y="83846"/>
                  <a:pt x="380146" y="85180"/>
                  <a:pt x="377739" y="84418"/>
                </a:cubicBezTo>
                <a:cubicBezTo>
                  <a:pt x="376936" y="84165"/>
                  <a:pt x="376218" y="83693"/>
                  <a:pt x="375666" y="83058"/>
                </a:cubicBezTo>
                <a:lnTo>
                  <a:pt x="304800" y="12859"/>
                </a:lnTo>
                <a:lnTo>
                  <a:pt x="234125" y="82867"/>
                </a:lnTo>
                <a:cubicBezTo>
                  <a:pt x="232380" y="84766"/>
                  <a:pt x="229429" y="84892"/>
                  <a:pt x="227530" y="83148"/>
                </a:cubicBezTo>
                <a:cubicBezTo>
                  <a:pt x="226913" y="82581"/>
                  <a:pt x="226461" y="81860"/>
                  <a:pt x="226219" y="81058"/>
                </a:cubicBezTo>
                <a:lnTo>
                  <a:pt x="202406" y="0"/>
                </a:lnTo>
                <a:cubicBezTo>
                  <a:pt x="194522" y="174"/>
                  <a:pt x="186687" y="1293"/>
                  <a:pt x="179070" y="3334"/>
                </a:cubicBezTo>
                <a:cubicBezTo>
                  <a:pt x="125800" y="18879"/>
                  <a:pt x="75555" y="43357"/>
                  <a:pt x="30480" y="75724"/>
                </a:cubicBezTo>
                <a:cubicBezTo>
                  <a:pt x="11687" y="90441"/>
                  <a:pt x="497" y="112820"/>
                  <a:pt x="0" y="136684"/>
                </a:cubicBezTo>
                <a:lnTo>
                  <a:pt x="0" y="289084"/>
                </a:lnTo>
                <a:lnTo>
                  <a:pt x="266700" y="289084"/>
                </a:lnTo>
                <a:lnTo>
                  <a:pt x="277273" y="136684"/>
                </a:lnTo>
                <a:lnTo>
                  <a:pt x="332708" y="136684"/>
                </a:lnTo>
                <a:lnTo>
                  <a:pt x="342900" y="289084"/>
                </a:lnTo>
                <a:lnTo>
                  <a:pt x="609600" y="289084"/>
                </a:lnTo>
                <a:lnTo>
                  <a:pt x="609600" y="136684"/>
                </a:lnTo>
                <a:cubicBezTo>
                  <a:pt x="609103" y="112820"/>
                  <a:pt x="597913" y="90441"/>
                  <a:pt x="579120" y="75724"/>
                </a:cubicBezTo>
                <a:close/>
                <a:moveTo>
                  <a:pt x="333375" y="117634"/>
                </a:moveTo>
                <a:lnTo>
                  <a:pt x="276225" y="117634"/>
                </a:lnTo>
                <a:lnTo>
                  <a:pt x="266700" y="79534"/>
                </a:lnTo>
                <a:lnTo>
                  <a:pt x="304800" y="41434"/>
                </a:lnTo>
                <a:lnTo>
                  <a:pt x="342900" y="79534"/>
                </a:lnTo>
                <a:close/>
                <a:moveTo>
                  <a:pt x="512921" y="149066"/>
                </a:moveTo>
                <a:cubicBezTo>
                  <a:pt x="512921" y="182880"/>
                  <a:pt x="473583" y="193834"/>
                  <a:pt x="473583" y="193834"/>
                </a:cubicBezTo>
                <a:cubicBezTo>
                  <a:pt x="473583" y="193834"/>
                  <a:pt x="434340" y="182880"/>
                  <a:pt x="434340" y="149066"/>
                </a:cubicBezTo>
                <a:cubicBezTo>
                  <a:pt x="434340" y="135541"/>
                  <a:pt x="438341" y="135541"/>
                  <a:pt x="438341" y="124682"/>
                </a:cubicBezTo>
                <a:cubicBezTo>
                  <a:pt x="437658" y="120205"/>
                  <a:pt x="435782" y="115994"/>
                  <a:pt x="432911" y="112490"/>
                </a:cubicBezTo>
                <a:lnTo>
                  <a:pt x="446342" y="99060"/>
                </a:lnTo>
                <a:cubicBezTo>
                  <a:pt x="454072" y="106063"/>
                  <a:pt x="465853" y="106063"/>
                  <a:pt x="473583" y="99060"/>
                </a:cubicBezTo>
                <a:cubicBezTo>
                  <a:pt x="477333" y="102334"/>
                  <a:pt x="482131" y="104158"/>
                  <a:pt x="487109" y="104203"/>
                </a:cubicBezTo>
                <a:cubicBezTo>
                  <a:pt x="492190" y="104223"/>
                  <a:pt x="497092" y="102318"/>
                  <a:pt x="500825" y="98869"/>
                </a:cubicBezTo>
                <a:lnTo>
                  <a:pt x="514350" y="112490"/>
                </a:lnTo>
                <a:cubicBezTo>
                  <a:pt x="511522" y="116019"/>
                  <a:pt x="509651" y="120219"/>
                  <a:pt x="508921" y="124682"/>
                </a:cubicBezTo>
                <a:cubicBezTo>
                  <a:pt x="508921" y="135541"/>
                  <a:pt x="513017" y="135541"/>
                  <a:pt x="513017" y="14906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79E13E5C-9D7F-4818-9FA6-D828718C9D51}"/>
              </a:ext>
            </a:extLst>
          </p:cNvPr>
          <p:cNvSpPr/>
          <p:nvPr/>
        </p:nvSpPr>
        <p:spPr>
          <a:xfrm>
            <a:off x="14382365" y="8302534"/>
            <a:ext cx="304828" cy="182752"/>
          </a:xfrm>
          <a:custGeom>
            <a:avLst/>
            <a:gdLst>
              <a:gd name="connsiteX0" fmla="*/ 156048 w 304828"/>
              <a:gd name="connsiteY0" fmla="*/ 47625 h 182752"/>
              <a:gd name="connsiteX1" fmla="*/ 3077 w 304828"/>
              <a:gd name="connsiteY1" fmla="*/ 0 h 182752"/>
              <a:gd name="connsiteX2" fmla="*/ 122107 w 304828"/>
              <a:gd name="connsiteY2" fmla="*/ 179676 h 182752"/>
              <a:gd name="connsiteX3" fmla="*/ 301783 w 304828"/>
              <a:gd name="connsiteY3" fmla="*/ 60645 h 182752"/>
              <a:gd name="connsiteX4" fmla="*/ 304829 w 304828"/>
              <a:gd name="connsiteY4" fmla="*/ 30861 h 182752"/>
              <a:gd name="connsiteX5" fmla="*/ 302448 w 304828"/>
              <a:gd name="connsiteY5" fmla="*/ 4763 h 182752"/>
              <a:gd name="connsiteX6" fmla="*/ 156048 w 304828"/>
              <a:gd name="connsiteY6" fmla="*/ 47625 h 1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28" h="182752">
                <a:moveTo>
                  <a:pt x="156048" y="47625"/>
                </a:moveTo>
                <a:cubicBezTo>
                  <a:pt x="101418" y="47567"/>
                  <a:pt x="48086" y="30963"/>
                  <a:pt x="3077" y="0"/>
                </a:cubicBezTo>
                <a:cubicBezTo>
                  <a:pt x="-13670" y="82486"/>
                  <a:pt x="39622" y="162929"/>
                  <a:pt x="122107" y="179676"/>
                </a:cubicBezTo>
                <a:cubicBezTo>
                  <a:pt x="204593" y="196422"/>
                  <a:pt x="285036" y="143130"/>
                  <a:pt x="301783" y="60645"/>
                </a:cubicBezTo>
                <a:cubicBezTo>
                  <a:pt x="303774" y="50841"/>
                  <a:pt x="304794" y="40865"/>
                  <a:pt x="304829" y="30861"/>
                </a:cubicBezTo>
                <a:cubicBezTo>
                  <a:pt x="304767" y="22110"/>
                  <a:pt x="303970" y="13380"/>
                  <a:pt x="302448" y="4763"/>
                </a:cubicBezTo>
                <a:cubicBezTo>
                  <a:pt x="258753" y="32759"/>
                  <a:pt x="207944" y="47635"/>
                  <a:pt x="156048" y="476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E2C7B43C-2447-4547-AB90-3454C4F32AC9}"/>
              </a:ext>
            </a:extLst>
          </p:cNvPr>
          <p:cNvSpPr/>
          <p:nvPr/>
        </p:nvSpPr>
        <p:spPr>
          <a:xfrm>
            <a:off x="14325285" y="8074867"/>
            <a:ext cx="428157" cy="246708"/>
          </a:xfrm>
          <a:custGeom>
            <a:avLst/>
            <a:gdLst>
              <a:gd name="connsiteX0" fmla="*/ 410486 w 428157"/>
              <a:gd name="connsiteY0" fmla="*/ 72028 h 246708"/>
              <a:gd name="connsiteX1" fmla="*/ 321428 w 428157"/>
              <a:gd name="connsiteY1" fmla="*/ 47644 h 246708"/>
              <a:gd name="connsiteX2" fmla="*/ 225320 w 428157"/>
              <a:gd name="connsiteY2" fmla="*/ 2781 h 246708"/>
              <a:gd name="connsiteX3" fmla="*/ 203222 w 428157"/>
              <a:gd name="connsiteY3" fmla="*/ 2781 h 246708"/>
              <a:gd name="connsiteX4" fmla="*/ 107115 w 428157"/>
              <a:gd name="connsiteY4" fmla="*/ 47644 h 246708"/>
              <a:gd name="connsiteX5" fmla="*/ 18056 w 428157"/>
              <a:gd name="connsiteY5" fmla="*/ 72028 h 246708"/>
              <a:gd name="connsiteX6" fmla="*/ 553 w 428157"/>
              <a:gd name="connsiteY6" fmla="*/ 99529 h 246708"/>
              <a:gd name="connsiteX7" fmla="*/ 6722 w 428157"/>
              <a:gd name="connsiteY7" fmla="*/ 110795 h 246708"/>
              <a:gd name="connsiteX8" fmla="*/ 44822 w 428157"/>
              <a:gd name="connsiteY8" fmla="*/ 148895 h 246708"/>
              <a:gd name="connsiteX9" fmla="*/ 44822 w 428157"/>
              <a:gd name="connsiteY9" fmla="*/ 161373 h 246708"/>
              <a:gd name="connsiteX10" fmla="*/ 62634 w 428157"/>
              <a:gd name="connsiteY10" fmla="*/ 195282 h 246708"/>
              <a:gd name="connsiteX11" fmla="*/ 74921 w 428157"/>
              <a:gd name="connsiteY11" fmla="*/ 203759 h 246708"/>
              <a:gd name="connsiteX12" fmla="*/ 344574 w 428157"/>
              <a:gd name="connsiteY12" fmla="*/ 207950 h 246708"/>
              <a:gd name="connsiteX13" fmla="*/ 364290 w 428157"/>
              <a:gd name="connsiteY13" fmla="*/ 195186 h 246708"/>
              <a:gd name="connsiteX14" fmla="*/ 383340 w 428157"/>
              <a:gd name="connsiteY14" fmla="*/ 160515 h 246708"/>
              <a:gd name="connsiteX15" fmla="*/ 383340 w 428157"/>
              <a:gd name="connsiteY15" fmla="*/ 149181 h 246708"/>
              <a:gd name="connsiteX16" fmla="*/ 421440 w 428157"/>
              <a:gd name="connsiteY16" fmla="*/ 111081 h 246708"/>
              <a:gd name="connsiteX17" fmla="*/ 421372 w 428157"/>
              <a:gd name="connsiteY17" fmla="*/ 78482 h 246708"/>
              <a:gd name="connsiteX18" fmla="*/ 410105 w 428157"/>
              <a:gd name="connsiteY18" fmla="*/ 72314 h 246708"/>
              <a:gd name="connsiteX19" fmla="*/ 248561 w 428157"/>
              <a:gd name="connsiteY19" fmla="*/ 112700 h 246708"/>
              <a:gd name="connsiteX20" fmla="*/ 213890 w 428157"/>
              <a:gd name="connsiteY20" fmla="*/ 152133 h 246708"/>
              <a:gd name="connsiteX21" fmla="*/ 179219 w 428157"/>
              <a:gd name="connsiteY21" fmla="*/ 112700 h 246708"/>
              <a:gd name="connsiteX22" fmla="*/ 182744 w 428157"/>
              <a:gd name="connsiteY22" fmla="*/ 91173 h 246708"/>
              <a:gd name="connsiteX23" fmla="*/ 177981 w 428157"/>
              <a:gd name="connsiteY23" fmla="*/ 80410 h 246708"/>
              <a:gd name="connsiteX24" fmla="*/ 190459 w 428157"/>
              <a:gd name="connsiteY24" fmla="*/ 68504 h 246708"/>
              <a:gd name="connsiteX25" fmla="*/ 202460 w 428157"/>
              <a:gd name="connsiteY25" fmla="*/ 73171 h 246708"/>
              <a:gd name="connsiteX26" fmla="*/ 214462 w 428157"/>
              <a:gd name="connsiteY26" fmla="*/ 68694 h 246708"/>
              <a:gd name="connsiteX27" fmla="*/ 226463 w 428157"/>
              <a:gd name="connsiteY27" fmla="*/ 73171 h 246708"/>
              <a:gd name="connsiteX28" fmla="*/ 238084 w 428157"/>
              <a:gd name="connsiteY28" fmla="*/ 68504 h 246708"/>
              <a:gd name="connsiteX29" fmla="*/ 249990 w 428157"/>
              <a:gd name="connsiteY29" fmla="*/ 80410 h 246708"/>
              <a:gd name="connsiteX30" fmla="*/ 245228 w 428157"/>
              <a:gd name="connsiteY30" fmla="*/ 91173 h 246708"/>
              <a:gd name="connsiteX31" fmla="*/ 248942 w 428157"/>
              <a:gd name="connsiteY31" fmla="*/ 112700 h 24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8157" h="246708">
                <a:moveTo>
                  <a:pt x="410486" y="72028"/>
                </a:moveTo>
                <a:cubicBezTo>
                  <a:pt x="380302" y="65845"/>
                  <a:pt x="350552" y="57700"/>
                  <a:pt x="321428" y="47644"/>
                </a:cubicBezTo>
                <a:cubicBezTo>
                  <a:pt x="299997" y="39453"/>
                  <a:pt x="246942" y="14211"/>
                  <a:pt x="225320" y="2781"/>
                </a:cubicBezTo>
                <a:cubicBezTo>
                  <a:pt x="218422" y="-927"/>
                  <a:pt x="210121" y="-927"/>
                  <a:pt x="203222" y="2781"/>
                </a:cubicBezTo>
                <a:cubicBezTo>
                  <a:pt x="181601" y="14211"/>
                  <a:pt x="128546" y="39453"/>
                  <a:pt x="107115" y="47644"/>
                </a:cubicBezTo>
                <a:cubicBezTo>
                  <a:pt x="77991" y="57700"/>
                  <a:pt x="48241" y="65845"/>
                  <a:pt x="18056" y="72028"/>
                </a:cubicBezTo>
                <a:cubicBezTo>
                  <a:pt x="5629" y="74789"/>
                  <a:pt x="-2207" y="87101"/>
                  <a:pt x="553" y="99529"/>
                </a:cubicBezTo>
                <a:cubicBezTo>
                  <a:pt x="1500" y="103793"/>
                  <a:pt x="3639" y="107700"/>
                  <a:pt x="6722" y="110795"/>
                </a:cubicBezTo>
                <a:lnTo>
                  <a:pt x="44822" y="148895"/>
                </a:lnTo>
                <a:lnTo>
                  <a:pt x="44822" y="161373"/>
                </a:lnTo>
                <a:cubicBezTo>
                  <a:pt x="44832" y="174914"/>
                  <a:pt x="51489" y="187588"/>
                  <a:pt x="62634" y="195282"/>
                </a:cubicBezTo>
                <a:lnTo>
                  <a:pt x="74921" y="203759"/>
                </a:lnTo>
                <a:cubicBezTo>
                  <a:pt x="155718" y="259461"/>
                  <a:pt x="262084" y="261114"/>
                  <a:pt x="344574" y="207950"/>
                </a:cubicBezTo>
                <a:lnTo>
                  <a:pt x="364290" y="195186"/>
                </a:lnTo>
                <a:cubicBezTo>
                  <a:pt x="376130" y="187627"/>
                  <a:pt x="383309" y="174563"/>
                  <a:pt x="383340" y="160515"/>
                </a:cubicBezTo>
                <a:lnTo>
                  <a:pt x="383340" y="149181"/>
                </a:lnTo>
                <a:lnTo>
                  <a:pt x="421440" y="111081"/>
                </a:lnTo>
                <a:cubicBezTo>
                  <a:pt x="430423" y="102060"/>
                  <a:pt x="430392" y="87465"/>
                  <a:pt x="421372" y="78482"/>
                </a:cubicBezTo>
                <a:cubicBezTo>
                  <a:pt x="418276" y="75400"/>
                  <a:pt x="414370" y="73261"/>
                  <a:pt x="410105" y="72314"/>
                </a:cubicBezTo>
                <a:close/>
                <a:moveTo>
                  <a:pt x="248561" y="112700"/>
                </a:moveTo>
                <a:cubicBezTo>
                  <a:pt x="248561" y="142513"/>
                  <a:pt x="213890" y="152133"/>
                  <a:pt x="213890" y="152133"/>
                </a:cubicBezTo>
                <a:cubicBezTo>
                  <a:pt x="213890" y="152133"/>
                  <a:pt x="179219" y="142608"/>
                  <a:pt x="179219" y="112700"/>
                </a:cubicBezTo>
                <a:cubicBezTo>
                  <a:pt x="179219" y="100698"/>
                  <a:pt x="182744" y="100698"/>
                  <a:pt x="182744" y="91173"/>
                </a:cubicBezTo>
                <a:cubicBezTo>
                  <a:pt x="182136" y="87227"/>
                  <a:pt x="180493" y="83513"/>
                  <a:pt x="177981" y="80410"/>
                </a:cubicBezTo>
                <a:lnTo>
                  <a:pt x="190459" y="68504"/>
                </a:lnTo>
                <a:cubicBezTo>
                  <a:pt x="193712" y="71543"/>
                  <a:pt x="198009" y="73214"/>
                  <a:pt x="202460" y="73171"/>
                </a:cubicBezTo>
                <a:cubicBezTo>
                  <a:pt x="206874" y="73201"/>
                  <a:pt x="211145" y="71607"/>
                  <a:pt x="214462" y="68694"/>
                </a:cubicBezTo>
                <a:cubicBezTo>
                  <a:pt x="217800" y="71570"/>
                  <a:pt x="222057" y="73158"/>
                  <a:pt x="226463" y="73171"/>
                </a:cubicBezTo>
                <a:cubicBezTo>
                  <a:pt x="230783" y="73118"/>
                  <a:pt x="234927" y="71453"/>
                  <a:pt x="238084" y="68504"/>
                </a:cubicBezTo>
                <a:lnTo>
                  <a:pt x="249990" y="80410"/>
                </a:lnTo>
                <a:cubicBezTo>
                  <a:pt x="247499" y="83526"/>
                  <a:pt x="245857" y="87234"/>
                  <a:pt x="245228" y="91173"/>
                </a:cubicBezTo>
                <a:cubicBezTo>
                  <a:pt x="245418" y="100698"/>
                  <a:pt x="248942" y="100698"/>
                  <a:pt x="248942" y="1127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814D4C08-23E0-41A4-BB94-3627A9ACAAD5}"/>
              </a:ext>
            </a:extLst>
          </p:cNvPr>
          <p:cNvSpPr/>
          <p:nvPr/>
        </p:nvSpPr>
        <p:spPr>
          <a:xfrm>
            <a:off x="13446328" y="8535702"/>
            <a:ext cx="244849" cy="245611"/>
          </a:xfrm>
          <a:custGeom>
            <a:avLst/>
            <a:gdLst>
              <a:gd name="connsiteX0" fmla="*/ 240411 w 244849"/>
              <a:gd name="connsiteY0" fmla="*/ 219742 h 245611"/>
              <a:gd name="connsiteX1" fmla="*/ 135636 w 244849"/>
              <a:gd name="connsiteY1" fmla="*/ 114395 h 245611"/>
              <a:gd name="connsiteX2" fmla="*/ 164211 w 244849"/>
              <a:gd name="connsiteY2" fmla="*/ 85820 h 245611"/>
              <a:gd name="connsiteX3" fmla="*/ 178880 w 244849"/>
              <a:gd name="connsiteY3" fmla="*/ 85820 h 245611"/>
              <a:gd name="connsiteX4" fmla="*/ 192500 w 244849"/>
              <a:gd name="connsiteY4" fmla="*/ 71723 h 245611"/>
              <a:gd name="connsiteX5" fmla="*/ 120872 w 244849"/>
              <a:gd name="connsiteY5" fmla="*/ 0 h 245611"/>
              <a:gd name="connsiteX6" fmla="*/ 106871 w 244849"/>
              <a:gd name="connsiteY6" fmla="*/ 14002 h 245611"/>
              <a:gd name="connsiteX7" fmla="*/ 106871 w 244849"/>
              <a:gd name="connsiteY7" fmla="*/ 28670 h 245611"/>
              <a:gd name="connsiteX8" fmla="*/ 28670 w 244849"/>
              <a:gd name="connsiteY8" fmla="*/ 106299 h 245611"/>
              <a:gd name="connsiteX9" fmla="*/ 14002 w 244849"/>
              <a:gd name="connsiteY9" fmla="*/ 106299 h 245611"/>
              <a:gd name="connsiteX10" fmla="*/ 0 w 244849"/>
              <a:gd name="connsiteY10" fmla="*/ 120586 h 245611"/>
              <a:gd name="connsiteX11" fmla="*/ 71723 w 244849"/>
              <a:gd name="connsiteY11" fmla="*/ 192215 h 245611"/>
              <a:gd name="connsiteX12" fmla="*/ 85725 w 244849"/>
              <a:gd name="connsiteY12" fmla="*/ 178308 h 245611"/>
              <a:gd name="connsiteX13" fmla="*/ 85725 w 244849"/>
              <a:gd name="connsiteY13" fmla="*/ 163640 h 245611"/>
              <a:gd name="connsiteX14" fmla="*/ 113348 w 244849"/>
              <a:gd name="connsiteY14" fmla="*/ 135922 h 245611"/>
              <a:gd name="connsiteX15" fmla="*/ 218980 w 244849"/>
              <a:gd name="connsiteY15" fmla="*/ 241173 h 245611"/>
              <a:gd name="connsiteX16" fmla="*/ 240411 w 244849"/>
              <a:gd name="connsiteY16" fmla="*/ 241173 h 245611"/>
              <a:gd name="connsiteX17" fmla="*/ 240411 w 244849"/>
              <a:gd name="connsiteY17" fmla="*/ 219742 h 24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849" h="245611">
                <a:moveTo>
                  <a:pt x="240411" y="219742"/>
                </a:moveTo>
                <a:lnTo>
                  <a:pt x="135636" y="114395"/>
                </a:lnTo>
                <a:lnTo>
                  <a:pt x="164211" y="85820"/>
                </a:lnTo>
                <a:cubicBezTo>
                  <a:pt x="168285" y="89814"/>
                  <a:pt x="174806" y="89814"/>
                  <a:pt x="178880" y="85820"/>
                </a:cubicBezTo>
                <a:lnTo>
                  <a:pt x="192500" y="71723"/>
                </a:lnTo>
                <a:lnTo>
                  <a:pt x="120872" y="0"/>
                </a:lnTo>
                <a:lnTo>
                  <a:pt x="106871" y="14002"/>
                </a:lnTo>
                <a:cubicBezTo>
                  <a:pt x="102825" y="18055"/>
                  <a:pt x="102825" y="24617"/>
                  <a:pt x="106871" y="28670"/>
                </a:cubicBezTo>
                <a:lnTo>
                  <a:pt x="28670" y="106299"/>
                </a:lnTo>
                <a:cubicBezTo>
                  <a:pt x="24617" y="102254"/>
                  <a:pt x="18055" y="102254"/>
                  <a:pt x="14002" y="106299"/>
                </a:cubicBezTo>
                <a:lnTo>
                  <a:pt x="0" y="120586"/>
                </a:lnTo>
                <a:lnTo>
                  <a:pt x="71723" y="192215"/>
                </a:lnTo>
                <a:lnTo>
                  <a:pt x="85725" y="178308"/>
                </a:lnTo>
                <a:cubicBezTo>
                  <a:pt x="89719" y="174234"/>
                  <a:pt x="89719" y="167713"/>
                  <a:pt x="85725" y="163640"/>
                </a:cubicBezTo>
                <a:lnTo>
                  <a:pt x="113348" y="135922"/>
                </a:lnTo>
                <a:lnTo>
                  <a:pt x="218980" y="241173"/>
                </a:lnTo>
                <a:cubicBezTo>
                  <a:pt x="224898" y="247091"/>
                  <a:pt x="234493" y="247091"/>
                  <a:pt x="240411" y="241173"/>
                </a:cubicBezTo>
                <a:cubicBezTo>
                  <a:pt x="246329" y="235255"/>
                  <a:pt x="246329" y="225660"/>
                  <a:pt x="240411" y="21974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F4CB8171-D513-4A96-BBBC-A65A3D3D2761}"/>
              </a:ext>
            </a:extLst>
          </p:cNvPr>
          <p:cNvSpPr/>
          <p:nvPr/>
        </p:nvSpPr>
        <p:spPr>
          <a:xfrm>
            <a:off x="13574440" y="8521701"/>
            <a:ext cx="609600" cy="304800"/>
          </a:xfrm>
          <a:custGeom>
            <a:avLst/>
            <a:gdLst>
              <a:gd name="connsiteX0" fmla="*/ 579120 w 609600"/>
              <a:gd name="connsiteY0" fmla="*/ 91440 h 304800"/>
              <a:gd name="connsiteX1" fmla="*/ 430530 w 609600"/>
              <a:gd name="connsiteY1" fmla="*/ 19050 h 304800"/>
              <a:gd name="connsiteX2" fmla="*/ 429578 w 609600"/>
              <a:gd name="connsiteY2" fmla="*/ 19050 h 304800"/>
              <a:gd name="connsiteX3" fmla="*/ 342900 w 609600"/>
              <a:gd name="connsiteY3" fmla="*/ 209550 h 304800"/>
              <a:gd name="connsiteX4" fmla="*/ 342900 w 609600"/>
              <a:gd name="connsiteY4" fmla="*/ 1810 h 304800"/>
              <a:gd name="connsiteX5" fmla="*/ 304800 w 609600"/>
              <a:gd name="connsiteY5" fmla="*/ 0 h 304800"/>
              <a:gd name="connsiteX6" fmla="*/ 266700 w 609600"/>
              <a:gd name="connsiteY6" fmla="*/ 2096 h 304800"/>
              <a:gd name="connsiteX7" fmla="*/ 266700 w 609600"/>
              <a:gd name="connsiteY7" fmla="*/ 209550 h 304800"/>
              <a:gd name="connsiteX8" fmla="*/ 180023 w 609600"/>
              <a:gd name="connsiteY8" fmla="*/ 19050 h 304800"/>
              <a:gd name="connsiteX9" fmla="*/ 179070 w 609600"/>
              <a:gd name="connsiteY9" fmla="*/ 19050 h 304800"/>
              <a:gd name="connsiteX10" fmla="*/ 71152 w 609600"/>
              <a:gd name="connsiteY10" fmla="*/ 65246 h 304800"/>
              <a:gd name="connsiteX11" fmla="*/ 91345 w 609600"/>
              <a:gd name="connsiteY11" fmla="*/ 85725 h 304800"/>
              <a:gd name="connsiteX12" fmla="*/ 63913 w 609600"/>
              <a:gd name="connsiteY12" fmla="*/ 113157 h 304800"/>
              <a:gd name="connsiteX13" fmla="*/ 43148 w 609600"/>
              <a:gd name="connsiteY13" fmla="*/ 121920 h 304800"/>
              <a:gd name="connsiteX14" fmla="*/ 40862 w 609600"/>
              <a:gd name="connsiteY14" fmla="*/ 121920 h 304800"/>
              <a:gd name="connsiteX15" fmla="*/ 34004 w 609600"/>
              <a:gd name="connsiteY15" fmla="*/ 128778 h 304800"/>
              <a:gd name="connsiteX16" fmla="*/ 125825 w 609600"/>
              <a:gd name="connsiteY16" fmla="*/ 220599 h 304800"/>
              <a:gd name="connsiteX17" fmla="*/ 126864 w 609600"/>
              <a:gd name="connsiteY17" fmla="*/ 269081 h 304800"/>
              <a:gd name="connsiteX18" fmla="*/ 78382 w 609600"/>
              <a:gd name="connsiteY18" fmla="*/ 270120 h 304800"/>
              <a:gd name="connsiteX19" fmla="*/ 77343 w 609600"/>
              <a:gd name="connsiteY19" fmla="*/ 269081 h 304800"/>
              <a:gd name="connsiteX20" fmla="*/ 0 w 609600"/>
              <a:gd name="connsiteY20" fmla="*/ 191357 h 304800"/>
              <a:gd name="connsiteX21" fmla="*/ 0 w 609600"/>
              <a:gd name="connsiteY21" fmla="*/ 304800 h 304800"/>
              <a:gd name="connsiteX22" fmla="*/ 609600 w 609600"/>
              <a:gd name="connsiteY22" fmla="*/ 304800 h 304800"/>
              <a:gd name="connsiteX23" fmla="*/ 609600 w 609600"/>
              <a:gd name="connsiteY23" fmla="*/ 152400 h 304800"/>
              <a:gd name="connsiteX24" fmla="*/ 579120 w 609600"/>
              <a:gd name="connsiteY24" fmla="*/ 9144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600" h="304800">
                <a:moveTo>
                  <a:pt x="579120" y="91440"/>
                </a:moveTo>
                <a:cubicBezTo>
                  <a:pt x="537210" y="57150"/>
                  <a:pt x="483870" y="34290"/>
                  <a:pt x="430530" y="19050"/>
                </a:cubicBezTo>
                <a:lnTo>
                  <a:pt x="429578" y="19050"/>
                </a:lnTo>
                <a:lnTo>
                  <a:pt x="342900" y="209550"/>
                </a:lnTo>
                <a:lnTo>
                  <a:pt x="342900" y="1810"/>
                </a:lnTo>
                <a:cubicBezTo>
                  <a:pt x="330518" y="667"/>
                  <a:pt x="317849" y="0"/>
                  <a:pt x="304800" y="0"/>
                </a:cubicBezTo>
                <a:cubicBezTo>
                  <a:pt x="292072" y="33"/>
                  <a:pt x="279355" y="732"/>
                  <a:pt x="266700" y="2096"/>
                </a:cubicBezTo>
                <a:lnTo>
                  <a:pt x="266700" y="209550"/>
                </a:lnTo>
                <a:lnTo>
                  <a:pt x="180023" y="19050"/>
                </a:lnTo>
                <a:lnTo>
                  <a:pt x="179070" y="19050"/>
                </a:lnTo>
                <a:cubicBezTo>
                  <a:pt x="141374" y="30064"/>
                  <a:pt x="105141" y="45574"/>
                  <a:pt x="71152" y="65246"/>
                </a:cubicBezTo>
                <a:lnTo>
                  <a:pt x="91345" y="85725"/>
                </a:lnTo>
                <a:lnTo>
                  <a:pt x="63913" y="113157"/>
                </a:lnTo>
                <a:cubicBezTo>
                  <a:pt x="58484" y="118800"/>
                  <a:pt x="50978" y="121968"/>
                  <a:pt x="43148" y="121920"/>
                </a:cubicBezTo>
                <a:lnTo>
                  <a:pt x="40862" y="121920"/>
                </a:lnTo>
                <a:lnTo>
                  <a:pt x="34004" y="128778"/>
                </a:lnTo>
                <a:lnTo>
                  <a:pt x="125825" y="220599"/>
                </a:lnTo>
                <a:cubicBezTo>
                  <a:pt x="139500" y="233700"/>
                  <a:pt x="139965" y="255406"/>
                  <a:pt x="126864" y="269081"/>
                </a:cubicBezTo>
                <a:cubicBezTo>
                  <a:pt x="113763" y="282756"/>
                  <a:pt x="92057" y="283221"/>
                  <a:pt x="78382" y="270120"/>
                </a:cubicBezTo>
                <a:cubicBezTo>
                  <a:pt x="78028" y="269781"/>
                  <a:pt x="77682" y="269435"/>
                  <a:pt x="77343" y="269081"/>
                </a:cubicBezTo>
                <a:lnTo>
                  <a:pt x="0" y="191357"/>
                </a:lnTo>
                <a:lnTo>
                  <a:pt x="0" y="304800"/>
                </a:lnTo>
                <a:lnTo>
                  <a:pt x="609600" y="304800"/>
                </a:lnTo>
                <a:lnTo>
                  <a:pt x="609600" y="152400"/>
                </a:lnTo>
                <a:cubicBezTo>
                  <a:pt x="609103" y="128536"/>
                  <a:pt x="597913" y="106157"/>
                  <a:pt x="579120" y="914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9A67DD10-7C5F-4B9A-98FF-288435A094BB}"/>
              </a:ext>
            </a:extLst>
          </p:cNvPr>
          <p:cNvSpPr/>
          <p:nvPr/>
        </p:nvSpPr>
        <p:spPr>
          <a:xfrm>
            <a:off x="13660602" y="8123007"/>
            <a:ext cx="445750" cy="362387"/>
          </a:xfrm>
          <a:custGeom>
            <a:avLst/>
            <a:gdLst>
              <a:gd name="connsiteX0" fmla="*/ 416186 w 445750"/>
              <a:gd name="connsiteY0" fmla="*/ 260771 h 362387"/>
              <a:gd name="connsiteX1" fmla="*/ 438635 w 445750"/>
              <a:gd name="connsiteY1" fmla="*/ 183129 h 362387"/>
              <a:gd name="connsiteX2" fmla="*/ 401041 w 445750"/>
              <a:gd name="connsiteY2" fmla="*/ 154949 h 362387"/>
              <a:gd name="connsiteX3" fmla="*/ 393311 w 445750"/>
              <a:gd name="connsiteY3" fmla="*/ 74497 h 362387"/>
              <a:gd name="connsiteX4" fmla="*/ 331127 w 445750"/>
              <a:gd name="connsiteY4" fmla="*/ 67604 h 362387"/>
              <a:gd name="connsiteX5" fmla="*/ 332366 w 445750"/>
              <a:gd name="connsiteY5" fmla="*/ 55793 h 362387"/>
              <a:gd name="connsiteX6" fmla="*/ 273861 w 445750"/>
              <a:gd name="connsiteY6" fmla="*/ 31 h 362387"/>
              <a:gd name="connsiteX7" fmla="*/ 222828 w 445750"/>
              <a:gd name="connsiteY7" fmla="*/ 34362 h 362387"/>
              <a:gd name="connsiteX8" fmla="*/ 147622 w 445750"/>
              <a:gd name="connsiteY8" fmla="*/ 4761 h 362387"/>
              <a:gd name="connsiteX9" fmla="*/ 113291 w 445750"/>
              <a:gd name="connsiteY9" fmla="*/ 55793 h 362387"/>
              <a:gd name="connsiteX10" fmla="*/ 114624 w 445750"/>
              <a:gd name="connsiteY10" fmla="*/ 67890 h 362387"/>
              <a:gd name="connsiteX11" fmla="*/ 37818 w 445750"/>
              <a:gd name="connsiteY11" fmla="*/ 93051 h 362387"/>
              <a:gd name="connsiteX12" fmla="*/ 44711 w 445750"/>
              <a:gd name="connsiteY12" fmla="*/ 155234 h 362387"/>
              <a:gd name="connsiteX13" fmla="*/ 1385 w 445750"/>
              <a:gd name="connsiteY13" fmla="*/ 223463 h 362387"/>
              <a:gd name="connsiteX14" fmla="*/ 29566 w 445750"/>
              <a:gd name="connsiteY14" fmla="*/ 261057 h 362387"/>
              <a:gd name="connsiteX15" fmla="*/ 22163 w 445750"/>
              <a:gd name="connsiteY15" fmla="*/ 341540 h 362387"/>
              <a:gd name="connsiteX16" fmla="*/ 102646 w 445750"/>
              <a:gd name="connsiteY16" fmla="*/ 348942 h 362387"/>
              <a:gd name="connsiteX17" fmla="*/ 119863 w 445750"/>
              <a:gd name="connsiteY17" fmla="*/ 324398 h 362387"/>
              <a:gd name="connsiteX18" fmla="*/ 323984 w 445750"/>
              <a:gd name="connsiteY18" fmla="*/ 318493 h 362387"/>
              <a:gd name="connsiteX19" fmla="*/ 392841 w 445750"/>
              <a:gd name="connsiteY19" fmla="*/ 360812 h 362387"/>
              <a:gd name="connsiteX20" fmla="*/ 435160 w 445750"/>
              <a:gd name="connsiteY20" fmla="*/ 291955 h 362387"/>
              <a:gd name="connsiteX21" fmla="*/ 416186 w 445750"/>
              <a:gd name="connsiteY21" fmla="*/ 261343 h 3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5750" h="362387">
                <a:moveTo>
                  <a:pt x="416186" y="260771"/>
                </a:moveTo>
                <a:cubicBezTo>
                  <a:pt x="443825" y="245530"/>
                  <a:pt x="453876" y="210769"/>
                  <a:pt x="438635" y="183129"/>
                </a:cubicBezTo>
                <a:cubicBezTo>
                  <a:pt x="430723" y="168781"/>
                  <a:pt x="417033" y="158519"/>
                  <a:pt x="401041" y="154949"/>
                </a:cubicBezTo>
                <a:cubicBezTo>
                  <a:pt x="421123" y="130598"/>
                  <a:pt x="417661" y="94578"/>
                  <a:pt x="393311" y="74497"/>
                </a:cubicBezTo>
                <a:cubicBezTo>
                  <a:pt x="375793" y="60050"/>
                  <a:pt x="351384" y="57345"/>
                  <a:pt x="331127" y="67604"/>
                </a:cubicBezTo>
                <a:cubicBezTo>
                  <a:pt x="331912" y="63715"/>
                  <a:pt x="332328" y="59761"/>
                  <a:pt x="332366" y="55793"/>
                </a:cubicBezTo>
                <a:cubicBezTo>
                  <a:pt x="331608" y="24239"/>
                  <a:pt x="305415" y="-726"/>
                  <a:pt x="273861" y="31"/>
                </a:cubicBezTo>
                <a:cubicBezTo>
                  <a:pt x="251618" y="565"/>
                  <a:pt x="231706" y="13960"/>
                  <a:pt x="222828" y="34362"/>
                </a:cubicBezTo>
                <a:cubicBezTo>
                  <a:pt x="210235" y="5420"/>
                  <a:pt x="176563" y="-7833"/>
                  <a:pt x="147622" y="4761"/>
                </a:cubicBezTo>
                <a:cubicBezTo>
                  <a:pt x="127220" y="13638"/>
                  <a:pt x="113824" y="33550"/>
                  <a:pt x="113291" y="55793"/>
                </a:cubicBezTo>
                <a:cubicBezTo>
                  <a:pt x="113295" y="59862"/>
                  <a:pt x="113741" y="63918"/>
                  <a:pt x="114624" y="67890"/>
                </a:cubicBezTo>
                <a:cubicBezTo>
                  <a:pt x="86466" y="53629"/>
                  <a:pt x="52079" y="64894"/>
                  <a:pt x="37818" y="93051"/>
                </a:cubicBezTo>
                <a:cubicBezTo>
                  <a:pt x="27559" y="113308"/>
                  <a:pt x="30264" y="137716"/>
                  <a:pt x="44711" y="155234"/>
                </a:cubicBezTo>
                <a:cubicBezTo>
                  <a:pt x="13906" y="162111"/>
                  <a:pt x="-5492" y="192658"/>
                  <a:pt x="1385" y="223463"/>
                </a:cubicBezTo>
                <a:cubicBezTo>
                  <a:pt x="4955" y="239454"/>
                  <a:pt x="15218" y="253145"/>
                  <a:pt x="29566" y="261057"/>
                </a:cubicBezTo>
                <a:cubicBezTo>
                  <a:pt x="5297" y="281238"/>
                  <a:pt x="1983" y="317271"/>
                  <a:pt x="22163" y="341540"/>
                </a:cubicBezTo>
                <a:cubicBezTo>
                  <a:pt x="42344" y="365808"/>
                  <a:pt x="78377" y="369123"/>
                  <a:pt x="102646" y="348942"/>
                </a:cubicBezTo>
                <a:cubicBezTo>
                  <a:pt x="110467" y="342439"/>
                  <a:pt x="116410" y="333966"/>
                  <a:pt x="119863" y="324398"/>
                </a:cubicBezTo>
                <a:cubicBezTo>
                  <a:pt x="179357" y="375046"/>
                  <a:pt x="267517" y="372495"/>
                  <a:pt x="323984" y="318493"/>
                </a:cubicBezTo>
                <a:cubicBezTo>
                  <a:pt x="331312" y="349194"/>
                  <a:pt x="362140" y="368141"/>
                  <a:pt x="392841" y="360812"/>
                </a:cubicBezTo>
                <a:cubicBezTo>
                  <a:pt x="423542" y="353484"/>
                  <a:pt x="442488" y="322656"/>
                  <a:pt x="435160" y="291955"/>
                </a:cubicBezTo>
                <a:cubicBezTo>
                  <a:pt x="432300" y="279973"/>
                  <a:pt x="425645" y="269235"/>
                  <a:pt x="416186" y="26134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47DB9572-677C-4ECE-A857-316ABDD4A3A2}"/>
              </a:ext>
            </a:extLst>
          </p:cNvPr>
          <p:cNvSpPr/>
          <p:nvPr/>
        </p:nvSpPr>
        <p:spPr>
          <a:xfrm>
            <a:off x="15676323" y="8151725"/>
            <a:ext cx="304800" cy="304800"/>
          </a:xfrm>
          <a:custGeom>
            <a:avLst/>
            <a:gdLst>
              <a:gd name="connsiteX0" fmla="*/ 304800 w 304800"/>
              <a:gd name="connsiteY0" fmla="*/ 152400 h 304800"/>
              <a:gd name="connsiteX1" fmla="*/ 152400 w 304800"/>
              <a:gd name="connsiteY1" fmla="*/ 304800 h 304800"/>
              <a:gd name="connsiteX2" fmla="*/ 0 w 304800"/>
              <a:gd name="connsiteY2" fmla="*/ 152400 h 304800"/>
              <a:gd name="connsiteX3" fmla="*/ 152400 w 304800"/>
              <a:gd name="connsiteY3" fmla="*/ 0 h 304800"/>
              <a:gd name="connsiteX4" fmla="*/ 304800 w 304800"/>
              <a:gd name="connsiteY4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04800">
                <a:moveTo>
                  <a:pt x="304800" y="152400"/>
                </a:moveTo>
                <a:cubicBezTo>
                  <a:pt x="304800" y="236568"/>
                  <a:pt x="236568" y="304800"/>
                  <a:pt x="152400" y="304800"/>
                </a:cubicBezTo>
                <a:cubicBezTo>
                  <a:pt x="68232" y="304800"/>
                  <a:pt x="0" y="236568"/>
                  <a:pt x="0" y="152400"/>
                </a:cubicBezTo>
                <a:cubicBezTo>
                  <a:pt x="0" y="68232"/>
                  <a:pt x="68232" y="0"/>
                  <a:pt x="152400" y="0"/>
                </a:cubicBezTo>
                <a:cubicBezTo>
                  <a:pt x="236568" y="0"/>
                  <a:pt x="304800" y="68232"/>
                  <a:pt x="304800" y="1524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CEEB6382-AF68-42B4-8CFA-39B8F01CA62D}"/>
              </a:ext>
            </a:extLst>
          </p:cNvPr>
          <p:cNvSpPr/>
          <p:nvPr/>
        </p:nvSpPr>
        <p:spPr>
          <a:xfrm>
            <a:off x="15935592" y="8565586"/>
            <a:ext cx="43625" cy="43624"/>
          </a:xfrm>
          <a:custGeom>
            <a:avLst/>
            <a:gdLst>
              <a:gd name="connsiteX0" fmla="*/ 1 w 43625"/>
              <a:gd name="connsiteY0" fmla="*/ 21908 h 43624"/>
              <a:gd name="connsiteX1" fmla="*/ 21908 w 43625"/>
              <a:gd name="connsiteY1" fmla="*/ 43625 h 43624"/>
              <a:gd name="connsiteX2" fmla="*/ 43625 w 43625"/>
              <a:gd name="connsiteY2" fmla="*/ 21717 h 43624"/>
              <a:gd name="connsiteX3" fmla="*/ 21813 w 43625"/>
              <a:gd name="connsiteY3" fmla="*/ 0 h 43624"/>
              <a:gd name="connsiteX4" fmla="*/ 0 w 43625"/>
              <a:gd name="connsiteY4" fmla="*/ 21621 h 43624"/>
              <a:gd name="connsiteX5" fmla="*/ 1 w 43625"/>
              <a:gd name="connsiteY5" fmla="*/ 21908 h 43624"/>
              <a:gd name="connsiteX6" fmla="*/ 21813 w 43625"/>
              <a:gd name="connsiteY6" fmla="*/ 9620 h 43624"/>
              <a:gd name="connsiteX7" fmla="*/ 34196 w 43625"/>
              <a:gd name="connsiteY7" fmla="*/ 21812 h 43624"/>
              <a:gd name="connsiteX8" fmla="*/ 22004 w 43625"/>
              <a:gd name="connsiteY8" fmla="*/ 34194 h 43624"/>
              <a:gd name="connsiteX9" fmla="*/ 9621 w 43625"/>
              <a:gd name="connsiteY9" fmla="*/ 22003 h 43624"/>
              <a:gd name="connsiteX10" fmla="*/ 9621 w 43625"/>
              <a:gd name="connsiteY10" fmla="*/ 21908 h 43624"/>
              <a:gd name="connsiteX11" fmla="*/ 21718 w 43625"/>
              <a:gd name="connsiteY11" fmla="*/ 9620 h 43624"/>
              <a:gd name="connsiteX12" fmla="*/ 21813 w 43625"/>
              <a:gd name="connsiteY12" fmla="*/ 9620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25" h="43624">
                <a:moveTo>
                  <a:pt x="1" y="21908"/>
                </a:moveTo>
                <a:cubicBezTo>
                  <a:pt x="53" y="33954"/>
                  <a:pt x="9862" y="43677"/>
                  <a:pt x="21908" y="43625"/>
                </a:cubicBezTo>
                <a:cubicBezTo>
                  <a:pt x="33955" y="43572"/>
                  <a:pt x="43678" y="33763"/>
                  <a:pt x="43625" y="21717"/>
                </a:cubicBezTo>
                <a:cubicBezTo>
                  <a:pt x="43573" y="9708"/>
                  <a:pt x="33822" y="0"/>
                  <a:pt x="21813" y="0"/>
                </a:cubicBezTo>
                <a:cubicBezTo>
                  <a:pt x="9819" y="-53"/>
                  <a:pt x="53" y="9627"/>
                  <a:pt x="0" y="21621"/>
                </a:cubicBezTo>
                <a:cubicBezTo>
                  <a:pt x="0" y="21716"/>
                  <a:pt x="0" y="21812"/>
                  <a:pt x="1" y="21908"/>
                </a:cubicBezTo>
                <a:close/>
                <a:moveTo>
                  <a:pt x="21813" y="9620"/>
                </a:moveTo>
                <a:cubicBezTo>
                  <a:pt x="28599" y="9568"/>
                  <a:pt x="34142" y="15026"/>
                  <a:pt x="34196" y="21812"/>
                </a:cubicBezTo>
                <a:cubicBezTo>
                  <a:pt x="34248" y="28598"/>
                  <a:pt x="28789" y="34142"/>
                  <a:pt x="22004" y="34194"/>
                </a:cubicBezTo>
                <a:cubicBezTo>
                  <a:pt x="15218" y="34246"/>
                  <a:pt x="9675" y="28789"/>
                  <a:pt x="9621" y="22003"/>
                </a:cubicBezTo>
                <a:cubicBezTo>
                  <a:pt x="9621" y="21971"/>
                  <a:pt x="9621" y="21939"/>
                  <a:pt x="9621" y="21908"/>
                </a:cubicBezTo>
                <a:cubicBezTo>
                  <a:pt x="9569" y="15174"/>
                  <a:pt x="14985" y="9674"/>
                  <a:pt x="21718" y="9620"/>
                </a:cubicBezTo>
                <a:cubicBezTo>
                  <a:pt x="21749" y="9620"/>
                  <a:pt x="21782" y="9620"/>
                  <a:pt x="21813" y="962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04091483-A699-429E-B48B-A9B194639F86}"/>
              </a:ext>
            </a:extLst>
          </p:cNvPr>
          <p:cNvSpPr/>
          <p:nvPr/>
        </p:nvSpPr>
        <p:spPr>
          <a:xfrm>
            <a:off x="15523923" y="8494625"/>
            <a:ext cx="609600" cy="304800"/>
          </a:xfrm>
          <a:custGeom>
            <a:avLst/>
            <a:gdLst>
              <a:gd name="connsiteX0" fmla="*/ 579120 w 609600"/>
              <a:gd name="connsiteY0" fmla="*/ 91440 h 304800"/>
              <a:gd name="connsiteX1" fmla="*/ 442817 w 609600"/>
              <a:gd name="connsiteY1" fmla="*/ 22765 h 304800"/>
              <a:gd name="connsiteX2" fmla="*/ 442817 w 609600"/>
              <a:gd name="connsiteY2" fmla="*/ 59722 h 304800"/>
              <a:gd name="connsiteX3" fmla="*/ 467773 w 609600"/>
              <a:gd name="connsiteY3" fmla="*/ 92869 h 304800"/>
              <a:gd name="connsiteX4" fmla="*/ 433483 w 609600"/>
              <a:gd name="connsiteY4" fmla="*/ 127159 h 304800"/>
              <a:gd name="connsiteX5" fmla="*/ 399193 w 609600"/>
              <a:gd name="connsiteY5" fmla="*/ 92869 h 304800"/>
              <a:gd name="connsiteX6" fmla="*/ 424148 w 609600"/>
              <a:gd name="connsiteY6" fmla="*/ 59722 h 304800"/>
              <a:gd name="connsiteX7" fmla="*/ 424148 w 609600"/>
              <a:gd name="connsiteY7" fmla="*/ 17240 h 304800"/>
              <a:gd name="connsiteX8" fmla="*/ 304800 w 609600"/>
              <a:gd name="connsiteY8" fmla="*/ 0 h 304800"/>
              <a:gd name="connsiteX9" fmla="*/ 181642 w 609600"/>
              <a:gd name="connsiteY9" fmla="*/ 18383 h 304800"/>
              <a:gd name="connsiteX10" fmla="*/ 181642 w 609600"/>
              <a:gd name="connsiteY10" fmla="*/ 67818 h 304800"/>
              <a:gd name="connsiteX11" fmla="*/ 240506 w 609600"/>
              <a:gd name="connsiteY11" fmla="*/ 135827 h 304800"/>
              <a:gd name="connsiteX12" fmla="*/ 233934 w 609600"/>
              <a:gd name="connsiteY12" fmla="*/ 146971 h 304800"/>
              <a:gd name="connsiteX13" fmla="*/ 233934 w 609600"/>
              <a:gd name="connsiteY13" fmla="*/ 227362 h 304800"/>
              <a:gd name="connsiteX14" fmla="*/ 216979 w 609600"/>
              <a:gd name="connsiteY14" fmla="*/ 246412 h 304800"/>
              <a:gd name="connsiteX15" fmla="*/ 207454 w 609600"/>
              <a:gd name="connsiteY15" fmla="*/ 253270 h 304800"/>
              <a:gd name="connsiteX16" fmla="*/ 204216 w 609600"/>
              <a:gd name="connsiteY16" fmla="*/ 253270 h 304800"/>
              <a:gd name="connsiteX17" fmla="*/ 190001 w 609600"/>
              <a:gd name="connsiteY17" fmla="*/ 241291 h 304800"/>
              <a:gd name="connsiteX18" fmla="*/ 201980 w 609600"/>
              <a:gd name="connsiteY18" fmla="*/ 227076 h 304800"/>
              <a:gd name="connsiteX19" fmla="*/ 204216 w 609600"/>
              <a:gd name="connsiteY19" fmla="*/ 227076 h 304800"/>
              <a:gd name="connsiteX20" fmla="*/ 207454 w 609600"/>
              <a:gd name="connsiteY20" fmla="*/ 227076 h 304800"/>
              <a:gd name="connsiteX21" fmla="*/ 216979 w 609600"/>
              <a:gd name="connsiteY21" fmla="*/ 232981 h 304800"/>
              <a:gd name="connsiteX22" fmla="*/ 220885 w 609600"/>
              <a:gd name="connsiteY22" fmla="*/ 227076 h 304800"/>
              <a:gd name="connsiteX23" fmla="*/ 220885 w 609600"/>
              <a:gd name="connsiteY23" fmla="*/ 146971 h 304800"/>
              <a:gd name="connsiteX24" fmla="*/ 214313 w 609600"/>
              <a:gd name="connsiteY24" fmla="*/ 135827 h 304800"/>
              <a:gd name="connsiteX25" fmla="*/ 171831 w 609600"/>
              <a:gd name="connsiteY25" fmla="*/ 93345 h 304800"/>
              <a:gd name="connsiteX26" fmla="*/ 129350 w 609600"/>
              <a:gd name="connsiteY26" fmla="*/ 135827 h 304800"/>
              <a:gd name="connsiteX27" fmla="*/ 122777 w 609600"/>
              <a:gd name="connsiteY27" fmla="*/ 146971 h 304800"/>
              <a:gd name="connsiteX28" fmla="*/ 122777 w 609600"/>
              <a:gd name="connsiteY28" fmla="*/ 227362 h 304800"/>
              <a:gd name="connsiteX29" fmla="*/ 126682 w 609600"/>
              <a:gd name="connsiteY29" fmla="*/ 233267 h 304800"/>
              <a:gd name="connsiteX30" fmla="*/ 136208 w 609600"/>
              <a:gd name="connsiteY30" fmla="*/ 227362 h 304800"/>
              <a:gd name="connsiteX31" fmla="*/ 139446 w 609600"/>
              <a:gd name="connsiteY31" fmla="*/ 227362 h 304800"/>
              <a:gd name="connsiteX32" fmla="*/ 151425 w 609600"/>
              <a:gd name="connsiteY32" fmla="*/ 241577 h 304800"/>
              <a:gd name="connsiteX33" fmla="*/ 139446 w 609600"/>
              <a:gd name="connsiteY33" fmla="*/ 253556 h 304800"/>
              <a:gd name="connsiteX34" fmla="*/ 136208 w 609600"/>
              <a:gd name="connsiteY34" fmla="*/ 253556 h 304800"/>
              <a:gd name="connsiteX35" fmla="*/ 126682 w 609600"/>
              <a:gd name="connsiteY35" fmla="*/ 246698 h 304800"/>
              <a:gd name="connsiteX36" fmla="*/ 109728 w 609600"/>
              <a:gd name="connsiteY36" fmla="*/ 227648 h 304800"/>
              <a:gd name="connsiteX37" fmla="*/ 109728 w 609600"/>
              <a:gd name="connsiteY37" fmla="*/ 146971 h 304800"/>
              <a:gd name="connsiteX38" fmla="*/ 103156 w 609600"/>
              <a:gd name="connsiteY38" fmla="*/ 135827 h 304800"/>
              <a:gd name="connsiteX39" fmla="*/ 161925 w 609600"/>
              <a:gd name="connsiteY39" fmla="*/ 67818 h 304800"/>
              <a:gd name="connsiteX40" fmla="*/ 161925 w 609600"/>
              <a:gd name="connsiteY40" fmla="*/ 24384 h 304800"/>
              <a:gd name="connsiteX41" fmla="*/ 30385 w 609600"/>
              <a:gd name="connsiteY41" fmla="*/ 91059 h 304800"/>
              <a:gd name="connsiteX42" fmla="*/ 0 w 609600"/>
              <a:gd name="connsiteY42" fmla="*/ 152400 h 304800"/>
              <a:gd name="connsiteX43" fmla="*/ 0 w 609600"/>
              <a:gd name="connsiteY43" fmla="*/ 304800 h 304800"/>
              <a:gd name="connsiteX44" fmla="*/ 609600 w 609600"/>
              <a:gd name="connsiteY44" fmla="*/ 304800 h 304800"/>
              <a:gd name="connsiteX45" fmla="*/ 609600 w 609600"/>
              <a:gd name="connsiteY45" fmla="*/ 152400 h 304800"/>
              <a:gd name="connsiteX46" fmla="*/ 579120 w 609600"/>
              <a:gd name="connsiteY46" fmla="*/ 9144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9600" h="304800">
                <a:moveTo>
                  <a:pt x="579120" y="91440"/>
                </a:moveTo>
                <a:cubicBezTo>
                  <a:pt x="538449" y="60117"/>
                  <a:pt x="492193" y="36811"/>
                  <a:pt x="442817" y="22765"/>
                </a:cubicBezTo>
                <a:lnTo>
                  <a:pt x="442817" y="59722"/>
                </a:lnTo>
                <a:cubicBezTo>
                  <a:pt x="457577" y="63998"/>
                  <a:pt x="467744" y="77502"/>
                  <a:pt x="467773" y="92869"/>
                </a:cubicBezTo>
                <a:cubicBezTo>
                  <a:pt x="467773" y="111806"/>
                  <a:pt x="452420" y="127159"/>
                  <a:pt x="433483" y="127159"/>
                </a:cubicBezTo>
                <a:cubicBezTo>
                  <a:pt x="414545" y="127159"/>
                  <a:pt x="399193" y="111806"/>
                  <a:pt x="399193" y="92869"/>
                </a:cubicBezTo>
                <a:cubicBezTo>
                  <a:pt x="399221" y="77502"/>
                  <a:pt x="409388" y="63998"/>
                  <a:pt x="424148" y="59722"/>
                </a:cubicBezTo>
                <a:lnTo>
                  <a:pt x="424148" y="17240"/>
                </a:lnTo>
                <a:cubicBezTo>
                  <a:pt x="385365" y="5952"/>
                  <a:pt x="345193" y="150"/>
                  <a:pt x="304800" y="0"/>
                </a:cubicBezTo>
                <a:cubicBezTo>
                  <a:pt x="263119" y="697"/>
                  <a:pt x="221710" y="6878"/>
                  <a:pt x="181642" y="18383"/>
                </a:cubicBezTo>
                <a:lnTo>
                  <a:pt x="181642" y="67818"/>
                </a:lnTo>
                <a:cubicBezTo>
                  <a:pt x="215423" y="72735"/>
                  <a:pt x="240484" y="101689"/>
                  <a:pt x="240506" y="135827"/>
                </a:cubicBezTo>
                <a:cubicBezTo>
                  <a:pt x="240461" y="140448"/>
                  <a:pt x="237955" y="144694"/>
                  <a:pt x="233934" y="146971"/>
                </a:cubicBezTo>
                <a:lnTo>
                  <a:pt x="233934" y="227362"/>
                </a:lnTo>
                <a:cubicBezTo>
                  <a:pt x="233703" y="237004"/>
                  <a:pt x="226529" y="245063"/>
                  <a:pt x="216979" y="246412"/>
                </a:cubicBezTo>
                <a:cubicBezTo>
                  <a:pt x="215757" y="250615"/>
                  <a:pt x="211828" y="253444"/>
                  <a:pt x="207454" y="253270"/>
                </a:cubicBezTo>
                <a:lnTo>
                  <a:pt x="204216" y="253270"/>
                </a:lnTo>
                <a:cubicBezTo>
                  <a:pt x="196983" y="253887"/>
                  <a:pt x="190619" y="248524"/>
                  <a:pt x="190001" y="241291"/>
                </a:cubicBezTo>
                <a:cubicBezTo>
                  <a:pt x="189384" y="234058"/>
                  <a:pt x="194747" y="227693"/>
                  <a:pt x="201980" y="227076"/>
                </a:cubicBezTo>
                <a:cubicBezTo>
                  <a:pt x="202724" y="227012"/>
                  <a:pt x="203472" y="227012"/>
                  <a:pt x="204216" y="227076"/>
                </a:cubicBezTo>
                <a:lnTo>
                  <a:pt x="207454" y="227076"/>
                </a:lnTo>
                <a:cubicBezTo>
                  <a:pt x="211574" y="226770"/>
                  <a:pt x="215421" y="229155"/>
                  <a:pt x="216979" y="232981"/>
                </a:cubicBezTo>
                <a:cubicBezTo>
                  <a:pt x="219354" y="231981"/>
                  <a:pt x="220894" y="229652"/>
                  <a:pt x="220885" y="227076"/>
                </a:cubicBezTo>
                <a:lnTo>
                  <a:pt x="220885" y="146971"/>
                </a:lnTo>
                <a:cubicBezTo>
                  <a:pt x="216773" y="144787"/>
                  <a:pt x="214234" y="140481"/>
                  <a:pt x="214313" y="135827"/>
                </a:cubicBezTo>
                <a:cubicBezTo>
                  <a:pt x="214313" y="112365"/>
                  <a:pt x="195293" y="93345"/>
                  <a:pt x="171831" y="93345"/>
                </a:cubicBezTo>
                <a:cubicBezTo>
                  <a:pt x="148369" y="93345"/>
                  <a:pt x="129350" y="112365"/>
                  <a:pt x="129350" y="135827"/>
                </a:cubicBezTo>
                <a:cubicBezTo>
                  <a:pt x="129265" y="140437"/>
                  <a:pt x="126771" y="144666"/>
                  <a:pt x="122777" y="146971"/>
                </a:cubicBezTo>
                <a:lnTo>
                  <a:pt x="122777" y="227362"/>
                </a:lnTo>
                <a:cubicBezTo>
                  <a:pt x="122768" y="229938"/>
                  <a:pt x="124308" y="232267"/>
                  <a:pt x="126682" y="233267"/>
                </a:cubicBezTo>
                <a:cubicBezTo>
                  <a:pt x="128518" y="229686"/>
                  <a:pt x="132183" y="227413"/>
                  <a:pt x="136208" y="227362"/>
                </a:cubicBezTo>
                <a:lnTo>
                  <a:pt x="139446" y="227362"/>
                </a:lnTo>
                <a:cubicBezTo>
                  <a:pt x="146679" y="227979"/>
                  <a:pt x="152043" y="234344"/>
                  <a:pt x="151425" y="241577"/>
                </a:cubicBezTo>
                <a:cubicBezTo>
                  <a:pt x="150881" y="247953"/>
                  <a:pt x="145823" y="253012"/>
                  <a:pt x="139446" y="253556"/>
                </a:cubicBezTo>
                <a:lnTo>
                  <a:pt x="136208" y="253556"/>
                </a:lnTo>
                <a:cubicBezTo>
                  <a:pt x="131834" y="253730"/>
                  <a:pt x="127905" y="250901"/>
                  <a:pt x="126682" y="246698"/>
                </a:cubicBezTo>
                <a:cubicBezTo>
                  <a:pt x="117133" y="245349"/>
                  <a:pt x="109959" y="237290"/>
                  <a:pt x="109728" y="227648"/>
                </a:cubicBezTo>
                <a:lnTo>
                  <a:pt x="109728" y="146971"/>
                </a:lnTo>
                <a:cubicBezTo>
                  <a:pt x="105616" y="144787"/>
                  <a:pt x="103078" y="140481"/>
                  <a:pt x="103156" y="135827"/>
                </a:cubicBezTo>
                <a:cubicBezTo>
                  <a:pt x="103171" y="101720"/>
                  <a:pt x="128182" y="72778"/>
                  <a:pt x="161925" y="67818"/>
                </a:cubicBezTo>
                <a:lnTo>
                  <a:pt x="161925" y="24384"/>
                </a:lnTo>
                <a:cubicBezTo>
                  <a:pt x="114976" y="39871"/>
                  <a:pt x="70631" y="62349"/>
                  <a:pt x="30385" y="91059"/>
                </a:cubicBezTo>
                <a:cubicBezTo>
                  <a:pt x="11525" y="105878"/>
                  <a:pt x="361" y="128417"/>
                  <a:pt x="0" y="152400"/>
                </a:cubicBezTo>
                <a:lnTo>
                  <a:pt x="0" y="304800"/>
                </a:lnTo>
                <a:lnTo>
                  <a:pt x="609600" y="304800"/>
                </a:lnTo>
                <a:lnTo>
                  <a:pt x="609600" y="152400"/>
                </a:lnTo>
                <a:cubicBezTo>
                  <a:pt x="609103" y="128536"/>
                  <a:pt x="597913" y="106157"/>
                  <a:pt x="579120" y="914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F906A07D-D9EF-4EEF-AC2D-2F9DEF8034B4}"/>
              </a:ext>
            </a:extLst>
          </p:cNvPr>
          <p:cNvSpPr/>
          <p:nvPr/>
        </p:nvSpPr>
        <p:spPr>
          <a:xfrm>
            <a:off x="16361016" y="8294600"/>
            <a:ext cx="304800" cy="161925"/>
          </a:xfrm>
          <a:custGeom>
            <a:avLst/>
            <a:gdLst>
              <a:gd name="connsiteX0" fmla="*/ 0 w 304800"/>
              <a:gd name="connsiteY0" fmla="*/ 0 h 161925"/>
              <a:gd name="connsiteX1" fmla="*/ 0 w 304800"/>
              <a:gd name="connsiteY1" fmla="*/ 9525 h 161925"/>
              <a:gd name="connsiteX2" fmla="*/ 152400 w 304800"/>
              <a:gd name="connsiteY2" fmla="*/ 161925 h 161925"/>
              <a:gd name="connsiteX3" fmla="*/ 304800 w 304800"/>
              <a:gd name="connsiteY3" fmla="*/ 9525 h 161925"/>
              <a:gd name="connsiteX4" fmla="*/ 304800 w 304800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61925">
                <a:moveTo>
                  <a:pt x="0" y="0"/>
                </a:moveTo>
                <a:cubicBezTo>
                  <a:pt x="0" y="3143"/>
                  <a:pt x="0" y="6286"/>
                  <a:pt x="0" y="9525"/>
                </a:cubicBezTo>
                <a:cubicBezTo>
                  <a:pt x="0" y="93694"/>
                  <a:pt x="68231" y="161925"/>
                  <a:pt x="152400" y="161925"/>
                </a:cubicBezTo>
                <a:cubicBezTo>
                  <a:pt x="236569" y="161925"/>
                  <a:pt x="304800" y="93694"/>
                  <a:pt x="304800" y="9525"/>
                </a:cubicBezTo>
                <a:cubicBezTo>
                  <a:pt x="304800" y="6286"/>
                  <a:pt x="304800" y="3143"/>
                  <a:pt x="30480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3BEB0842-436D-4E0B-AC7F-EF302A19959D}"/>
              </a:ext>
            </a:extLst>
          </p:cNvPr>
          <p:cNvSpPr/>
          <p:nvPr/>
        </p:nvSpPr>
        <p:spPr>
          <a:xfrm>
            <a:off x="16331965" y="8066000"/>
            <a:ext cx="361950" cy="200025"/>
          </a:xfrm>
          <a:custGeom>
            <a:avLst/>
            <a:gdLst>
              <a:gd name="connsiteX0" fmla="*/ 342900 w 361950"/>
              <a:gd name="connsiteY0" fmla="*/ 161925 h 200025"/>
              <a:gd name="connsiteX1" fmla="*/ 333375 w 361950"/>
              <a:gd name="connsiteY1" fmla="*/ 161925 h 200025"/>
              <a:gd name="connsiteX2" fmla="*/ 253365 w 361950"/>
              <a:gd name="connsiteY2" fmla="*/ 37243 h 200025"/>
              <a:gd name="connsiteX3" fmla="*/ 238125 w 361950"/>
              <a:gd name="connsiteY3" fmla="*/ 97536 h 200025"/>
              <a:gd name="connsiteX4" fmla="*/ 228600 w 361950"/>
              <a:gd name="connsiteY4" fmla="*/ 104775 h 200025"/>
              <a:gd name="connsiteX5" fmla="*/ 226314 w 361950"/>
              <a:gd name="connsiteY5" fmla="*/ 104775 h 200025"/>
              <a:gd name="connsiteX6" fmla="*/ 218946 w 361950"/>
              <a:gd name="connsiteY6" fmla="*/ 93497 h 200025"/>
              <a:gd name="connsiteX7" fmla="*/ 219075 w 361950"/>
              <a:gd name="connsiteY7" fmla="*/ 92964 h 200025"/>
              <a:gd name="connsiteX8" fmla="*/ 237173 w 361950"/>
              <a:gd name="connsiteY8" fmla="*/ 21622 h 200025"/>
              <a:gd name="connsiteX9" fmla="*/ 209550 w 361950"/>
              <a:gd name="connsiteY9" fmla="*/ 0 h 200025"/>
              <a:gd name="connsiteX10" fmla="*/ 152400 w 361950"/>
              <a:gd name="connsiteY10" fmla="*/ 0 h 200025"/>
              <a:gd name="connsiteX11" fmla="*/ 124777 w 361950"/>
              <a:gd name="connsiteY11" fmla="*/ 21622 h 200025"/>
              <a:gd name="connsiteX12" fmla="*/ 142875 w 361950"/>
              <a:gd name="connsiteY12" fmla="*/ 92964 h 200025"/>
              <a:gd name="connsiteX13" fmla="*/ 136169 w 361950"/>
              <a:gd name="connsiteY13" fmla="*/ 104647 h 200025"/>
              <a:gd name="connsiteX14" fmla="*/ 135636 w 361950"/>
              <a:gd name="connsiteY14" fmla="*/ 104775 h 200025"/>
              <a:gd name="connsiteX15" fmla="*/ 133350 w 361950"/>
              <a:gd name="connsiteY15" fmla="*/ 104775 h 200025"/>
              <a:gd name="connsiteX16" fmla="*/ 123825 w 361950"/>
              <a:gd name="connsiteY16" fmla="*/ 97536 h 200025"/>
              <a:gd name="connsiteX17" fmla="*/ 109061 w 361950"/>
              <a:gd name="connsiteY17" fmla="*/ 37243 h 200025"/>
              <a:gd name="connsiteX18" fmla="*/ 29051 w 361950"/>
              <a:gd name="connsiteY18" fmla="*/ 161925 h 200025"/>
              <a:gd name="connsiteX19" fmla="*/ 19050 w 361950"/>
              <a:gd name="connsiteY19" fmla="*/ 161925 h 200025"/>
              <a:gd name="connsiteX20" fmla="*/ 0 w 361950"/>
              <a:gd name="connsiteY20" fmla="*/ 180975 h 200025"/>
              <a:gd name="connsiteX21" fmla="*/ 19050 w 361950"/>
              <a:gd name="connsiteY21" fmla="*/ 200025 h 200025"/>
              <a:gd name="connsiteX22" fmla="*/ 342900 w 361950"/>
              <a:gd name="connsiteY22" fmla="*/ 200025 h 200025"/>
              <a:gd name="connsiteX23" fmla="*/ 361950 w 361950"/>
              <a:gd name="connsiteY23" fmla="*/ 180975 h 200025"/>
              <a:gd name="connsiteX24" fmla="*/ 342900 w 361950"/>
              <a:gd name="connsiteY24" fmla="*/ 1619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1950" h="200025">
                <a:moveTo>
                  <a:pt x="342900" y="161925"/>
                </a:moveTo>
                <a:lnTo>
                  <a:pt x="333375" y="161925"/>
                </a:lnTo>
                <a:cubicBezTo>
                  <a:pt x="330058" y="109325"/>
                  <a:pt x="299800" y="62173"/>
                  <a:pt x="253365" y="37243"/>
                </a:cubicBezTo>
                <a:lnTo>
                  <a:pt x="238125" y="97536"/>
                </a:lnTo>
                <a:cubicBezTo>
                  <a:pt x="237051" y="101891"/>
                  <a:pt x="233083" y="104906"/>
                  <a:pt x="228600" y="104775"/>
                </a:cubicBezTo>
                <a:lnTo>
                  <a:pt x="226314" y="104775"/>
                </a:lnTo>
                <a:cubicBezTo>
                  <a:pt x="221166" y="103695"/>
                  <a:pt x="217867" y="98647"/>
                  <a:pt x="218946" y="93497"/>
                </a:cubicBezTo>
                <a:cubicBezTo>
                  <a:pt x="218985" y="93318"/>
                  <a:pt x="219027" y="93140"/>
                  <a:pt x="219075" y="92964"/>
                </a:cubicBezTo>
                <a:lnTo>
                  <a:pt x="237173" y="21622"/>
                </a:lnTo>
                <a:cubicBezTo>
                  <a:pt x="233993" y="8946"/>
                  <a:pt x="222618" y="43"/>
                  <a:pt x="209550" y="0"/>
                </a:cubicBezTo>
                <a:lnTo>
                  <a:pt x="152400" y="0"/>
                </a:lnTo>
                <a:cubicBezTo>
                  <a:pt x="139332" y="43"/>
                  <a:pt x="127958" y="8946"/>
                  <a:pt x="124777" y="21622"/>
                </a:cubicBezTo>
                <a:lnTo>
                  <a:pt x="142875" y="92964"/>
                </a:lnTo>
                <a:cubicBezTo>
                  <a:pt x="144249" y="98042"/>
                  <a:pt x="141247" y="103272"/>
                  <a:pt x="136169" y="104647"/>
                </a:cubicBezTo>
                <a:cubicBezTo>
                  <a:pt x="135993" y="104695"/>
                  <a:pt x="135815" y="104738"/>
                  <a:pt x="135636" y="104775"/>
                </a:cubicBezTo>
                <a:lnTo>
                  <a:pt x="133350" y="104775"/>
                </a:lnTo>
                <a:cubicBezTo>
                  <a:pt x="128867" y="104906"/>
                  <a:pt x="124899" y="101891"/>
                  <a:pt x="123825" y="97536"/>
                </a:cubicBezTo>
                <a:lnTo>
                  <a:pt x="109061" y="37243"/>
                </a:lnTo>
                <a:cubicBezTo>
                  <a:pt x="62626" y="62173"/>
                  <a:pt x="32368" y="109325"/>
                  <a:pt x="29051" y="161925"/>
                </a:cubicBezTo>
                <a:lnTo>
                  <a:pt x="19050" y="161925"/>
                </a:lnTo>
                <a:cubicBezTo>
                  <a:pt x="8529" y="161925"/>
                  <a:pt x="0" y="170454"/>
                  <a:pt x="0" y="180975"/>
                </a:cubicBezTo>
                <a:cubicBezTo>
                  <a:pt x="0" y="191496"/>
                  <a:pt x="8529" y="200025"/>
                  <a:pt x="19050" y="200025"/>
                </a:cubicBezTo>
                <a:lnTo>
                  <a:pt x="342900" y="200025"/>
                </a:lnTo>
                <a:cubicBezTo>
                  <a:pt x="353421" y="200025"/>
                  <a:pt x="361950" y="191496"/>
                  <a:pt x="361950" y="180975"/>
                </a:cubicBezTo>
                <a:cubicBezTo>
                  <a:pt x="361950" y="170454"/>
                  <a:pt x="353421" y="161925"/>
                  <a:pt x="342900" y="1619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89FA70E4-5C27-4996-A01D-905DD918DE89}"/>
              </a:ext>
            </a:extLst>
          </p:cNvPr>
          <p:cNvSpPr/>
          <p:nvPr/>
        </p:nvSpPr>
        <p:spPr>
          <a:xfrm>
            <a:off x="16170040" y="8494625"/>
            <a:ext cx="685800" cy="304800"/>
          </a:xfrm>
          <a:custGeom>
            <a:avLst/>
            <a:gdLst>
              <a:gd name="connsiteX0" fmla="*/ 133350 w 685800"/>
              <a:gd name="connsiteY0" fmla="*/ 266700 h 304800"/>
              <a:gd name="connsiteX1" fmla="*/ 323850 w 685800"/>
              <a:gd name="connsiteY1" fmla="*/ 266700 h 304800"/>
              <a:gd name="connsiteX2" fmla="*/ 323850 w 685800"/>
              <a:gd name="connsiteY2" fmla="*/ 304800 h 304800"/>
              <a:gd name="connsiteX3" fmla="*/ 361950 w 685800"/>
              <a:gd name="connsiteY3" fmla="*/ 304800 h 304800"/>
              <a:gd name="connsiteX4" fmla="*/ 361950 w 685800"/>
              <a:gd name="connsiteY4" fmla="*/ 266700 h 304800"/>
              <a:gd name="connsiteX5" fmla="*/ 552450 w 685800"/>
              <a:gd name="connsiteY5" fmla="*/ 266700 h 304800"/>
              <a:gd name="connsiteX6" fmla="*/ 552450 w 685800"/>
              <a:gd name="connsiteY6" fmla="*/ 304800 h 304800"/>
              <a:gd name="connsiteX7" fmla="*/ 685800 w 685800"/>
              <a:gd name="connsiteY7" fmla="*/ 304800 h 304800"/>
              <a:gd name="connsiteX8" fmla="*/ 647700 w 685800"/>
              <a:gd name="connsiteY8" fmla="*/ 152400 h 304800"/>
              <a:gd name="connsiteX9" fmla="*/ 617220 w 685800"/>
              <a:gd name="connsiteY9" fmla="*/ 91440 h 304800"/>
              <a:gd name="connsiteX10" fmla="*/ 511207 w 685800"/>
              <a:gd name="connsiteY10" fmla="*/ 33052 h 304800"/>
              <a:gd name="connsiteX11" fmla="*/ 549307 w 685800"/>
              <a:gd name="connsiteY11" fmla="*/ 228600 h 304800"/>
              <a:gd name="connsiteX12" fmla="*/ 361950 w 685800"/>
              <a:gd name="connsiteY12" fmla="*/ 228600 h 304800"/>
              <a:gd name="connsiteX13" fmla="*/ 361950 w 685800"/>
              <a:gd name="connsiteY13" fmla="*/ 161925 h 304800"/>
              <a:gd name="connsiteX14" fmla="*/ 426339 w 685800"/>
              <a:gd name="connsiteY14" fmla="*/ 8477 h 304800"/>
              <a:gd name="connsiteX15" fmla="*/ 342900 w 685800"/>
              <a:gd name="connsiteY15" fmla="*/ 0 h 304800"/>
              <a:gd name="connsiteX16" fmla="*/ 259651 w 685800"/>
              <a:gd name="connsiteY16" fmla="*/ 8953 h 304800"/>
              <a:gd name="connsiteX17" fmla="*/ 323850 w 685800"/>
              <a:gd name="connsiteY17" fmla="*/ 161925 h 304800"/>
              <a:gd name="connsiteX18" fmla="*/ 323850 w 685800"/>
              <a:gd name="connsiteY18" fmla="*/ 228600 h 304800"/>
              <a:gd name="connsiteX19" fmla="*/ 136969 w 685800"/>
              <a:gd name="connsiteY19" fmla="*/ 228600 h 304800"/>
              <a:gd name="connsiteX20" fmla="*/ 174498 w 685800"/>
              <a:gd name="connsiteY20" fmla="*/ 33719 h 304800"/>
              <a:gd name="connsiteX21" fmla="*/ 68580 w 685800"/>
              <a:gd name="connsiteY21" fmla="*/ 91440 h 304800"/>
              <a:gd name="connsiteX22" fmla="*/ 38100 w 685800"/>
              <a:gd name="connsiteY22" fmla="*/ 152400 h 304800"/>
              <a:gd name="connsiteX23" fmla="*/ 0 w 685800"/>
              <a:gd name="connsiteY23" fmla="*/ 304800 h 304800"/>
              <a:gd name="connsiteX24" fmla="*/ 133350 w 685800"/>
              <a:gd name="connsiteY24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5800" h="304800">
                <a:moveTo>
                  <a:pt x="133350" y="266700"/>
                </a:moveTo>
                <a:lnTo>
                  <a:pt x="323850" y="266700"/>
                </a:lnTo>
                <a:lnTo>
                  <a:pt x="323850" y="304800"/>
                </a:lnTo>
                <a:lnTo>
                  <a:pt x="361950" y="304800"/>
                </a:lnTo>
                <a:lnTo>
                  <a:pt x="361950" y="266700"/>
                </a:lnTo>
                <a:lnTo>
                  <a:pt x="552450" y="266700"/>
                </a:lnTo>
                <a:lnTo>
                  <a:pt x="552450" y="304800"/>
                </a:lnTo>
                <a:lnTo>
                  <a:pt x="685800" y="304800"/>
                </a:lnTo>
                <a:lnTo>
                  <a:pt x="647700" y="152400"/>
                </a:lnTo>
                <a:cubicBezTo>
                  <a:pt x="643795" y="129826"/>
                  <a:pt x="636270" y="106680"/>
                  <a:pt x="617220" y="91440"/>
                </a:cubicBezTo>
                <a:cubicBezTo>
                  <a:pt x="585326" y="66293"/>
                  <a:pt x="549509" y="46566"/>
                  <a:pt x="511207" y="33052"/>
                </a:cubicBezTo>
                <a:lnTo>
                  <a:pt x="549307" y="228600"/>
                </a:lnTo>
                <a:lnTo>
                  <a:pt x="361950" y="228600"/>
                </a:lnTo>
                <a:lnTo>
                  <a:pt x="361950" y="161925"/>
                </a:lnTo>
                <a:lnTo>
                  <a:pt x="426339" y="8477"/>
                </a:lnTo>
                <a:cubicBezTo>
                  <a:pt x="398881" y="2859"/>
                  <a:pt x="370927" y="19"/>
                  <a:pt x="342900" y="0"/>
                </a:cubicBezTo>
                <a:cubicBezTo>
                  <a:pt x="314924" y="247"/>
                  <a:pt x="287040" y="3245"/>
                  <a:pt x="259651" y="8953"/>
                </a:cubicBezTo>
                <a:lnTo>
                  <a:pt x="323850" y="161925"/>
                </a:lnTo>
                <a:lnTo>
                  <a:pt x="323850" y="228600"/>
                </a:lnTo>
                <a:lnTo>
                  <a:pt x="136969" y="228600"/>
                </a:lnTo>
                <a:lnTo>
                  <a:pt x="174498" y="33719"/>
                </a:lnTo>
                <a:cubicBezTo>
                  <a:pt x="136950" y="48526"/>
                  <a:pt x="101376" y="67913"/>
                  <a:pt x="68580" y="91440"/>
                </a:cubicBezTo>
                <a:cubicBezTo>
                  <a:pt x="50952" y="107079"/>
                  <a:pt x="40035" y="128914"/>
                  <a:pt x="38100" y="152400"/>
                </a:cubicBezTo>
                <a:lnTo>
                  <a:pt x="0" y="304800"/>
                </a:lnTo>
                <a:lnTo>
                  <a:pt x="133350" y="30480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ED8C41CD-E590-4DE0-9347-47F433FDD1B6}"/>
              </a:ext>
            </a:extLst>
          </p:cNvPr>
          <p:cNvSpPr/>
          <p:nvPr/>
        </p:nvSpPr>
        <p:spPr>
          <a:xfrm>
            <a:off x="11725967" y="8321676"/>
            <a:ext cx="304800" cy="161925"/>
          </a:xfrm>
          <a:custGeom>
            <a:avLst/>
            <a:gdLst>
              <a:gd name="connsiteX0" fmla="*/ 0 w 304800"/>
              <a:gd name="connsiteY0" fmla="*/ 0 h 161925"/>
              <a:gd name="connsiteX1" fmla="*/ 0 w 304800"/>
              <a:gd name="connsiteY1" fmla="*/ 9525 h 161925"/>
              <a:gd name="connsiteX2" fmla="*/ 152400 w 304800"/>
              <a:gd name="connsiteY2" fmla="*/ 161925 h 161925"/>
              <a:gd name="connsiteX3" fmla="*/ 304800 w 304800"/>
              <a:gd name="connsiteY3" fmla="*/ 9525 h 161925"/>
              <a:gd name="connsiteX4" fmla="*/ 304800 w 304800"/>
              <a:gd name="connsiteY4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61925">
                <a:moveTo>
                  <a:pt x="0" y="0"/>
                </a:moveTo>
                <a:cubicBezTo>
                  <a:pt x="0" y="3143"/>
                  <a:pt x="0" y="6286"/>
                  <a:pt x="0" y="9525"/>
                </a:cubicBezTo>
                <a:cubicBezTo>
                  <a:pt x="0" y="93694"/>
                  <a:pt x="68231" y="161925"/>
                  <a:pt x="152400" y="161925"/>
                </a:cubicBezTo>
                <a:cubicBezTo>
                  <a:pt x="236569" y="161925"/>
                  <a:pt x="304800" y="93694"/>
                  <a:pt x="304800" y="9525"/>
                </a:cubicBezTo>
                <a:cubicBezTo>
                  <a:pt x="304800" y="6286"/>
                  <a:pt x="304800" y="3143"/>
                  <a:pt x="30480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5B9BE8DD-4136-4797-8808-5937879DE05B}"/>
              </a:ext>
            </a:extLst>
          </p:cNvPr>
          <p:cNvSpPr/>
          <p:nvPr/>
        </p:nvSpPr>
        <p:spPr>
          <a:xfrm>
            <a:off x="11696916" y="8093076"/>
            <a:ext cx="361950" cy="200025"/>
          </a:xfrm>
          <a:custGeom>
            <a:avLst/>
            <a:gdLst>
              <a:gd name="connsiteX0" fmla="*/ 342900 w 361950"/>
              <a:gd name="connsiteY0" fmla="*/ 161925 h 200025"/>
              <a:gd name="connsiteX1" fmla="*/ 333375 w 361950"/>
              <a:gd name="connsiteY1" fmla="*/ 161925 h 200025"/>
              <a:gd name="connsiteX2" fmla="*/ 253365 w 361950"/>
              <a:gd name="connsiteY2" fmla="*/ 37243 h 200025"/>
              <a:gd name="connsiteX3" fmla="*/ 238125 w 361950"/>
              <a:gd name="connsiteY3" fmla="*/ 97536 h 200025"/>
              <a:gd name="connsiteX4" fmla="*/ 228600 w 361950"/>
              <a:gd name="connsiteY4" fmla="*/ 104775 h 200025"/>
              <a:gd name="connsiteX5" fmla="*/ 226314 w 361950"/>
              <a:gd name="connsiteY5" fmla="*/ 104775 h 200025"/>
              <a:gd name="connsiteX6" fmla="*/ 218946 w 361950"/>
              <a:gd name="connsiteY6" fmla="*/ 93497 h 200025"/>
              <a:gd name="connsiteX7" fmla="*/ 219075 w 361950"/>
              <a:gd name="connsiteY7" fmla="*/ 92964 h 200025"/>
              <a:gd name="connsiteX8" fmla="*/ 237173 w 361950"/>
              <a:gd name="connsiteY8" fmla="*/ 21622 h 200025"/>
              <a:gd name="connsiteX9" fmla="*/ 209550 w 361950"/>
              <a:gd name="connsiteY9" fmla="*/ 0 h 200025"/>
              <a:gd name="connsiteX10" fmla="*/ 152400 w 361950"/>
              <a:gd name="connsiteY10" fmla="*/ 0 h 200025"/>
              <a:gd name="connsiteX11" fmla="*/ 124777 w 361950"/>
              <a:gd name="connsiteY11" fmla="*/ 21622 h 200025"/>
              <a:gd name="connsiteX12" fmla="*/ 142875 w 361950"/>
              <a:gd name="connsiteY12" fmla="*/ 92964 h 200025"/>
              <a:gd name="connsiteX13" fmla="*/ 136169 w 361950"/>
              <a:gd name="connsiteY13" fmla="*/ 104647 h 200025"/>
              <a:gd name="connsiteX14" fmla="*/ 135636 w 361950"/>
              <a:gd name="connsiteY14" fmla="*/ 104775 h 200025"/>
              <a:gd name="connsiteX15" fmla="*/ 133350 w 361950"/>
              <a:gd name="connsiteY15" fmla="*/ 104775 h 200025"/>
              <a:gd name="connsiteX16" fmla="*/ 123825 w 361950"/>
              <a:gd name="connsiteY16" fmla="*/ 97536 h 200025"/>
              <a:gd name="connsiteX17" fmla="*/ 109061 w 361950"/>
              <a:gd name="connsiteY17" fmla="*/ 37243 h 200025"/>
              <a:gd name="connsiteX18" fmla="*/ 29051 w 361950"/>
              <a:gd name="connsiteY18" fmla="*/ 161925 h 200025"/>
              <a:gd name="connsiteX19" fmla="*/ 19050 w 361950"/>
              <a:gd name="connsiteY19" fmla="*/ 161925 h 200025"/>
              <a:gd name="connsiteX20" fmla="*/ 0 w 361950"/>
              <a:gd name="connsiteY20" fmla="*/ 180975 h 200025"/>
              <a:gd name="connsiteX21" fmla="*/ 19050 w 361950"/>
              <a:gd name="connsiteY21" fmla="*/ 200025 h 200025"/>
              <a:gd name="connsiteX22" fmla="*/ 342900 w 361950"/>
              <a:gd name="connsiteY22" fmla="*/ 200025 h 200025"/>
              <a:gd name="connsiteX23" fmla="*/ 361950 w 361950"/>
              <a:gd name="connsiteY23" fmla="*/ 180975 h 200025"/>
              <a:gd name="connsiteX24" fmla="*/ 342900 w 361950"/>
              <a:gd name="connsiteY24" fmla="*/ 161925 h 200025"/>
              <a:gd name="connsiteX25" fmla="*/ 169831 w 361950"/>
              <a:gd name="connsiteY25" fmla="*/ 152400 h 200025"/>
              <a:gd name="connsiteX26" fmla="*/ 180975 w 361950"/>
              <a:gd name="connsiteY26" fmla="*/ 107728 h 200025"/>
              <a:gd name="connsiteX27" fmla="*/ 165068 w 361950"/>
              <a:gd name="connsiteY27" fmla="*/ 107728 h 200025"/>
              <a:gd name="connsiteX28" fmla="*/ 172784 w 361950"/>
              <a:gd name="connsiteY28" fmla="*/ 60103 h 200025"/>
              <a:gd name="connsiteX29" fmla="*/ 195739 w 361950"/>
              <a:gd name="connsiteY29" fmla="*/ 60103 h 200025"/>
              <a:gd name="connsiteX30" fmla="*/ 185547 w 361950"/>
              <a:gd name="connsiteY30" fmla="*/ 96203 h 200025"/>
              <a:gd name="connsiteX31" fmla="*/ 201644 w 361950"/>
              <a:gd name="connsiteY31" fmla="*/ 96203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1950" h="200025">
                <a:moveTo>
                  <a:pt x="342900" y="161925"/>
                </a:moveTo>
                <a:lnTo>
                  <a:pt x="333375" y="161925"/>
                </a:lnTo>
                <a:cubicBezTo>
                  <a:pt x="330058" y="109325"/>
                  <a:pt x="299800" y="62173"/>
                  <a:pt x="253365" y="37243"/>
                </a:cubicBezTo>
                <a:lnTo>
                  <a:pt x="238125" y="97536"/>
                </a:lnTo>
                <a:cubicBezTo>
                  <a:pt x="237051" y="101891"/>
                  <a:pt x="233083" y="104906"/>
                  <a:pt x="228600" y="104775"/>
                </a:cubicBezTo>
                <a:lnTo>
                  <a:pt x="226314" y="104775"/>
                </a:lnTo>
                <a:cubicBezTo>
                  <a:pt x="221166" y="103695"/>
                  <a:pt x="217867" y="98647"/>
                  <a:pt x="218946" y="93497"/>
                </a:cubicBezTo>
                <a:cubicBezTo>
                  <a:pt x="218985" y="93318"/>
                  <a:pt x="219027" y="93140"/>
                  <a:pt x="219075" y="92964"/>
                </a:cubicBezTo>
                <a:lnTo>
                  <a:pt x="237173" y="21622"/>
                </a:lnTo>
                <a:cubicBezTo>
                  <a:pt x="233993" y="8946"/>
                  <a:pt x="222618" y="43"/>
                  <a:pt x="209550" y="0"/>
                </a:cubicBezTo>
                <a:lnTo>
                  <a:pt x="152400" y="0"/>
                </a:lnTo>
                <a:cubicBezTo>
                  <a:pt x="139332" y="43"/>
                  <a:pt x="127958" y="8946"/>
                  <a:pt x="124777" y="21622"/>
                </a:cubicBezTo>
                <a:lnTo>
                  <a:pt x="142875" y="92964"/>
                </a:lnTo>
                <a:cubicBezTo>
                  <a:pt x="144249" y="98042"/>
                  <a:pt x="141247" y="103272"/>
                  <a:pt x="136169" y="104647"/>
                </a:cubicBezTo>
                <a:cubicBezTo>
                  <a:pt x="135993" y="104695"/>
                  <a:pt x="135815" y="104738"/>
                  <a:pt x="135636" y="104775"/>
                </a:cubicBezTo>
                <a:lnTo>
                  <a:pt x="133350" y="104775"/>
                </a:lnTo>
                <a:cubicBezTo>
                  <a:pt x="128867" y="104906"/>
                  <a:pt x="124899" y="101891"/>
                  <a:pt x="123825" y="97536"/>
                </a:cubicBezTo>
                <a:lnTo>
                  <a:pt x="109061" y="37243"/>
                </a:lnTo>
                <a:cubicBezTo>
                  <a:pt x="62626" y="62173"/>
                  <a:pt x="32368" y="109325"/>
                  <a:pt x="29051" y="161925"/>
                </a:cubicBezTo>
                <a:lnTo>
                  <a:pt x="19050" y="161925"/>
                </a:lnTo>
                <a:cubicBezTo>
                  <a:pt x="8529" y="161925"/>
                  <a:pt x="0" y="170454"/>
                  <a:pt x="0" y="180975"/>
                </a:cubicBezTo>
                <a:cubicBezTo>
                  <a:pt x="0" y="191496"/>
                  <a:pt x="8529" y="200025"/>
                  <a:pt x="19050" y="200025"/>
                </a:cubicBezTo>
                <a:lnTo>
                  <a:pt x="342900" y="200025"/>
                </a:lnTo>
                <a:cubicBezTo>
                  <a:pt x="353421" y="200025"/>
                  <a:pt x="361950" y="191496"/>
                  <a:pt x="361950" y="180975"/>
                </a:cubicBezTo>
                <a:cubicBezTo>
                  <a:pt x="361950" y="170454"/>
                  <a:pt x="353421" y="161925"/>
                  <a:pt x="342900" y="161925"/>
                </a:cubicBezTo>
                <a:close/>
                <a:moveTo>
                  <a:pt x="169831" y="152400"/>
                </a:moveTo>
                <a:lnTo>
                  <a:pt x="180975" y="107728"/>
                </a:lnTo>
                <a:lnTo>
                  <a:pt x="165068" y="107728"/>
                </a:lnTo>
                <a:lnTo>
                  <a:pt x="172784" y="60103"/>
                </a:lnTo>
                <a:lnTo>
                  <a:pt x="195739" y="60103"/>
                </a:lnTo>
                <a:lnTo>
                  <a:pt x="185547" y="96203"/>
                </a:lnTo>
                <a:lnTo>
                  <a:pt x="201644" y="9620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A7E748BD-664F-4BCA-AE85-CCD461A8516C}"/>
              </a:ext>
            </a:extLst>
          </p:cNvPr>
          <p:cNvSpPr/>
          <p:nvPr/>
        </p:nvSpPr>
        <p:spPr>
          <a:xfrm>
            <a:off x="11573090" y="8374063"/>
            <a:ext cx="228600" cy="534638"/>
          </a:xfrm>
          <a:custGeom>
            <a:avLst/>
            <a:gdLst>
              <a:gd name="connsiteX0" fmla="*/ 47054 w 228600"/>
              <a:gd name="connsiteY0" fmla="*/ 295561 h 534638"/>
              <a:gd name="connsiteX1" fmla="*/ 47054 w 228600"/>
              <a:gd name="connsiteY1" fmla="*/ 164021 h 534638"/>
              <a:gd name="connsiteX2" fmla="*/ 1 w 228600"/>
              <a:gd name="connsiteY2" fmla="*/ 100013 h 534638"/>
              <a:gd name="connsiteX3" fmla="*/ 1 w 228600"/>
              <a:gd name="connsiteY3" fmla="*/ 61913 h 534638"/>
              <a:gd name="connsiteX4" fmla="*/ 18479 w 228600"/>
              <a:gd name="connsiteY4" fmla="*/ 61913 h 534638"/>
              <a:gd name="connsiteX5" fmla="*/ 18479 w 228600"/>
              <a:gd name="connsiteY5" fmla="*/ 14288 h 534638"/>
              <a:gd name="connsiteX6" fmla="*/ 32767 w 228600"/>
              <a:gd name="connsiteY6" fmla="*/ 0 h 534638"/>
              <a:gd name="connsiteX7" fmla="*/ 47054 w 228600"/>
              <a:gd name="connsiteY7" fmla="*/ 14288 h 534638"/>
              <a:gd name="connsiteX8" fmla="*/ 47054 w 228600"/>
              <a:gd name="connsiteY8" fmla="*/ 61913 h 534638"/>
              <a:gd name="connsiteX9" fmla="*/ 85726 w 228600"/>
              <a:gd name="connsiteY9" fmla="*/ 61913 h 534638"/>
              <a:gd name="connsiteX10" fmla="*/ 85726 w 228600"/>
              <a:gd name="connsiteY10" fmla="*/ 14288 h 534638"/>
              <a:gd name="connsiteX11" fmla="*/ 100013 w 228600"/>
              <a:gd name="connsiteY11" fmla="*/ 0 h 534638"/>
              <a:gd name="connsiteX12" fmla="*/ 114301 w 228600"/>
              <a:gd name="connsiteY12" fmla="*/ 14288 h 534638"/>
              <a:gd name="connsiteX13" fmla="*/ 114301 w 228600"/>
              <a:gd name="connsiteY13" fmla="*/ 61913 h 534638"/>
              <a:gd name="connsiteX14" fmla="*/ 133351 w 228600"/>
              <a:gd name="connsiteY14" fmla="*/ 61913 h 534638"/>
              <a:gd name="connsiteX15" fmla="*/ 133351 w 228600"/>
              <a:gd name="connsiteY15" fmla="*/ 100013 h 534638"/>
              <a:gd name="connsiteX16" fmla="*/ 85154 w 228600"/>
              <a:gd name="connsiteY16" fmla="*/ 164116 h 534638"/>
              <a:gd name="connsiteX17" fmla="*/ 85154 w 228600"/>
              <a:gd name="connsiteY17" fmla="*/ 285750 h 534638"/>
              <a:gd name="connsiteX18" fmla="*/ 104204 w 228600"/>
              <a:gd name="connsiteY18" fmla="*/ 304800 h 534638"/>
              <a:gd name="connsiteX19" fmla="*/ 180976 w 228600"/>
              <a:gd name="connsiteY19" fmla="*/ 304800 h 534638"/>
              <a:gd name="connsiteX20" fmla="*/ 228601 w 228600"/>
              <a:gd name="connsiteY20" fmla="*/ 352425 h 534638"/>
              <a:gd name="connsiteX21" fmla="*/ 228601 w 228600"/>
              <a:gd name="connsiteY21" fmla="*/ 534638 h 534638"/>
              <a:gd name="connsiteX22" fmla="*/ 190501 w 228600"/>
              <a:gd name="connsiteY22" fmla="*/ 534638 h 534638"/>
              <a:gd name="connsiteX23" fmla="*/ 190501 w 228600"/>
              <a:gd name="connsiteY23" fmla="*/ 361950 h 534638"/>
              <a:gd name="connsiteX24" fmla="*/ 171451 w 228600"/>
              <a:gd name="connsiteY24" fmla="*/ 342900 h 534638"/>
              <a:gd name="connsiteX25" fmla="*/ 95251 w 228600"/>
              <a:gd name="connsiteY25" fmla="*/ 342900 h 534638"/>
              <a:gd name="connsiteX26" fmla="*/ 47057 w 228600"/>
              <a:gd name="connsiteY26" fmla="*/ 295850 h 534638"/>
              <a:gd name="connsiteX27" fmla="*/ 47054 w 228600"/>
              <a:gd name="connsiteY27" fmla="*/ 295561 h 5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" h="534638">
                <a:moveTo>
                  <a:pt x="47054" y="295561"/>
                </a:moveTo>
                <a:lnTo>
                  <a:pt x="47054" y="164021"/>
                </a:lnTo>
                <a:cubicBezTo>
                  <a:pt x="18984" y="155378"/>
                  <a:pt x="-125" y="129384"/>
                  <a:pt x="1" y="100013"/>
                </a:cubicBezTo>
                <a:lnTo>
                  <a:pt x="1" y="61913"/>
                </a:lnTo>
                <a:lnTo>
                  <a:pt x="18479" y="61913"/>
                </a:lnTo>
                <a:lnTo>
                  <a:pt x="18479" y="14288"/>
                </a:lnTo>
                <a:cubicBezTo>
                  <a:pt x="18479" y="6397"/>
                  <a:pt x="24876" y="0"/>
                  <a:pt x="32767" y="0"/>
                </a:cubicBezTo>
                <a:cubicBezTo>
                  <a:pt x="40657" y="0"/>
                  <a:pt x="47054" y="6397"/>
                  <a:pt x="47054" y="14288"/>
                </a:cubicBezTo>
                <a:lnTo>
                  <a:pt x="47054" y="61913"/>
                </a:lnTo>
                <a:lnTo>
                  <a:pt x="85726" y="61913"/>
                </a:lnTo>
                <a:lnTo>
                  <a:pt x="85726" y="14288"/>
                </a:lnTo>
                <a:cubicBezTo>
                  <a:pt x="85726" y="6397"/>
                  <a:pt x="92123" y="0"/>
                  <a:pt x="100013" y="0"/>
                </a:cubicBezTo>
                <a:cubicBezTo>
                  <a:pt x="107904" y="0"/>
                  <a:pt x="114301" y="6397"/>
                  <a:pt x="114301" y="14288"/>
                </a:cubicBezTo>
                <a:lnTo>
                  <a:pt x="114301" y="61913"/>
                </a:lnTo>
                <a:lnTo>
                  <a:pt x="133351" y="61913"/>
                </a:lnTo>
                <a:lnTo>
                  <a:pt x="133351" y="100013"/>
                </a:lnTo>
                <a:cubicBezTo>
                  <a:pt x="133369" y="129734"/>
                  <a:pt x="113712" y="155879"/>
                  <a:pt x="85154" y="164116"/>
                </a:cubicBezTo>
                <a:lnTo>
                  <a:pt x="85154" y="285750"/>
                </a:lnTo>
                <a:cubicBezTo>
                  <a:pt x="85154" y="296271"/>
                  <a:pt x="93683" y="304800"/>
                  <a:pt x="104204" y="304800"/>
                </a:cubicBezTo>
                <a:lnTo>
                  <a:pt x="180976" y="304800"/>
                </a:lnTo>
                <a:cubicBezTo>
                  <a:pt x="207278" y="304800"/>
                  <a:pt x="228601" y="326123"/>
                  <a:pt x="228601" y="352425"/>
                </a:cubicBezTo>
                <a:lnTo>
                  <a:pt x="228601" y="534638"/>
                </a:lnTo>
                <a:lnTo>
                  <a:pt x="190501" y="534638"/>
                </a:lnTo>
                <a:lnTo>
                  <a:pt x="190501" y="361950"/>
                </a:lnTo>
                <a:cubicBezTo>
                  <a:pt x="190501" y="351429"/>
                  <a:pt x="181972" y="342900"/>
                  <a:pt x="171451" y="342900"/>
                </a:cubicBezTo>
                <a:lnTo>
                  <a:pt x="95251" y="342900"/>
                </a:lnTo>
                <a:cubicBezTo>
                  <a:pt x="68950" y="343216"/>
                  <a:pt x="47373" y="322152"/>
                  <a:pt x="47057" y="295850"/>
                </a:cubicBezTo>
                <a:cubicBezTo>
                  <a:pt x="47056" y="295754"/>
                  <a:pt x="47055" y="295657"/>
                  <a:pt x="47054" y="29556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B869A11F-BB1E-4005-BAC3-C396AEE8FDA4}"/>
              </a:ext>
            </a:extLst>
          </p:cNvPr>
          <p:cNvSpPr/>
          <p:nvPr/>
        </p:nvSpPr>
        <p:spPr>
          <a:xfrm>
            <a:off x="11573091" y="8615045"/>
            <a:ext cx="171450" cy="211455"/>
          </a:xfrm>
          <a:custGeom>
            <a:avLst/>
            <a:gdLst>
              <a:gd name="connsiteX0" fmla="*/ 171450 w 171450"/>
              <a:gd name="connsiteY0" fmla="*/ 120968 h 211455"/>
              <a:gd name="connsiteX1" fmla="*/ 95250 w 171450"/>
              <a:gd name="connsiteY1" fmla="*/ 120968 h 211455"/>
              <a:gd name="connsiteX2" fmla="*/ 28575 w 171450"/>
              <a:gd name="connsiteY2" fmla="*/ 54293 h 211455"/>
              <a:gd name="connsiteX3" fmla="*/ 28575 w 171450"/>
              <a:gd name="connsiteY3" fmla="*/ 0 h 211455"/>
              <a:gd name="connsiteX4" fmla="*/ 0 w 171450"/>
              <a:gd name="connsiteY4" fmla="*/ 59055 h 211455"/>
              <a:gd name="connsiteX5" fmla="*/ 0 w 171450"/>
              <a:gd name="connsiteY5" fmla="*/ 211455 h 211455"/>
              <a:gd name="connsiteX6" fmla="*/ 171450 w 171450"/>
              <a:gd name="connsiteY6" fmla="*/ 211455 h 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50" h="211455">
                <a:moveTo>
                  <a:pt x="171450" y="120968"/>
                </a:moveTo>
                <a:lnTo>
                  <a:pt x="95250" y="120968"/>
                </a:lnTo>
                <a:cubicBezTo>
                  <a:pt x="58426" y="120968"/>
                  <a:pt x="28575" y="91116"/>
                  <a:pt x="28575" y="54293"/>
                </a:cubicBezTo>
                <a:lnTo>
                  <a:pt x="28575" y="0"/>
                </a:lnTo>
                <a:cubicBezTo>
                  <a:pt x="10966" y="14633"/>
                  <a:pt x="547" y="36166"/>
                  <a:pt x="0" y="59055"/>
                </a:cubicBezTo>
                <a:lnTo>
                  <a:pt x="0" y="211455"/>
                </a:lnTo>
                <a:lnTo>
                  <a:pt x="171450" y="211455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6D13E50F-7F5E-4561-981A-29B2F682099C}"/>
              </a:ext>
            </a:extLst>
          </p:cNvPr>
          <p:cNvSpPr/>
          <p:nvPr/>
        </p:nvSpPr>
        <p:spPr>
          <a:xfrm>
            <a:off x="11677294" y="8521701"/>
            <a:ext cx="505396" cy="304800"/>
          </a:xfrm>
          <a:custGeom>
            <a:avLst/>
            <a:gdLst>
              <a:gd name="connsiteX0" fmla="*/ 474917 w 505396"/>
              <a:gd name="connsiteY0" fmla="*/ 91440 h 304800"/>
              <a:gd name="connsiteX1" fmla="*/ 326327 w 505396"/>
              <a:gd name="connsiteY1" fmla="*/ 19050 h 304800"/>
              <a:gd name="connsiteX2" fmla="*/ 200597 w 505396"/>
              <a:gd name="connsiteY2" fmla="*/ 0 h 304800"/>
              <a:gd name="connsiteX3" fmla="*/ 74866 w 505396"/>
              <a:gd name="connsiteY3" fmla="*/ 19050 h 304800"/>
              <a:gd name="connsiteX4" fmla="*/ 0 w 505396"/>
              <a:gd name="connsiteY4" fmla="*/ 47625 h 304800"/>
              <a:gd name="connsiteX5" fmla="*/ 0 w 505396"/>
              <a:gd name="connsiteY5" fmla="*/ 138113 h 304800"/>
              <a:gd name="connsiteX6" fmla="*/ 76771 w 505396"/>
              <a:gd name="connsiteY6" fmla="*/ 138113 h 304800"/>
              <a:gd name="connsiteX7" fmla="*/ 143447 w 505396"/>
              <a:gd name="connsiteY7" fmla="*/ 204788 h 304800"/>
              <a:gd name="connsiteX8" fmla="*/ 143447 w 505396"/>
              <a:gd name="connsiteY8" fmla="*/ 304800 h 304800"/>
              <a:gd name="connsiteX9" fmla="*/ 505397 w 505396"/>
              <a:gd name="connsiteY9" fmla="*/ 304800 h 304800"/>
              <a:gd name="connsiteX10" fmla="*/ 505397 w 505396"/>
              <a:gd name="connsiteY10" fmla="*/ 152400 h 304800"/>
              <a:gd name="connsiteX11" fmla="*/ 474917 w 505396"/>
              <a:gd name="connsiteY11" fmla="*/ 9144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396" h="304800">
                <a:moveTo>
                  <a:pt x="474917" y="91440"/>
                </a:moveTo>
                <a:cubicBezTo>
                  <a:pt x="433007" y="57150"/>
                  <a:pt x="379667" y="34290"/>
                  <a:pt x="326327" y="19050"/>
                </a:cubicBezTo>
                <a:cubicBezTo>
                  <a:pt x="285576" y="6575"/>
                  <a:pt x="243213" y="157"/>
                  <a:pt x="200597" y="0"/>
                </a:cubicBezTo>
                <a:cubicBezTo>
                  <a:pt x="158026" y="734"/>
                  <a:pt x="115744" y="7141"/>
                  <a:pt x="74866" y="19050"/>
                </a:cubicBezTo>
                <a:cubicBezTo>
                  <a:pt x="49143" y="26427"/>
                  <a:pt x="24097" y="35987"/>
                  <a:pt x="0" y="47625"/>
                </a:cubicBezTo>
                <a:lnTo>
                  <a:pt x="0" y="138113"/>
                </a:lnTo>
                <a:lnTo>
                  <a:pt x="76771" y="138113"/>
                </a:lnTo>
                <a:cubicBezTo>
                  <a:pt x="113595" y="138113"/>
                  <a:pt x="143447" y="167964"/>
                  <a:pt x="143447" y="204788"/>
                </a:cubicBezTo>
                <a:lnTo>
                  <a:pt x="143447" y="304800"/>
                </a:lnTo>
                <a:lnTo>
                  <a:pt x="505397" y="304800"/>
                </a:lnTo>
                <a:lnTo>
                  <a:pt x="505397" y="152400"/>
                </a:lnTo>
                <a:cubicBezTo>
                  <a:pt x="504899" y="128536"/>
                  <a:pt x="493709" y="106157"/>
                  <a:pt x="474917" y="914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3323074"/>
      </p:ext>
    </p:extLst>
  </p:cSld>
  <p:clrMapOvr>
    <a:masterClrMapping/>
  </p:clrMapOvr>
</p:sld>
</file>

<file path=ppt/theme/theme1.xml><?xml version="1.0" encoding="utf-8"?>
<a:theme xmlns:a="http://schemas.openxmlformats.org/drawingml/2006/main" name="1. Standardfolien">
  <a:themeElements>
    <a:clrScheme name="Universität Gra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D500"/>
      </a:accent1>
      <a:accent2>
        <a:srgbClr val="C6C6C6"/>
      </a:accent2>
      <a:accent3>
        <a:srgbClr val="507DDC"/>
      </a:accent3>
      <a:accent4>
        <a:srgbClr val="FFC300"/>
      </a:accent4>
      <a:accent5>
        <a:srgbClr val="70AD47"/>
      </a:accent5>
      <a:accent6>
        <a:srgbClr val="8F45C7"/>
      </a:accent6>
      <a:hlink>
        <a:srgbClr val="0563C1"/>
      </a:hlink>
      <a:folHlink>
        <a:srgbClr val="954F72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Designfolien &quot;We work for tomorrow&quot;">
  <a:themeElements>
    <a:clrScheme name="Uni Graz gel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CF1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Universität Graz">
      <a:dk1>
        <a:sysClr val="windowText" lastClr="000000"/>
      </a:dk1>
      <a:lt1>
        <a:sysClr val="window" lastClr="FFFFFF"/>
      </a:lt1>
      <a:dk2>
        <a:srgbClr val="4A4A49"/>
      </a:dk2>
      <a:lt2>
        <a:srgbClr val="FFFFFF"/>
      </a:lt2>
      <a:accent1>
        <a:srgbClr val="FFD500"/>
      </a:accent1>
      <a:accent2>
        <a:srgbClr val="C6C6C6"/>
      </a:accent2>
      <a:accent3>
        <a:srgbClr val="000000"/>
      </a:accent3>
      <a:accent4>
        <a:srgbClr val="FFF2B3"/>
      </a:accent4>
      <a:accent5>
        <a:srgbClr val="E3E3E3"/>
      </a:accent5>
      <a:accent6>
        <a:srgbClr val="706F6F"/>
      </a:accent6>
      <a:hlink>
        <a:srgbClr val="000000"/>
      </a:hlink>
      <a:folHlink>
        <a:srgbClr val="FFD500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">
  <a:themeElements>
    <a:clrScheme name="Universität Graz">
      <a:dk1>
        <a:sysClr val="windowText" lastClr="000000"/>
      </a:dk1>
      <a:lt1>
        <a:sysClr val="window" lastClr="FFFFFF"/>
      </a:lt1>
      <a:dk2>
        <a:srgbClr val="4A4A49"/>
      </a:dk2>
      <a:lt2>
        <a:srgbClr val="FFFFFF"/>
      </a:lt2>
      <a:accent1>
        <a:srgbClr val="FFD500"/>
      </a:accent1>
      <a:accent2>
        <a:srgbClr val="C6C6C6"/>
      </a:accent2>
      <a:accent3>
        <a:srgbClr val="000000"/>
      </a:accent3>
      <a:accent4>
        <a:srgbClr val="FFF2B3"/>
      </a:accent4>
      <a:accent5>
        <a:srgbClr val="E3E3E3"/>
      </a:accent5>
      <a:accent6>
        <a:srgbClr val="706F6F"/>
      </a:accent6>
      <a:hlink>
        <a:srgbClr val="000000"/>
      </a:hlink>
      <a:folHlink>
        <a:srgbClr val="FFD500"/>
      </a:folHlink>
    </a:clrScheme>
    <a:fontScheme name="Universität Graz">
      <a:majorFont>
        <a:latin typeface="Nunito Sans ExtraBold"/>
        <a:ea typeface=""/>
        <a:cs typeface=""/>
      </a:majorFont>
      <a:minorFont>
        <a:latin typeface="Nunit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EF63618065E446A4A142E80EADEBB3" ma:contentTypeVersion="1" ma:contentTypeDescription="Ein neues Dokument erstellen." ma:contentTypeScope="" ma:versionID="ffc7b94fe3faf52939995a820d68550f">
  <xsd:schema xmlns:xsd="http://www.w3.org/2001/XMLSchema" xmlns:xs="http://www.w3.org/2001/XMLSchema" xmlns:p="http://schemas.microsoft.com/office/2006/metadata/properties" xmlns:ns2="ccbae9d3-a297-48fb-84b7-95322314b7b1" targetNamespace="http://schemas.microsoft.com/office/2006/metadata/properties" ma:root="true" ma:fieldsID="c4ab3fcd9a6004e8daff77028700de4c" ns2:_="">
    <xsd:import namespace="ccbae9d3-a297-48fb-84b7-95322314b7b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ae9d3-a297-48fb-84b7-95322314b7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EFD75-7B83-45DC-9A38-2476C1DAE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ae9d3-a297-48fb-84b7-95322314b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BFEBF7-3CC7-4CDE-8B1B-E1D5A17B5CD6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ccbae9d3-a297-48fb-84b7-95322314b7b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AC4C665-37C6-4901-A89D-E23F658EA6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Benutzerdefiniert</PresentationFormat>
  <Paragraphs>182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Wingdings</vt:lpstr>
      <vt:lpstr>Arial</vt:lpstr>
      <vt:lpstr>Nunito Sans Light</vt:lpstr>
      <vt:lpstr>Times New Roman</vt:lpstr>
      <vt:lpstr>Nunito Sans</vt:lpstr>
      <vt:lpstr>Century Gothic</vt:lpstr>
      <vt:lpstr>Nunito Sans ExtraBold</vt:lpstr>
      <vt:lpstr>Courier New</vt:lpstr>
      <vt:lpstr>Symbol</vt:lpstr>
      <vt:lpstr>1. Standardfolien</vt:lpstr>
      <vt:lpstr>2. Designfolien "We work for tomorrow"</vt:lpstr>
      <vt:lpstr>Äußeres Erscheinungsbild am Arbeitsplatz – Tattoos, Piercings &amp; Co 33. Praktiker:innenseminar Arbeitsrecht und Sozialrecht</vt:lpstr>
      <vt:lpstr>Sind arbeitgeberseitige Einschränkungen des äußeren Erscheinungsbilds von Arbeitnehmern zulässig? </vt:lpstr>
      <vt:lpstr>Grundrechtlich geschützte Positionen im Arbeitsverhältnis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long story short …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Schweiger, Andreas (andreas.schweiger@uni-graz.at)</dc:creator>
  <cp:keywords/>
  <dc:description/>
  <cp:lastModifiedBy>Eichinger, Esther (esther.eichinger@uni-graz.at)</cp:lastModifiedBy>
  <cp:revision>615</cp:revision>
  <cp:lastPrinted>2024-10-01T11:52:31Z</cp:lastPrinted>
  <dcterms:modified xsi:type="dcterms:W3CDTF">2024-10-10T10:30:56Z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0x01010077EF63618065E446A4A142E80EADEBB3</vt:lpwstr>
  </property>
</Properties>
</file>