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57" r:id="rId3"/>
    <p:sldId id="276" r:id="rId4"/>
    <p:sldId id="483" r:id="rId5"/>
    <p:sldId id="478" r:id="rId6"/>
    <p:sldId id="479" r:id="rId7"/>
    <p:sldId id="487" r:id="rId8"/>
    <p:sldId id="484" r:id="rId9"/>
    <p:sldId id="277" r:id="rId10"/>
    <p:sldId id="486" r:id="rId11"/>
    <p:sldId id="481" r:id="rId12"/>
    <p:sldId id="488" r:id="rId13"/>
    <p:sldId id="482" r:id="rId14"/>
    <p:sldId id="485" r:id="rId15"/>
    <p:sldId id="489" r:id="rId16"/>
    <p:sldId id="477" r:id="rId17"/>
    <p:sldId id="490"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27" autoAdjust="0"/>
    <p:restoredTop sz="94660"/>
  </p:normalViewPr>
  <p:slideViewPr>
    <p:cSldViewPr snapToGrid="0">
      <p:cViewPr varScale="1">
        <p:scale>
          <a:sx n="114" d="100"/>
          <a:sy n="114" d="100"/>
        </p:scale>
        <p:origin x="15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F9C0A2-73A9-41CF-AC1E-30ABE8F5A44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04830E6-401C-4B48-BBA0-34FC2D10EA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3C0DBE77-AD85-48DE-8B74-34A48F998F8B}"/>
              </a:ext>
            </a:extLst>
          </p:cNvPr>
          <p:cNvSpPr>
            <a:spLocks noGrp="1"/>
          </p:cNvSpPr>
          <p:nvPr>
            <p:ph type="dt" sz="half" idx="10"/>
          </p:nvPr>
        </p:nvSpPr>
        <p:spPr/>
        <p:txBody>
          <a:bodyPr/>
          <a:lstStyle/>
          <a:p>
            <a:fld id="{96EAA4A8-961E-4479-8219-E656EFFFBC11}" type="datetimeFigureOut">
              <a:rPr lang="de-AT" smtClean="0"/>
              <a:t>19.06.2023</a:t>
            </a:fld>
            <a:endParaRPr lang="de-AT"/>
          </a:p>
        </p:txBody>
      </p:sp>
      <p:sp>
        <p:nvSpPr>
          <p:cNvPr id="5" name="Fußzeilenplatzhalter 4">
            <a:extLst>
              <a:ext uri="{FF2B5EF4-FFF2-40B4-BE49-F238E27FC236}">
                <a16:creationId xmlns:a16="http://schemas.microsoft.com/office/drawing/2014/main" id="{0C8B4B13-2F43-4AD3-AE17-768AB47E20B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2D1A387-0D1B-474E-9F89-C9E0DBB435B3}"/>
              </a:ext>
            </a:extLst>
          </p:cNvPr>
          <p:cNvSpPr>
            <a:spLocks noGrp="1"/>
          </p:cNvSpPr>
          <p:nvPr>
            <p:ph type="sldNum" sz="quarter" idx="12"/>
          </p:nvPr>
        </p:nvSpPr>
        <p:spPr/>
        <p:txBody>
          <a:bodyPr/>
          <a:lstStyle/>
          <a:p>
            <a:fld id="{DF9B13F7-4696-498F-95CB-83D8A04B8A9D}" type="slidenum">
              <a:rPr lang="de-AT" smtClean="0"/>
              <a:t>‹Nr.›</a:t>
            </a:fld>
            <a:endParaRPr lang="de-AT"/>
          </a:p>
        </p:txBody>
      </p:sp>
    </p:spTree>
    <p:extLst>
      <p:ext uri="{BB962C8B-B14F-4D97-AF65-F5344CB8AC3E}">
        <p14:creationId xmlns:p14="http://schemas.microsoft.com/office/powerpoint/2010/main" val="221317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A0B46E-A266-4E39-8D68-0C7D68B9C100}"/>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A8E918E1-A60B-4B38-BC66-21B76C0DBD0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C4C715D-C075-4AA8-A9C8-BA332470E32B}"/>
              </a:ext>
            </a:extLst>
          </p:cNvPr>
          <p:cNvSpPr>
            <a:spLocks noGrp="1"/>
          </p:cNvSpPr>
          <p:nvPr>
            <p:ph type="dt" sz="half" idx="10"/>
          </p:nvPr>
        </p:nvSpPr>
        <p:spPr/>
        <p:txBody>
          <a:bodyPr/>
          <a:lstStyle/>
          <a:p>
            <a:fld id="{96EAA4A8-961E-4479-8219-E656EFFFBC11}" type="datetimeFigureOut">
              <a:rPr lang="de-AT" smtClean="0"/>
              <a:t>19.06.2023</a:t>
            </a:fld>
            <a:endParaRPr lang="de-AT"/>
          </a:p>
        </p:txBody>
      </p:sp>
      <p:sp>
        <p:nvSpPr>
          <p:cNvPr id="5" name="Fußzeilenplatzhalter 4">
            <a:extLst>
              <a:ext uri="{FF2B5EF4-FFF2-40B4-BE49-F238E27FC236}">
                <a16:creationId xmlns:a16="http://schemas.microsoft.com/office/drawing/2014/main" id="{2BA9A18E-72A5-4E0C-A960-160A4984258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5A40F74-5436-48C4-94B3-2F1AEEAC9C93}"/>
              </a:ext>
            </a:extLst>
          </p:cNvPr>
          <p:cNvSpPr>
            <a:spLocks noGrp="1"/>
          </p:cNvSpPr>
          <p:nvPr>
            <p:ph type="sldNum" sz="quarter" idx="12"/>
          </p:nvPr>
        </p:nvSpPr>
        <p:spPr/>
        <p:txBody>
          <a:bodyPr/>
          <a:lstStyle/>
          <a:p>
            <a:fld id="{DF9B13F7-4696-498F-95CB-83D8A04B8A9D}" type="slidenum">
              <a:rPr lang="de-AT" smtClean="0"/>
              <a:t>‹Nr.›</a:t>
            </a:fld>
            <a:endParaRPr lang="de-AT"/>
          </a:p>
        </p:txBody>
      </p:sp>
    </p:spTree>
    <p:extLst>
      <p:ext uri="{BB962C8B-B14F-4D97-AF65-F5344CB8AC3E}">
        <p14:creationId xmlns:p14="http://schemas.microsoft.com/office/powerpoint/2010/main" val="50063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6EACBB6-E695-4555-9C7F-5C6837611624}"/>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636AAC40-82D4-49B6-B500-CCBFB4E4906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9F9D5C0-2728-402F-BC18-A00EFDF42CBC}"/>
              </a:ext>
            </a:extLst>
          </p:cNvPr>
          <p:cNvSpPr>
            <a:spLocks noGrp="1"/>
          </p:cNvSpPr>
          <p:nvPr>
            <p:ph type="dt" sz="half" idx="10"/>
          </p:nvPr>
        </p:nvSpPr>
        <p:spPr/>
        <p:txBody>
          <a:bodyPr/>
          <a:lstStyle/>
          <a:p>
            <a:fld id="{96EAA4A8-961E-4479-8219-E656EFFFBC11}" type="datetimeFigureOut">
              <a:rPr lang="de-AT" smtClean="0"/>
              <a:t>19.06.2023</a:t>
            </a:fld>
            <a:endParaRPr lang="de-AT"/>
          </a:p>
        </p:txBody>
      </p:sp>
      <p:sp>
        <p:nvSpPr>
          <p:cNvPr id="5" name="Fußzeilenplatzhalter 4">
            <a:extLst>
              <a:ext uri="{FF2B5EF4-FFF2-40B4-BE49-F238E27FC236}">
                <a16:creationId xmlns:a16="http://schemas.microsoft.com/office/drawing/2014/main" id="{D2CDEF69-F3F7-413A-BDCB-001B61F694F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47DB087-8B75-4728-9642-E16B7565EBCA}"/>
              </a:ext>
            </a:extLst>
          </p:cNvPr>
          <p:cNvSpPr>
            <a:spLocks noGrp="1"/>
          </p:cNvSpPr>
          <p:nvPr>
            <p:ph type="sldNum" sz="quarter" idx="12"/>
          </p:nvPr>
        </p:nvSpPr>
        <p:spPr/>
        <p:txBody>
          <a:bodyPr/>
          <a:lstStyle/>
          <a:p>
            <a:fld id="{DF9B13F7-4696-498F-95CB-83D8A04B8A9D}" type="slidenum">
              <a:rPr lang="de-AT" smtClean="0"/>
              <a:t>‹Nr.›</a:t>
            </a:fld>
            <a:endParaRPr lang="de-AT"/>
          </a:p>
        </p:txBody>
      </p:sp>
    </p:spTree>
    <p:extLst>
      <p:ext uri="{BB962C8B-B14F-4D97-AF65-F5344CB8AC3E}">
        <p14:creationId xmlns:p14="http://schemas.microsoft.com/office/powerpoint/2010/main" val="3718328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1028" name="Picture 4" descr="P:\PRESSESTELLE\PowerPointPräsentation\Grafiken\4zu3\PPTs 4zu3\HINTERGRÜNDE\PPT VORLAGE HINTERGRUND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963" y="-13205"/>
            <a:ext cx="12217963" cy="687120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a:xfrm>
            <a:off x="1775520" y="1670944"/>
            <a:ext cx="9985109" cy="1037977"/>
          </a:xfrm>
        </p:spPr>
        <p:txBody>
          <a:bodyPr>
            <a:noAutofit/>
          </a:bodyPr>
          <a:lstStyle>
            <a:lvl1pPr algn="l">
              <a:defRPr sz="5400">
                <a:latin typeface="Verdana" pitchFamily="34" charset="0"/>
                <a:ea typeface="Verdana" pitchFamily="34" charset="0"/>
                <a:cs typeface="Verdana" pitchFamily="34" charset="0"/>
              </a:defRPr>
            </a:lvl1pPr>
          </a:lstStyle>
          <a:p>
            <a:r>
              <a:rPr lang="de-DE"/>
              <a:t>Titelmasterformat durch Klicken bearbeiten</a:t>
            </a:r>
            <a:endParaRPr lang="de-AT" dirty="0"/>
          </a:p>
        </p:txBody>
      </p:sp>
      <p:sp>
        <p:nvSpPr>
          <p:cNvPr id="3" name="Untertitel 2"/>
          <p:cNvSpPr>
            <a:spLocks noGrp="1"/>
          </p:cNvSpPr>
          <p:nvPr>
            <p:ph type="subTitle" idx="1" hasCustomPrompt="1"/>
          </p:nvPr>
        </p:nvSpPr>
        <p:spPr>
          <a:xfrm>
            <a:off x="1775520" y="2708920"/>
            <a:ext cx="8534400" cy="576064"/>
          </a:xfrm>
        </p:spPr>
        <p:txBody>
          <a:bodyPr>
            <a:normAutofit/>
          </a:bodyPr>
          <a:lstStyle>
            <a:lvl1pPr marL="0" indent="0" algn="l">
              <a:buNone/>
              <a:defRPr sz="300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dirty="0"/>
              <a:t>Untertitel</a:t>
            </a:r>
          </a:p>
        </p:txBody>
      </p:sp>
      <p:sp>
        <p:nvSpPr>
          <p:cNvPr id="7" name="Bildplatzhalter 6"/>
          <p:cNvSpPr>
            <a:spLocks noGrp="1"/>
          </p:cNvSpPr>
          <p:nvPr>
            <p:ph type="pic" sz="quarter" idx="10" hasCustomPrompt="1"/>
          </p:nvPr>
        </p:nvSpPr>
        <p:spPr>
          <a:xfrm>
            <a:off x="431571" y="404590"/>
            <a:ext cx="1151928" cy="792162"/>
          </a:xfrm>
        </p:spPr>
        <p:txBody>
          <a:bodyPr>
            <a:noAutofit/>
          </a:bodyPr>
          <a:lstStyle>
            <a:lvl1pPr marL="0" indent="0">
              <a:buNone/>
              <a:defRPr sz="1000" baseline="0"/>
            </a:lvl1pPr>
          </a:lstStyle>
          <a:p>
            <a:r>
              <a:rPr lang="de-AT" dirty="0"/>
              <a:t>Optional Logo</a:t>
            </a:r>
          </a:p>
        </p:txBody>
      </p:sp>
    </p:spTree>
    <p:extLst>
      <p:ext uri="{BB962C8B-B14F-4D97-AF65-F5344CB8AC3E}">
        <p14:creationId xmlns:p14="http://schemas.microsoft.com/office/powerpoint/2010/main" val="1326552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BFFE73-222D-43A5-A26E-27379502DD40}"/>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E36D9F3D-4C47-4166-85E3-0F541EB2A1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0F32F7D6-9222-4543-8C5F-8740C811AA6C}"/>
              </a:ext>
            </a:extLst>
          </p:cNvPr>
          <p:cNvSpPr>
            <a:spLocks noGrp="1"/>
          </p:cNvSpPr>
          <p:nvPr>
            <p:ph type="dt" sz="half" idx="10"/>
          </p:nvPr>
        </p:nvSpPr>
        <p:spPr/>
        <p:txBody>
          <a:bodyPr/>
          <a:lstStyle/>
          <a:p>
            <a:fld id="{C5A6CA83-AAD8-4542-96A9-AB1505562CED}" type="datetimeFigureOut">
              <a:rPr lang="de-AT" smtClean="0"/>
              <a:t>19.06.2023</a:t>
            </a:fld>
            <a:endParaRPr lang="de-AT"/>
          </a:p>
        </p:txBody>
      </p:sp>
      <p:sp>
        <p:nvSpPr>
          <p:cNvPr id="5" name="Fußzeilenplatzhalter 4">
            <a:extLst>
              <a:ext uri="{FF2B5EF4-FFF2-40B4-BE49-F238E27FC236}">
                <a16:creationId xmlns:a16="http://schemas.microsoft.com/office/drawing/2014/main" id="{AF9B976E-F2D4-4673-92EE-E87A753D50A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61A5FE10-B1EA-49A2-8ED2-390CB3DEC500}"/>
              </a:ext>
            </a:extLst>
          </p:cNvPr>
          <p:cNvSpPr>
            <a:spLocks noGrp="1"/>
          </p:cNvSpPr>
          <p:nvPr>
            <p:ph type="sldNum" sz="quarter" idx="12"/>
          </p:nvPr>
        </p:nvSpPr>
        <p:spPr/>
        <p:txBody>
          <a:bodyPr/>
          <a:lstStyle/>
          <a:p>
            <a:fld id="{B1DD9AC6-F5EE-4293-A03D-737FD3C87AF7}" type="slidenum">
              <a:rPr lang="de-AT" smtClean="0"/>
              <a:t>‹Nr.›</a:t>
            </a:fld>
            <a:endParaRPr lang="de-AT"/>
          </a:p>
        </p:txBody>
      </p:sp>
    </p:spTree>
    <p:extLst>
      <p:ext uri="{BB962C8B-B14F-4D97-AF65-F5344CB8AC3E}">
        <p14:creationId xmlns:p14="http://schemas.microsoft.com/office/powerpoint/2010/main" val="2011230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6D3274-223E-4715-915D-10B7D2E1F400}"/>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34C74B84-EA2A-4445-B427-B5BA430866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6624015-9530-474C-9DD8-C740BED300BA}"/>
              </a:ext>
            </a:extLst>
          </p:cNvPr>
          <p:cNvSpPr>
            <a:spLocks noGrp="1"/>
          </p:cNvSpPr>
          <p:nvPr>
            <p:ph type="dt" sz="half" idx="10"/>
          </p:nvPr>
        </p:nvSpPr>
        <p:spPr/>
        <p:txBody>
          <a:bodyPr/>
          <a:lstStyle/>
          <a:p>
            <a:fld id="{C5A6CA83-AAD8-4542-96A9-AB1505562CED}" type="datetimeFigureOut">
              <a:rPr lang="de-AT" smtClean="0"/>
              <a:t>19.06.2023</a:t>
            </a:fld>
            <a:endParaRPr lang="de-AT"/>
          </a:p>
        </p:txBody>
      </p:sp>
      <p:sp>
        <p:nvSpPr>
          <p:cNvPr id="5" name="Fußzeilenplatzhalter 4">
            <a:extLst>
              <a:ext uri="{FF2B5EF4-FFF2-40B4-BE49-F238E27FC236}">
                <a16:creationId xmlns:a16="http://schemas.microsoft.com/office/drawing/2014/main" id="{7C02F151-3874-4322-ABC1-34EB7E268228}"/>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60C8DA0C-CD6C-4C77-A871-7156CA8EDF9E}"/>
              </a:ext>
            </a:extLst>
          </p:cNvPr>
          <p:cNvSpPr>
            <a:spLocks noGrp="1"/>
          </p:cNvSpPr>
          <p:nvPr>
            <p:ph type="sldNum" sz="quarter" idx="12"/>
          </p:nvPr>
        </p:nvSpPr>
        <p:spPr/>
        <p:txBody>
          <a:bodyPr/>
          <a:lstStyle/>
          <a:p>
            <a:fld id="{B1DD9AC6-F5EE-4293-A03D-737FD3C87AF7}" type="slidenum">
              <a:rPr lang="de-AT" smtClean="0"/>
              <a:t>‹Nr.›</a:t>
            </a:fld>
            <a:endParaRPr lang="de-AT"/>
          </a:p>
        </p:txBody>
      </p:sp>
    </p:spTree>
    <p:extLst>
      <p:ext uri="{BB962C8B-B14F-4D97-AF65-F5344CB8AC3E}">
        <p14:creationId xmlns:p14="http://schemas.microsoft.com/office/powerpoint/2010/main" val="1308963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66BD9F-99AA-4E82-9A5B-BBF80B83C61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CFE8BDF8-DFBE-443B-952C-EC26B67D10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398A496-1124-42CB-8EE8-D2BAF85764D5}"/>
              </a:ext>
            </a:extLst>
          </p:cNvPr>
          <p:cNvSpPr>
            <a:spLocks noGrp="1"/>
          </p:cNvSpPr>
          <p:nvPr>
            <p:ph type="dt" sz="half" idx="10"/>
          </p:nvPr>
        </p:nvSpPr>
        <p:spPr/>
        <p:txBody>
          <a:bodyPr/>
          <a:lstStyle/>
          <a:p>
            <a:fld id="{C5A6CA83-AAD8-4542-96A9-AB1505562CED}" type="datetimeFigureOut">
              <a:rPr lang="de-AT" smtClean="0"/>
              <a:t>19.06.2023</a:t>
            </a:fld>
            <a:endParaRPr lang="de-AT"/>
          </a:p>
        </p:txBody>
      </p:sp>
      <p:sp>
        <p:nvSpPr>
          <p:cNvPr id="5" name="Fußzeilenplatzhalter 4">
            <a:extLst>
              <a:ext uri="{FF2B5EF4-FFF2-40B4-BE49-F238E27FC236}">
                <a16:creationId xmlns:a16="http://schemas.microsoft.com/office/drawing/2014/main" id="{07D282CD-1E4B-4A11-81E6-D03EC333E67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665BC9E6-A433-4853-96C9-F6457FE6F637}"/>
              </a:ext>
            </a:extLst>
          </p:cNvPr>
          <p:cNvSpPr>
            <a:spLocks noGrp="1"/>
          </p:cNvSpPr>
          <p:nvPr>
            <p:ph type="sldNum" sz="quarter" idx="12"/>
          </p:nvPr>
        </p:nvSpPr>
        <p:spPr/>
        <p:txBody>
          <a:bodyPr/>
          <a:lstStyle/>
          <a:p>
            <a:fld id="{B1DD9AC6-F5EE-4293-A03D-737FD3C87AF7}" type="slidenum">
              <a:rPr lang="de-AT" smtClean="0"/>
              <a:t>‹Nr.›</a:t>
            </a:fld>
            <a:endParaRPr lang="de-AT"/>
          </a:p>
        </p:txBody>
      </p:sp>
    </p:spTree>
    <p:extLst>
      <p:ext uri="{BB962C8B-B14F-4D97-AF65-F5344CB8AC3E}">
        <p14:creationId xmlns:p14="http://schemas.microsoft.com/office/powerpoint/2010/main" val="3628318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D20B7A-8D1C-4105-B153-7AB7935993F2}"/>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F2F70AC5-8A88-490A-9AD1-82B7CDE4368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0FF40868-45A0-4EC1-94DE-0AC9573CB52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BCC33B20-E998-4C0B-B5EA-7A57D6FDF2F6}"/>
              </a:ext>
            </a:extLst>
          </p:cNvPr>
          <p:cNvSpPr>
            <a:spLocks noGrp="1"/>
          </p:cNvSpPr>
          <p:nvPr>
            <p:ph type="dt" sz="half" idx="10"/>
          </p:nvPr>
        </p:nvSpPr>
        <p:spPr/>
        <p:txBody>
          <a:bodyPr/>
          <a:lstStyle/>
          <a:p>
            <a:fld id="{C5A6CA83-AAD8-4542-96A9-AB1505562CED}" type="datetimeFigureOut">
              <a:rPr lang="de-AT" smtClean="0"/>
              <a:t>19.06.2023</a:t>
            </a:fld>
            <a:endParaRPr lang="de-AT"/>
          </a:p>
        </p:txBody>
      </p:sp>
      <p:sp>
        <p:nvSpPr>
          <p:cNvPr id="6" name="Fußzeilenplatzhalter 5">
            <a:extLst>
              <a:ext uri="{FF2B5EF4-FFF2-40B4-BE49-F238E27FC236}">
                <a16:creationId xmlns:a16="http://schemas.microsoft.com/office/drawing/2014/main" id="{D53F59F4-91A5-476B-B0A7-D807EA086063}"/>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4316403E-CD7E-441A-87A2-F9C4E5DA08C6}"/>
              </a:ext>
            </a:extLst>
          </p:cNvPr>
          <p:cNvSpPr>
            <a:spLocks noGrp="1"/>
          </p:cNvSpPr>
          <p:nvPr>
            <p:ph type="sldNum" sz="quarter" idx="12"/>
          </p:nvPr>
        </p:nvSpPr>
        <p:spPr/>
        <p:txBody>
          <a:bodyPr/>
          <a:lstStyle/>
          <a:p>
            <a:fld id="{B1DD9AC6-F5EE-4293-A03D-737FD3C87AF7}" type="slidenum">
              <a:rPr lang="de-AT" smtClean="0"/>
              <a:t>‹Nr.›</a:t>
            </a:fld>
            <a:endParaRPr lang="de-AT"/>
          </a:p>
        </p:txBody>
      </p:sp>
    </p:spTree>
    <p:extLst>
      <p:ext uri="{BB962C8B-B14F-4D97-AF65-F5344CB8AC3E}">
        <p14:creationId xmlns:p14="http://schemas.microsoft.com/office/powerpoint/2010/main" val="4966012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050D8-AF05-4543-A855-1A0C52F44CB4}"/>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56CD9C23-84DA-4667-AEA7-DDF3F711DD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A32A440-B8D6-497D-98E7-10A375F4DFE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935CCED6-5B68-44E3-A2CC-4D898AC2E2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7337937-63B7-4643-9E2D-679BF39E0A9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491D8622-A688-41CF-A8D7-8BE72342EE90}"/>
              </a:ext>
            </a:extLst>
          </p:cNvPr>
          <p:cNvSpPr>
            <a:spLocks noGrp="1"/>
          </p:cNvSpPr>
          <p:nvPr>
            <p:ph type="dt" sz="half" idx="10"/>
          </p:nvPr>
        </p:nvSpPr>
        <p:spPr/>
        <p:txBody>
          <a:bodyPr/>
          <a:lstStyle/>
          <a:p>
            <a:fld id="{C5A6CA83-AAD8-4542-96A9-AB1505562CED}" type="datetimeFigureOut">
              <a:rPr lang="de-AT" smtClean="0"/>
              <a:t>19.06.2023</a:t>
            </a:fld>
            <a:endParaRPr lang="de-AT"/>
          </a:p>
        </p:txBody>
      </p:sp>
      <p:sp>
        <p:nvSpPr>
          <p:cNvPr id="8" name="Fußzeilenplatzhalter 7">
            <a:extLst>
              <a:ext uri="{FF2B5EF4-FFF2-40B4-BE49-F238E27FC236}">
                <a16:creationId xmlns:a16="http://schemas.microsoft.com/office/drawing/2014/main" id="{B0EB4408-0887-4AD4-AB08-C33440B95757}"/>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55D2CE1C-4951-4727-99A2-83B571DB969A}"/>
              </a:ext>
            </a:extLst>
          </p:cNvPr>
          <p:cNvSpPr>
            <a:spLocks noGrp="1"/>
          </p:cNvSpPr>
          <p:nvPr>
            <p:ph type="sldNum" sz="quarter" idx="12"/>
          </p:nvPr>
        </p:nvSpPr>
        <p:spPr/>
        <p:txBody>
          <a:bodyPr/>
          <a:lstStyle/>
          <a:p>
            <a:fld id="{B1DD9AC6-F5EE-4293-A03D-737FD3C87AF7}" type="slidenum">
              <a:rPr lang="de-AT" smtClean="0"/>
              <a:t>‹Nr.›</a:t>
            </a:fld>
            <a:endParaRPr lang="de-AT"/>
          </a:p>
        </p:txBody>
      </p:sp>
    </p:spTree>
    <p:extLst>
      <p:ext uri="{BB962C8B-B14F-4D97-AF65-F5344CB8AC3E}">
        <p14:creationId xmlns:p14="http://schemas.microsoft.com/office/powerpoint/2010/main" val="2634861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101327-C407-4EAD-B0DC-65D7E0F0DEA8}"/>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DFC68F01-6C04-4976-B6DD-6BEF1506F2F4}"/>
              </a:ext>
            </a:extLst>
          </p:cNvPr>
          <p:cNvSpPr>
            <a:spLocks noGrp="1"/>
          </p:cNvSpPr>
          <p:nvPr>
            <p:ph type="dt" sz="half" idx="10"/>
          </p:nvPr>
        </p:nvSpPr>
        <p:spPr/>
        <p:txBody>
          <a:bodyPr/>
          <a:lstStyle/>
          <a:p>
            <a:fld id="{C5A6CA83-AAD8-4542-96A9-AB1505562CED}" type="datetimeFigureOut">
              <a:rPr lang="de-AT" smtClean="0"/>
              <a:t>19.06.2023</a:t>
            </a:fld>
            <a:endParaRPr lang="de-AT"/>
          </a:p>
        </p:txBody>
      </p:sp>
      <p:sp>
        <p:nvSpPr>
          <p:cNvPr id="4" name="Fußzeilenplatzhalter 3">
            <a:extLst>
              <a:ext uri="{FF2B5EF4-FFF2-40B4-BE49-F238E27FC236}">
                <a16:creationId xmlns:a16="http://schemas.microsoft.com/office/drawing/2014/main" id="{0C20A539-4919-4648-AA09-9DB277FCE446}"/>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1913BA26-57CD-44F7-BC82-7CE22E160F9D}"/>
              </a:ext>
            </a:extLst>
          </p:cNvPr>
          <p:cNvSpPr>
            <a:spLocks noGrp="1"/>
          </p:cNvSpPr>
          <p:nvPr>
            <p:ph type="sldNum" sz="quarter" idx="12"/>
          </p:nvPr>
        </p:nvSpPr>
        <p:spPr/>
        <p:txBody>
          <a:bodyPr/>
          <a:lstStyle/>
          <a:p>
            <a:fld id="{B1DD9AC6-F5EE-4293-A03D-737FD3C87AF7}" type="slidenum">
              <a:rPr lang="de-AT" smtClean="0"/>
              <a:t>‹Nr.›</a:t>
            </a:fld>
            <a:endParaRPr lang="de-AT"/>
          </a:p>
        </p:txBody>
      </p:sp>
    </p:spTree>
    <p:extLst>
      <p:ext uri="{BB962C8B-B14F-4D97-AF65-F5344CB8AC3E}">
        <p14:creationId xmlns:p14="http://schemas.microsoft.com/office/powerpoint/2010/main" val="4099332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1FCBA38-6902-420F-988C-DEB4BFC6FD32}"/>
              </a:ext>
            </a:extLst>
          </p:cNvPr>
          <p:cNvSpPr>
            <a:spLocks noGrp="1"/>
          </p:cNvSpPr>
          <p:nvPr>
            <p:ph type="dt" sz="half" idx="10"/>
          </p:nvPr>
        </p:nvSpPr>
        <p:spPr/>
        <p:txBody>
          <a:bodyPr/>
          <a:lstStyle/>
          <a:p>
            <a:fld id="{C5A6CA83-AAD8-4542-96A9-AB1505562CED}" type="datetimeFigureOut">
              <a:rPr lang="de-AT" smtClean="0"/>
              <a:t>19.06.2023</a:t>
            </a:fld>
            <a:endParaRPr lang="de-AT"/>
          </a:p>
        </p:txBody>
      </p:sp>
      <p:sp>
        <p:nvSpPr>
          <p:cNvPr id="3" name="Fußzeilenplatzhalter 2">
            <a:extLst>
              <a:ext uri="{FF2B5EF4-FFF2-40B4-BE49-F238E27FC236}">
                <a16:creationId xmlns:a16="http://schemas.microsoft.com/office/drawing/2014/main" id="{022561E7-2D24-4751-AECE-E7B88ACA12A9}"/>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94227C61-CF6C-449A-A8B0-E5475C22600F}"/>
              </a:ext>
            </a:extLst>
          </p:cNvPr>
          <p:cNvSpPr>
            <a:spLocks noGrp="1"/>
          </p:cNvSpPr>
          <p:nvPr>
            <p:ph type="sldNum" sz="quarter" idx="12"/>
          </p:nvPr>
        </p:nvSpPr>
        <p:spPr/>
        <p:txBody>
          <a:bodyPr/>
          <a:lstStyle/>
          <a:p>
            <a:fld id="{B1DD9AC6-F5EE-4293-A03D-737FD3C87AF7}" type="slidenum">
              <a:rPr lang="de-AT" smtClean="0"/>
              <a:t>‹Nr.›</a:t>
            </a:fld>
            <a:endParaRPr lang="de-AT"/>
          </a:p>
        </p:txBody>
      </p:sp>
    </p:spTree>
    <p:extLst>
      <p:ext uri="{BB962C8B-B14F-4D97-AF65-F5344CB8AC3E}">
        <p14:creationId xmlns:p14="http://schemas.microsoft.com/office/powerpoint/2010/main" val="344485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C321C2-6D00-4931-8236-3835BC90350F}"/>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96D09180-260A-447A-8FDC-151E04F6002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1052AB6-7D78-41A0-A3B8-56AFB8EFD6DC}"/>
              </a:ext>
            </a:extLst>
          </p:cNvPr>
          <p:cNvSpPr>
            <a:spLocks noGrp="1"/>
          </p:cNvSpPr>
          <p:nvPr>
            <p:ph type="dt" sz="half" idx="10"/>
          </p:nvPr>
        </p:nvSpPr>
        <p:spPr/>
        <p:txBody>
          <a:bodyPr/>
          <a:lstStyle/>
          <a:p>
            <a:fld id="{96EAA4A8-961E-4479-8219-E656EFFFBC11}" type="datetimeFigureOut">
              <a:rPr lang="de-AT" smtClean="0"/>
              <a:t>19.06.2023</a:t>
            </a:fld>
            <a:endParaRPr lang="de-AT"/>
          </a:p>
        </p:txBody>
      </p:sp>
      <p:sp>
        <p:nvSpPr>
          <p:cNvPr id="5" name="Fußzeilenplatzhalter 4">
            <a:extLst>
              <a:ext uri="{FF2B5EF4-FFF2-40B4-BE49-F238E27FC236}">
                <a16:creationId xmlns:a16="http://schemas.microsoft.com/office/drawing/2014/main" id="{B1879B79-04C4-4F3D-A0FB-47811085FA6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78A5276-2EC3-4195-BD49-DEED1ED5693E}"/>
              </a:ext>
            </a:extLst>
          </p:cNvPr>
          <p:cNvSpPr>
            <a:spLocks noGrp="1"/>
          </p:cNvSpPr>
          <p:nvPr>
            <p:ph type="sldNum" sz="quarter" idx="12"/>
          </p:nvPr>
        </p:nvSpPr>
        <p:spPr/>
        <p:txBody>
          <a:bodyPr/>
          <a:lstStyle/>
          <a:p>
            <a:fld id="{DF9B13F7-4696-498F-95CB-83D8A04B8A9D}" type="slidenum">
              <a:rPr lang="de-AT" smtClean="0"/>
              <a:t>‹Nr.›</a:t>
            </a:fld>
            <a:endParaRPr lang="de-AT"/>
          </a:p>
        </p:txBody>
      </p:sp>
    </p:spTree>
    <p:extLst>
      <p:ext uri="{BB962C8B-B14F-4D97-AF65-F5344CB8AC3E}">
        <p14:creationId xmlns:p14="http://schemas.microsoft.com/office/powerpoint/2010/main" val="131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9F09DD-BAD0-44D9-9B59-49B45CDA128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1A36532C-B56C-4FC8-9B46-8008D570C3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7C3ACC1D-0C3E-4557-9E67-8DB0AF900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BFE524E-F165-4AD5-A4A9-63363D06886B}"/>
              </a:ext>
            </a:extLst>
          </p:cNvPr>
          <p:cNvSpPr>
            <a:spLocks noGrp="1"/>
          </p:cNvSpPr>
          <p:nvPr>
            <p:ph type="dt" sz="half" idx="10"/>
          </p:nvPr>
        </p:nvSpPr>
        <p:spPr/>
        <p:txBody>
          <a:bodyPr/>
          <a:lstStyle/>
          <a:p>
            <a:fld id="{C5A6CA83-AAD8-4542-96A9-AB1505562CED}" type="datetimeFigureOut">
              <a:rPr lang="de-AT" smtClean="0"/>
              <a:t>19.06.2023</a:t>
            </a:fld>
            <a:endParaRPr lang="de-AT"/>
          </a:p>
        </p:txBody>
      </p:sp>
      <p:sp>
        <p:nvSpPr>
          <p:cNvPr id="6" name="Fußzeilenplatzhalter 5">
            <a:extLst>
              <a:ext uri="{FF2B5EF4-FFF2-40B4-BE49-F238E27FC236}">
                <a16:creationId xmlns:a16="http://schemas.microsoft.com/office/drawing/2014/main" id="{7CFF0C30-E151-4BD1-BA1A-9C730C5ADC43}"/>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0BB5DD0-444D-4A96-B5CD-74F0089F0A16}"/>
              </a:ext>
            </a:extLst>
          </p:cNvPr>
          <p:cNvSpPr>
            <a:spLocks noGrp="1"/>
          </p:cNvSpPr>
          <p:nvPr>
            <p:ph type="sldNum" sz="quarter" idx="12"/>
          </p:nvPr>
        </p:nvSpPr>
        <p:spPr/>
        <p:txBody>
          <a:bodyPr/>
          <a:lstStyle/>
          <a:p>
            <a:fld id="{B1DD9AC6-F5EE-4293-A03D-737FD3C87AF7}" type="slidenum">
              <a:rPr lang="de-AT" smtClean="0"/>
              <a:t>‹Nr.›</a:t>
            </a:fld>
            <a:endParaRPr lang="de-AT"/>
          </a:p>
        </p:txBody>
      </p:sp>
    </p:spTree>
    <p:extLst>
      <p:ext uri="{BB962C8B-B14F-4D97-AF65-F5344CB8AC3E}">
        <p14:creationId xmlns:p14="http://schemas.microsoft.com/office/powerpoint/2010/main" val="827491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258F81-83E5-447A-807B-D5510D68718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43E1933D-71FB-4D05-B53E-573E37D05A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39A9EEB7-D732-49A0-BB59-FDCE3D3189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3B348BD-2829-48F0-AD22-94B75DC71F65}"/>
              </a:ext>
            </a:extLst>
          </p:cNvPr>
          <p:cNvSpPr>
            <a:spLocks noGrp="1"/>
          </p:cNvSpPr>
          <p:nvPr>
            <p:ph type="dt" sz="half" idx="10"/>
          </p:nvPr>
        </p:nvSpPr>
        <p:spPr/>
        <p:txBody>
          <a:bodyPr/>
          <a:lstStyle/>
          <a:p>
            <a:fld id="{C5A6CA83-AAD8-4542-96A9-AB1505562CED}" type="datetimeFigureOut">
              <a:rPr lang="de-AT" smtClean="0"/>
              <a:t>19.06.2023</a:t>
            </a:fld>
            <a:endParaRPr lang="de-AT"/>
          </a:p>
        </p:txBody>
      </p:sp>
      <p:sp>
        <p:nvSpPr>
          <p:cNvPr id="6" name="Fußzeilenplatzhalter 5">
            <a:extLst>
              <a:ext uri="{FF2B5EF4-FFF2-40B4-BE49-F238E27FC236}">
                <a16:creationId xmlns:a16="http://schemas.microsoft.com/office/drawing/2014/main" id="{F082D814-1D23-42E8-8A64-FE2AEF6DFA6D}"/>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4B380FE8-F9BB-400F-842A-0413F89D944B}"/>
              </a:ext>
            </a:extLst>
          </p:cNvPr>
          <p:cNvSpPr>
            <a:spLocks noGrp="1"/>
          </p:cNvSpPr>
          <p:nvPr>
            <p:ph type="sldNum" sz="quarter" idx="12"/>
          </p:nvPr>
        </p:nvSpPr>
        <p:spPr/>
        <p:txBody>
          <a:bodyPr/>
          <a:lstStyle/>
          <a:p>
            <a:fld id="{B1DD9AC6-F5EE-4293-A03D-737FD3C87AF7}" type="slidenum">
              <a:rPr lang="de-AT" smtClean="0"/>
              <a:t>‹Nr.›</a:t>
            </a:fld>
            <a:endParaRPr lang="de-AT"/>
          </a:p>
        </p:txBody>
      </p:sp>
    </p:spTree>
    <p:extLst>
      <p:ext uri="{BB962C8B-B14F-4D97-AF65-F5344CB8AC3E}">
        <p14:creationId xmlns:p14="http://schemas.microsoft.com/office/powerpoint/2010/main" val="9321580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6E854B-6C31-4E7B-AA1F-3C9FFB76BB76}"/>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8AFE010A-33C6-47BF-A4A4-61C8B55AB8A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8DC50AFA-DB8E-4CA3-AFF4-04E3B045FB6C}"/>
              </a:ext>
            </a:extLst>
          </p:cNvPr>
          <p:cNvSpPr>
            <a:spLocks noGrp="1"/>
          </p:cNvSpPr>
          <p:nvPr>
            <p:ph type="dt" sz="half" idx="10"/>
          </p:nvPr>
        </p:nvSpPr>
        <p:spPr/>
        <p:txBody>
          <a:bodyPr/>
          <a:lstStyle/>
          <a:p>
            <a:fld id="{C5A6CA83-AAD8-4542-96A9-AB1505562CED}" type="datetimeFigureOut">
              <a:rPr lang="de-AT" smtClean="0"/>
              <a:t>19.06.2023</a:t>
            </a:fld>
            <a:endParaRPr lang="de-AT"/>
          </a:p>
        </p:txBody>
      </p:sp>
      <p:sp>
        <p:nvSpPr>
          <p:cNvPr id="5" name="Fußzeilenplatzhalter 4">
            <a:extLst>
              <a:ext uri="{FF2B5EF4-FFF2-40B4-BE49-F238E27FC236}">
                <a16:creationId xmlns:a16="http://schemas.microsoft.com/office/drawing/2014/main" id="{5F2B8A4E-BE24-42C6-BD50-605DBFEF6E4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7B21FE4-859B-48E0-B77D-BACF1701DB8C}"/>
              </a:ext>
            </a:extLst>
          </p:cNvPr>
          <p:cNvSpPr>
            <a:spLocks noGrp="1"/>
          </p:cNvSpPr>
          <p:nvPr>
            <p:ph type="sldNum" sz="quarter" idx="12"/>
          </p:nvPr>
        </p:nvSpPr>
        <p:spPr/>
        <p:txBody>
          <a:bodyPr/>
          <a:lstStyle/>
          <a:p>
            <a:fld id="{B1DD9AC6-F5EE-4293-A03D-737FD3C87AF7}" type="slidenum">
              <a:rPr lang="de-AT" smtClean="0"/>
              <a:t>‹Nr.›</a:t>
            </a:fld>
            <a:endParaRPr lang="de-AT"/>
          </a:p>
        </p:txBody>
      </p:sp>
    </p:spTree>
    <p:extLst>
      <p:ext uri="{BB962C8B-B14F-4D97-AF65-F5344CB8AC3E}">
        <p14:creationId xmlns:p14="http://schemas.microsoft.com/office/powerpoint/2010/main" val="31919647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97800AE-C779-46C1-9DE2-DD1E4925F334}"/>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3C689BA0-713F-4437-BD35-E750FC2FDC8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318A0377-79EE-4559-BE59-8796687992F3}"/>
              </a:ext>
            </a:extLst>
          </p:cNvPr>
          <p:cNvSpPr>
            <a:spLocks noGrp="1"/>
          </p:cNvSpPr>
          <p:nvPr>
            <p:ph type="dt" sz="half" idx="10"/>
          </p:nvPr>
        </p:nvSpPr>
        <p:spPr/>
        <p:txBody>
          <a:bodyPr/>
          <a:lstStyle/>
          <a:p>
            <a:fld id="{C5A6CA83-AAD8-4542-96A9-AB1505562CED}" type="datetimeFigureOut">
              <a:rPr lang="de-AT" smtClean="0"/>
              <a:t>19.06.2023</a:t>
            </a:fld>
            <a:endParaRPr lang="de-AT"/>
          </a:p>
        </p:txBody>
      </p:sp>
      <p:sp>
        <p:nvSpPr>
          <p:cNvPr id="5" name="Fußzeilenplatzhalter 4">
            <a:extLst>
              <a:ext uri="{FF2B5EF4-FFF2-40B4-BE49-F238E27FC236}">
                <a16:creationId xmlns:a16="http://schemas.microsoft.com/office/drawing/2014/main" id="{F4BC7609-467C-475E-8925-890A00711DD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7365964-8DD1-484F-8570-A283FC044FFD}"/>
              </a:ext>
            </a:extLst>
          </p:cNvPr>
          <p:cNvSpPr>
            <a:spLocks noGrp="1"/>
          </p:cNvSpPr>
          <p:nvPr>
            <p:ph type="sldNum" sz="quarter" idx="12"/>
          </p:nvPr>
        </p:nvSpPr>
        <p:spPr/>
        <p:txBody>
          <a:bodyPr/>
          <a:lstStyle/>
          <a:p>
            <a:fld id="{B1DD9AC6-F5EE-4293-A03D-737FD3C87AF7}" type="slidenum">
              <a:rPr lang="de-AT" smtClean="0"/>
              <a:t>‹Nr.›</a:t>
            </a:fld>
            <a:endParaRPr lang="de-AT"/>
          </a:p>
        </p:txBody>
      </p:sp>
    </p:spTree>
    <p:extLst>
      <p:ext uri="{BB962C8B-B14F-4D97-AF65-F5344CB8AC3E}">
        <p14:creationId xmlns:p14="http://schemas.microsoft.com/office/powerpoint/2010/main" val="35445194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1028" name="Picture 4" descr="P:\PRESSESTELLE\PowerPointPräsentation\Grafiken\4zu3\PPTs 4zu3\HINTERGRÜNDE\PPT VORLAGE HINTERGRUND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963" y="-13205"/>
            <a:ext cx="12217963" cy="687120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a:xfrm>
            <a:off x="1775520" y="1670944"/>
            <a:ext cx="9985109" cy="1037977"/>
          </a:xfrm>
        </p:spPr>
        <p:txBody>
          <a:bodyPr>
            <a:noAutofit/>
          </a:bodyPr>
          <a:lstStyle>
            <a:lvl1pPr algn="l">
              <a:defRPr sz="5400">
                <a:latin typeface="Verdana" pitchFamily="34" charset="0"/>
                <a:ea typeface="Verdana" pitchFamily="34" charset="0"/>
                <a:cs typeface="Verdana" pitchFamily="34" charset="0"/>
              </a:defRPr>
            </a:lvl1pPr>
          </a:lstStyle>
          <a:p>
            <a:r>
              <a:rPr lang="de-DE"/>
              <a:t>Titelmasterformat durch Klicken bearbeiten</a:t>
            </a:r>
            <a:endParaRPr lang="de-AT" dirty="0"/>
          </a:p>
        </p:txBody>
      </p:sp>
      <p:sp>
        <p:nvSpPr>
          <p:cNvPr id="3" name="Untertitel 2"/>
          <p:cNvSpPr>
            <a:spLocks noGrp="1"/>
          </p:cNvSpPr>
          <p:nvPr>
            <p:ph type="subTitle" idx="1" hasCustomPrompt="1"/>
          </p:nvPr>
        </p:nvSpPr>
        <p:spPr>
          <a:xfrm>
            <a:off x="1775520" y="2708920"/>
            <a:ext cx="8534400" cy="576064"/>
          </a:xfrm>
        </p:spPr>
        <p:txBody>
          <a:bodyPr>
            <a:normAutofit/>
          </a:bodyPr>
          <a:lstStyle>
            <a:lvl1pPr marL="0" indent="0" algn="l">
              <a:buNone/>
              <a:defRPr sz="300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dirty="0"/>
              <a:t>Untertitel</a:t>
            </a:r>
          </a:p>
        </p:txBody>
      </p:sp>
      <p:sp>
        <p:nvSpPr>
          <p:cNvPr id="7" name="Bildplatzhalter 6"/>
          <p:cNvSpPr>
            <a:spLocks noGrp="1"/>
          </p:cNvSpPr>
          <p:nvPr>
            <p:ph type="pic" sz="quarter" idx="10" hasCustomPrompt="1"/>
          </p:nvPr>
        </p:nvSpPr>
        <p:spPr>
          <a:xfrm>
            <a:off x="431571" y="404590"/>
            <a:ext cx="1151928" cy="792162"/>
          </a:xfrm>
        </p:spPr>
        <p:txBody>
          <a:bodyPr>
            <a:noAutofit/>
          </a:bodyPr>
          <a:lstStyle>
            <a:lvl1pPr marL="0" indent="0">
              <a:buNone/>
              <a:defRPr sz="1000" baseline="0"/>
            </a:lvl1pPr>
          </a:lstStyle>
          <a:p>
            <a:r>
              <a:rPr lang="de-AT" dirty="0"/>
              <a:t>Optional Logo</a:t>
            </a:r>
          </a:p>
        </p:txBody>
      </p:sp>
    </p:spTree>
    <p:extLst>
      <p:ext uri="{BB962C8B-B14F-4D97-AF65-F5344CB8AC3E}">
        <p14:creationId xmlns:p14="http://schemas.microsoft.com/office/powerpoint/2010/main" val="40646435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Inhaltsseite Farbe Deutsch">
    <p:spTree>
      <p:nvGrpSpPr>
        <p:cNvPr id="1" name=""/>
        <p:cNvGrpSpPr/>
        <p:nvPr/>
      </p:nvGrpSpPr>
      <p:grpSpPr>
        <a:xfrm>
          <a:off x="0" y="0"/>
          <a:ext cx="0" cy="0"/>
          <a:chOff x="0" y="0"/>
          <a:chExt cx="0" cy="0"/>
        </a:xfrm>
      </p:grpSpPr>
      <p:pic>
        <p:nvPicPr>
          <p:cNvPr id="2050" name="Picture 2" descr="P:\PRESSESTELLE\PowerPointPräsentation\Grafiken\4zu3\PPTs 4zu3\HINTERGRÜNDE\PPT VORLAGE HINTERGRUND BALKEN GEL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8778"/>
            <a:ext cx="12192000" cy="6856606"/>
          </a:xfrm>
          <a:prstGeom prst="rect">
            <a:avLst/>
          </a:prstGeom>
          <a:noFill/>
          <a:extLst>
            <a:ext uri="{909E8E84-426E-40DD-AFC4-6F175D3DCCD1}">
              <a14:hiddenFill xmlns:a14="http://schemas.microsoft.com/office/drawing/2010/main">
                <a:solidFill>
                  <a:srgbClr val="FFFFFF"/>
                </a:solidFill>
              </a14:hiddenFill>
            </a:ext>
          </a:extLst>
        </p:spPr>
      </p:pic>
      <p:sp>
        <p:nvSpPr>
          <p:cNvPr id="7" name="Untertitel 2"/>
          <p:cNvSpPr>
            <a:spLocks noGrp="1"/>
          </p:cNvSpPr>
          <p:nvPr>
            <p:ph type="subTitle" idx="1" hasCustomPrompt="1"/>
          </p:nvPr>
        </p:nvSpPr>
        <p:spPr>
          <a:xfrm>
            <a:off x="623392" y="1700808"/>
            <a:ext cx="10657184" cy="4320480"/>
          </a:xfrm>
        </p:spPr>
        <p:txBody>
          <a:bodyPr>
            <a:noAutofit/>
          </a:bodyPr>
          <a:lstStyle>
            <a:lvl1pPr marL="0" indent="0" algn="l">
              <a:buNone/>
              <a:defRPr sz="320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dirty="0"/>
              <a:t>Text</a:t>
            </a:r>
          </a:p>
        </p:txBody>
      </p:sp>
      <p:sp>
        <p:nvSpPr>
          <p:cNvPr id="5" name="Titel 1"/>
          <p:cNvSpPr>
            <a:spLocks noGrp="1"/>
          </p:cNvSpPr>
          <p:nvPr>
            <p:ph type="ctrTitle"/>
          </p:nvPr>
        </p:nvSpPr>
        <p:spPr>
          <a:xfrm>
            <a:off x="623392" y="620688"/>
            <a:ext cx="9025003" cy="648073"/>
          </a:xfrm>
        </p:spPr>
        <p:txBody>
          <a:bodyPr>
            <a:noAutofit/>
          </a:bodyPr>
          <a:lstStyle>
            <a:lvl1pPr algn="l">
              <a:defRPr sz="3600" b="1">
                <a:latin typeface="Verdana" pitchFamily="34" charset="0"/>
                <a:ea typeface="Verdana" pitchFamily="34" charset="0"/>
                <a:cs typeface="Verdana" pitchFamily="34" charset="0"/>
              </a:defRPr>
            </a:lvl1pPr>
          </a:lstStyle>
          <a:p>
            <a:r>
              <a:rPr lang="de-DE"/>
              <a:t>Titelmasterformat durch Klicken bearbeiten</a:t>
            </a:r>
            <a:endParaRPr lang="de-AT" dirty="0"/>
          </a:p>
        </p:txBody>
      </p:sp>
    </p:spTree>
    <p:extLst>
      <p:ext uri="{BB962C8B-B14F-4D97-AF65-F5344CB8AC3E}">
        <p14:creationId xmlns:p14="http://schemas.microsoft.com/office/powerpoint/2010/main" val="176556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F035E1-8F78-4CD3-9AC4-D0E076647D8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CD6BF37B-683F-4DBC-83A4-4417DB73E1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734055B-FFC9-4B6D-8457-54B8E01065AA}"/>
              </a:ext>
            </a:extLst>
          </p:cNvPr>
          <p:cNvSpPr>
            <a:spLocks noGrp="1"/>
          </p:cNvSpPr>
          <p:nvPr>
            <p:ph type="dt" sz="half" idx="10"/>
          </p:nvPr>
        </p:nvSpPr>
        <p:spPr/>
        <p:txBody>
          <a:bodyPr/>
          <a:lstStyle/>
          <a:p>
            <a:fld id="{96EAA4A8-961E-4479-8219-E656EFFFBC11}" type="datetimeFigureOut">
              <a:rPr lang="de-AT" smtClean="0"/>
              <a:t>19.06.2023</a:t>
            </a:fld>
            <a:endParaRPr lang="de-AT"/>
          </a:p>
        </p:txBody>
      </p:sp>
      <p:sp>
        <p:nvSpPr>
          <p:cNvPr id="5" name="Fußzeilenplatzhalter 4">
            <a:extLst>
              <a:ext uri="{FF2B5EF4-FFF2-40B4-BE49-F238E27FC236}">
                <a16:creationId xmlns:a16="http://schemas.microsoft.com/office/drawing/2014/main" id="{DD86165E-E59C-4174-B4C1-7AC1DAC42A7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6B422546-90A3-4D94-98D0-42EE9D642604}"/>
              </a:ext>
            </a:extLst>
          </p:cNvPr>
          <p:cNvSpPr>
            <a:spLocks noGrp="1"/>
          </p:cNvSpPr>
          <p:nvPr>
            <p:ph type="sldNum" sz="quarter" idx="12"/>
          </p:nvPr>
        </p:nvSpPr>
        <p:spPr/>
        <p:txBody>
          <a:bodyPr/>
          <a:lstStyle/>
          <a:p>
            <a:fld id="{DF9B13F7-4696-498F-95CB-83D8A04B8A9D}" type="slidenum">
              <a:rPr lang="de-AT" smtClean="0"/>
              <a:t>‹Nr.›</a:t>
            </a:fld>
            <a:endParaRPr lang="de-AT"/>
          </a:p>
        </p:txBody>
      </p:sp>
    </p:spTree>
    <p:extLst>
      <p:ext uri="{BB962C8B-B14F-4D97-AF65-F5344CB8AC3E}">
        <p14:creationId xmlns:p14="http://schemas.microsoft.com/office/powerpoint/2010/main" val="217305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290511-585E-4BB3-9D54-D3708785BDA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24BBCC8B-10F1-4669-999F-DA2058EFCAA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26FCEE85-EFC1-4198-8215-06977EA5281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0B386DB9-0F05-4BBA-B470-58995BAFF7F0}"/>
              </a:ext>
            </a:extLst>
          </p:cNvPr>
          <p:cNvSpPr>
            <a:spLocks noGrp="1"/>
          </p:cNvSpPr>
          <p:nvPr>
            <p:ph type="dt" sz="half" idx="10"/>
          </p:nvPr>
        </p:nvSpPr>
        <p:spPr/>
        <p:txBody>
          <a:bodyPr/>
          <a:lstStyle/>
          <a:p>
            <a:fld id="{96EAA4A8-961E-4479-8219-E656EFFFBC11}" type="datetimeFigureOut">
              <a:rPr lang="de-AT" smtClean="0"/>
              <a:t>19.06.2023</a:t>
            </a:fld>
            <a:endParaRPr lang="de-AT"/>
          </a:p>
        </p:txBody>
      </p:sp>
      <p:sp>
        <p:nvSpPr>
          <p:cNvPr id="6" name="Fußzeilenplatzhalter 5">
            <a:extLst>
              <a:ext uri="{FF2B5EF4-FFF2-40B4-BE49-F238E27FC236}">
                <a16:creationId xmlns:a16="http://schemas.microsoft.com/office/drawing/2014/main" id="{BAA48CF3-FEE4-4E57-B3AF-6FDFC448B913}"/>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0FFA9A9-E7EF-4A25-9857-9E356A897BDD}"/>
              </a:ext>
            </a:extLst>
          </p:cNvPr>
          <p:cNvSpPr>
            <a:spLocks noGrp="1"/>
          </p:cNvSpPr>
          <p:nvPr>
            <p:ph type="sldNum" sz="quarter" idx="12"/>
          </p:nvPr>
        </p:nvSpPr>
        <p:spPr/>
        <p:txBody>
          <a:bodyPr/>
          <a:lstStyle/>
          <a:p>
            <a:fld id="{DF9B13F7-4696-498F-95CB-83D8A04B8A9D}" type="slidenum">
              <a:rPr lang="de-AT" smtClean="0"/>
              <a:t>‹Nr.›</a:t>
            </a:fld>
            <a:endParaRPr lang="de-AT"/>
          </a:p>
        </p:txBody>
      </p:sp>
    </p:spTree>
    <p:extLst>
      <p:ext uri="{BB962C8B-B14F-4D97-AF65-F5344CB8AC3E}">
        <p14:creationId xmlns:p14="http://schemas.microsoft.com/office/powerpoint/2010/main" val="3348332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EE57A3-C5A9-42C8-BEC5-342DCE175F7A}"/>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D5B0FB98-E890-4CE0-88AC-58C7CF90BC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334772D-7D50-4034-9920-1B086F95F24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BFE91EBC-349F-40A7-A64F-D23EAE4D94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6BAD3CA-E59A-461C-A341-F2ECB57AF57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5ED5E8BB-A316-4CD2-962B-734C1576C2BB}"/>
              </a:ext>
            </a:extLst>
          </p:cNvPr>
          <p:cNvSpPr>
            <a:spLocks noGrp="1"/>
          </p:cNvSpPr>
          <p:nvPr>
            <p:ph type="dt" sz="half" idx="10"/>
          </p:nvPr>
        </p:nvSpPr>
        <p:spPr/>
        <p:txBody>
          <a:bodyPr/>
          <a:lstStyle/>
          <a:p>
            <a:fld id="{96EAA4A8-961E-4479-8219-E656EFFFBC11}" type="datetimeFigureOut">
              <a:rPr lang="de-AT" smtClean="0"/>
              <a:t>19.06.2023</a:t>
            </a:fld>
            <a:endParaRPr lang="de-AT"/>
          </a:p>
        </p:txBody>
      </p:sp>
      <p:sp>
        <p:nvSpPr>
          <p:cNvPr id="8" name="Fußzeilenplatzhalter 7">
            <a:extLst>
              <a:ext uri="{FF2B5EF4-FFF2-40B4-BE49-F238E27FC236}">
                <a16:creationId xmlns:a16="http://schemas.microsoft.com/office/drawing/2014/main" id="{B8BAF181-AFE8-4587-A5CF-D4A4BD82CEFE}"/>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1A53C68D-6091-4AFA-B3AE-90D490FB5ED0}"/>
              </a:ext>
            </a:extLst>
          </p:cNvPr>
          <p:cNvSpPr>
            <a:spLocks noGrp="1"/>
          </p:cNvSpPr>
          <p:nvPr>
            <p:ph type="sldNum" sz="quarter" idx="12"/>
          </p:nvPr>
        </p:nvSpPr>
        <p:spPr/>
        <p:txBody>
          <a:bodyPr/>
          <a:lstStyle/>
          <a:p>
            <a:fld id="{DF9B13F7-4696-498F-95CB-83D8A04B8A9D}" type="slidenum">
              <a:rPr lang="de-AT" smtClean="0"/>
              <a:t>‹Nr.›</a:t>
            </a:fld>
            <a:endParaRPr lang="de-AT"/>
          </a:p>
        </p:txBody>
      </p:sp>
    </p:spTree>
    <p:extLst>
      <p:ext uri="{BB962C8B-B14F-4D97-AF65-F5344CB8AC3E}">
        <p14:creationId xmlns:p14="http://schemas.microsoft.com/office/powerpoint/2010/main" val="370214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4B446-2DC8-435A-8634-BB4732F3639D}"/>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0EBA85F3-6E10-4CE6-AF0D-B04DFDE2F9CE}"/>
              </a:ext>
            </a:extLst>
          </p:cNvPr>
          <p:cNvSpPr>
            <a:spLocks noGrp="1"/>
          </p:cNvSpPr>
          <p:nvPr>
            <p:ph type="dt" sz="half" idx="10"/>
          </p:nvPr>
        </p:nvSpPr>
        <p:spPr/>
        <p:txBody>
          <a:bodyPr/>
          <a:lstStyle/>
          <a:p>
            <a:fld id="{96EAA4A8-961E-4479-8219-E656EFFFBC11}" type="datetimeFigureOut">
              <a:rPr lang="de-AT" smtClean="0"/>
              <a:t>19.06.2023</a:t>
            </a:fld>
            <a:endParaRPr lang="de-AT"/>
          </a:p>
        </p:txBody>
      </p:sp>
      <p:sp>
        <p:nvSpPr>
          <p:cNvPr id="4" name="Fußzeilenplatzhalter 3">
            <a:extLst>
              <a:ext uri="{FF2B5EF4-FFF2-40B4-BE49-F238E27FC236}">
                <a16:creationId xmlns:a16="http://schemas.microsoft.com/office/drawing/2014/main" id="{47CE6925-CAEA-4E61-8924-BAD86AB2CA5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C98BFB23-1769-4396-B720-702FFA5E276B}"/>
              </a:ext>
            </a:extLst>
          </p:cNvPr>
          <p:cNvSpPr>
            <a:spLocks noGrp="1"/>
          </p:cNvSpPr>
          <p:nvPr>
            <p:ph type="sldNum" sz="quarter" idx="12"/>
          </p:nvPr>
        </p:nvSpPr>
        <p:spPr/>
        <p:txBody>
          <a:bodyPr/>
          <a:lstStyle/>
          <a:p>
            <a:fld id="{DF9B13F7-4696-498F-95CB-83D8A04B8A9D}" type="slidenum">
              <a:rPr lang="de-AT" smtClean="0"/>
              <a:t>‹Nr.›</a:t>
            </a:fld>
            <a:endParaRPr lang="de-AT"/>
          </a:p>
        </p:txBody>
      </p:sp>
    </p:spTree>
    <p:extLst>
      <p:ext uri="{BB962C8B-B14F-4D97-AF65-F5344CB8AC3E}">
        <p14:creationId xmlns:p14="http://schemas.microsoft.com/office/powerpoint/2010/main" val="2679505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3DAC16F-94FD-4CFC-9F91-8F7DD066A79F}"/>
              </a:ext>
            </a:extLst>
          </p:cNvPr>
          <p:cNvSpPr>
            <a:spLocks noGrp="1"/>
          </p:cNvSpPr>
          <p:nvPr>
            <p:ph type="dt" sz="half" idx="10"/>
          </p:nvPr>
        </p:nvSpPr>
        <p:spPr/>
        <p:txBody>
          <a:bodyPr/>
          <a:lstStyle/>
          <a:p>
            <a:fld id="{96EAA4A8-961E-4479-8219-E656EFFFBC11}" type="datetimeFigureOut">
              <a:rPr lang="de-AT" smtClean="0"/>
              <a:t>19.06.2023</a:t>
            </a:fld>
            <a:endParaRPr lang="de-AT"/>
          </a:p>
        </p:txBody>
      </p:sp>
      <p:sp>
        <p:nvSpPr>
          <p:cNvPr id="3" name="Fußzeilenplatzhalter 2">
            <a:extLst>
              <a:ext uri="{FF2B5EF4-FFF2-40B4-BE49-F238E27FC236}">
                <a16:creationId xmlns:a16="http://schemas.microsoft.com/office/drawing/2014/main" id="{19D60589-3037-4CA1-A1CE-FF6B04E7F348}"/>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2143D7A2-0BB6-4A60-9DDA-3015C0E8CF58}"/>
              </a:ext>
            </a:extLst>
          </p:cNvPr>
          <p:cNvSpPr>
            <a:spLocks noGrp="1"/>
          </p:cNvSpPr>
          <p:nvPr>
            <p:ph type="sldNum" sz="quarter" idx="12"/>
          </p:nvPr>
        </p:nvSpPr>
        <p:spPr/>
        <p:txBody>
          <a:bodyPr/>
          <a:lstStyle/>
          <a:p>
            <a:fld id="{DF9B13F7-4696-498F-95CB-83D8A04B8A9D}" type="slidenum">
              <a:rPr lang="de-AT" smtClean="0"/>
              <a:t>‹Nr.›</a:t>
            </a:fld>
            <a:endParaRPr lang="de-AT"/>
          </a:p>
        </p:txBody>
      </p:sp>
    </p:spTree>
    <p:extLst>
      <p:ext uri="{BB962C8B-B14F-4D97-AF65-F5344CB8AC3E}">
        <p14:creationId xmlns:p14="http://schemas.microsoft.com/office/powerpoint/2010/main" val="300327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98FCB9-BBC2-4FCF-A178-2724EA25971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022F3DA9-9A13-4A9D-8289-BED5E4D7E2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0E5F6FEB-6479-4F13-BEE0-2ED6E8636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32FA4A2-69E8-4C67-B64B-8DD495D84F3F}"/>
              </a:ext>
            </a:extLst>
          </p:cNvPr>
          <p:cNvSpPr>
            <a:spLocks noGrp="1"/>
          </p:cNvSpPr>
          <p:nvPr>
            <p:ph type="dt" sz="half" idx="10"/>
          </p:nvPr>
        </p:nvSpPr>
        <p:spPr/>
        <p:txBody>
          <a:bodyPr/>
          <a:lstStyle/>
          <a:p>
            <a:fld id="{96EAA4A8-961E-4479-8219-E656EFFFBC11}" type="datetimeFigureOut">
              <a:rPr lang="de-AT" smtClean="0"/>
              <a:t>19.06.2023</a:t>
            </a:fld>
            <a:endParaRPr lang="de-AT"/>
          </a:p>
        </p:txBody>
      </p:sp>
      <p:sp>
        <p:nvSpPr>
          <p:cNvPr id="6" name="Fußzeilenplatzhalter 5">
            <a:extLst>
              <a:ext uri="{FF2B5EF4-FFF2-40B4-BE49-F238E27FC236}">
                <a16:creationId xmlns:a16="http://schemas.microsoft.com/office/drawing/2014/main" id="{B6EF7636-E5DA-433C-9754-4F9E8CC61D62}"/>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28D83DB-ED45-40A5-B128-8ACD6051D426}"/>
              </a:ext>
            </a:extLst>
          </p:cNvPr>
          <p:cNvSpPr>
            <a:spLocks noGrp="1"/>
          </p:cNvSpPr>
          <p:nvPr>
            <p:ph type="sldNum" sz="quarter" idx="12"/>
          </p:nvPr>
        </p:nvSpPr>
        <p:spPr/>
        <p:txBody>
          <a:bodyPr/>
          <a:lstStyle/>
          <a:p>
            <a:fld id="{DF9B13F7-4696-498F-95CB-83D8A04B8A9D}" type="slidenum">
              <a:rPr lang="de-AT" smtClean="0"/>
              <a:t>‹Nr.›</a:t>
            </a:fld>
            <a:endParaRPr lang="de-AT"/>
          </a:p>
        </p:txBody>
      </p:sp>
    </p:spTree>
    <p:extLst>
      <p:ext uri="{BB962C8B-B14F-4D97-AF65-F5344CB8AC3E}">
        <p14:creationId xmlns:p14="http://schemas.microsoft.com/office/powerpoint/2010/main" val="146570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EA9C4-901F-463A-8594-4B61BF1539C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C6686563-5190-47E3-AA38-EA9B0BB471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69B620B9-3A0D-4759-981C-53AD0ACBCA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AC5B070-61DA-4579-A7F9-218506F42894}"/>
              </a:ext>
            </a:extLst>
          </p:cNvPr>
          <p:cNvSpPr>
            <a:spLocks noGrp="1"/>
          </p:cNvSpPr>
          <p:nvPr>
            <p:ph type="dt" sz="half" idx="10"/>
          </p:nvPr>
        </p:nvSpPr>
        <p:spPr/>
        <p:txBody>
          <a:bodyPr/>
          <a:lstStyle/>
          <a:p>
            <a:fld id="{96EAA4A8-961E-4479-8219-E656EFFFBC11}" type="datetimeFigureOut">
              <a:rPr lang="de-AT" smtClean="0"/>
              <a:t>19.06.2023</a:t>
            </a:fld>
            <a:endParaRPr lang="de-AT"/>
          </a:p>
        </p:txBody>
      </p:sp>
      <p:sp>
        <p:nvSpPr>
          <p:cNvPr id="6" name="Fußzeilenplatzhalter 5">
            <a:extLst>
              <a:ext uri="{FF2B5EF4-FFF2-40B4-BE49-F238E27FC236}">
                <a16:creationId xmlns:a16="http://schemas.microsoft.com/office/drawing/2014/main" id="{161268D2-B032-4693-8C58-7F9AE704C652}"/>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5E5465E4-EF0A-49E2-B75F-FB4380CE8D80}"/>
              </a:ext>
            </a:extLst>
          </p:cNvPr>
          <p:cNvSpPr>
            <a:spLocks noGrp="1"/>
          </p:cNvSpPr>
          <p:nvPr>
            <p:ph type="sldNum" sz="quarter" idx="12"/>
          </p:nvPr>
        </p:nvSpPr>
        <p:spPr/>
        <p:txBody>
          <a:bodyPr/>
          <a:lstStyle/>
          <a:p>
            <a:fld id="{DF9B13F7-4696-498F-95CB-83D8A04B8A9D}" type="slidenum">
              <a:rPr lang="de-AT" smtClean="0"/>
              <a:t>‹Nr.›</a:t>
            </a:fld>
            <a:endParaRPr lang="de-AT"/>
          </a:p>
        </p:txBody>
      </p:sp>
    </p:spTree>
    <p:extLst>
      <p:ext uri="{BB962C8B-B14F-4D97-AF65-F5344CB8AC3E}">
        <p14:creationId xmlns:p14="http://schemas.microsoft.com/office/powerpoint/2010/main" val="3922282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7F6CA29-D1B6-4450-B6F4-94F34D6167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4251A217-1513-4E04-91C3-4194DD931C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FABA378C-3F51-458C-8277-4D2014F5EA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AA4A8-961E-4479-8219-E656EFFFBC11}" type="datetimeFigureOut">
              <a:rPr lang="de-AT" smtClean="0"/>
              <a:t>19.06.2023</a:t>
            </a:fld>
            <a:endParaRPr lang="de-AT"/>
          </a:p>
        </p:txBody>
      </p:sp>
      <p:sp>
        <p:nvSpPr>
          <p:cNvPr id="5" name="Fußzeilenplatzhalter 4">
            <a:extLst>
              <a:ext uri="{FF2B5EF4-FFF2-40B4-BE49-F238E27FC236}">
                <a16:creationId xmlns:a16="http://schemas.microsoft.com/office/drawing/2014/main" id="{0B72C3AB-EE9B-48F7-A663-E99538A7C1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E1C91EE8-902B-4051-9761-B3FD5C93A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B13F7-4696-498F-95CB-83D8A04B8A9D}" type="slidenum">
              <a:rPr lang="de-AT" smtClean="0"/>
              <a:t>‹Nr.›</a:t>
            </a:fld>
            <a:endParaRPr lang="de-AT"/>
          </a:p>
        </p:txBody>
      </p:sp>
    </p:spTree>
    <p:extLst>
      <p:ext uri="{BB962C8B-B14F-4D97-AF65-F5344CB8AC3E}">
        <p14:creationId xmlns:p14="http://schemas.microsoft.com/office/powerpoint/2010/main" val="3408753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2656401-0A2F-4FC5-B48F-17FB930D37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8832A491-848B-4DF4-AF20-08DD16ADCE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77BE841F-8988-4341-A7D8-3E01C6495E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6CA83-AAD8-4542-96A9-AB1505562CED}" type="datetimeFigureOut">
              <a:rPr lang="de-AT" smtClean="0"/>
              <a:t>19.06.2023</a:t>
            </a:fld>
            <a:endParaRPr lang="de-AT"/>
          </a:p>
        </p:txBody>
      </p:sp>
      <p:sp>
        <p:nvSpPr>
          <p:cNvPr id="5" name="Fußzeilenplatzhalter 4">
            <a:extLst>
              <a:ext uri="{FF2B5EF4-FFF2-40B4-BE49-F238E27FC236}">
                <a16:creationId xmlns:a16="http://schemas.microsoft.com/office/drawing/2014/main" id="{B12292CB-06CA-4D34-A9EB-64B3D440D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AE0931FC-9872-4DE6-AA39-84DA6DBD11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D9AC6-F5EE-4293-A03D-737FD3C87AF7}" type="slidenum">
              <a:rPr lang="de-AT" smtClean="0"/>
              <a:t>‹Nr.›</a:t>
            </a:fld>
            <a:endParaRPr lang="de-AT"/>
          </a:p>
        </p:txBody>
      </p:sp>
    </p:spTree>
    <p:extLst>
      <p:ext uri="{BB962C8B-B14F-4D97-AF65-F5344CB8AC3E}">
        <p14:creationId xmlns:p14="http://schemas.microsoft.com/office/powerpoint/2010/main" val="334177468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347670" y="1911839"/>
            <a:ext cx="6961430" cy="2304256"/>
          </a:xfrm>
        </p:spPr>
        <p:txBody>
          <a:bodyPr/>
          <a:lstStyle/>
          <a:p>
            <a:r>
              <a:rPr lang="de-DE" sz="3000" b="1" dirty="0">
                <a:effectLst/>
              </a:rPr>
              <a:t>Aufsaugungsklauseln bei Ist-Entgelten – Möglichkeiten und Grenzen</a:t>
            </a:r>
            <a:br>
              <a:rPr lang="de-AT" sz="3000" dirty="0">
                <a:effectLst/>
              </a:rPr>
            </a:br>
            <a:br>
              <a:rPr lang="de-AT" sz="3000" b="1" dirty="0"/>
            </a:br>
            <a:br>
              <a:rPr lang="de-AT" sz="2400" b="1" dirty="0"/>
            </a:br>
            <a:r>
              <a:rPr lang="de-AT" sz="2400" dirty="0"/>
              <a:t>30. </a:t>
            </a:r>
            <a:r>
              <a:rPr lang="de-AT" sz="2400" dirty="0" err="1"/>
              <a:t>Praktiker:innenseminar</a:t>
            </a:r>
            <a:r>
              <a:rPr lang="de-AT" sz="2400" dirty="0"/>
              <a:t>, 21.6.2023</a:t>
            </a:r>
            <a:endParaRPr lang="de-AT" sz="3200" b="1" dirty="0"/>
          </a:p>
        </p:txBody>
      </p:sp>
      <p:sp>
        <p:nvSpPr>
          <p:cNvPr id="3" name="Untertitel 2"/>
          <p:cNvSpPr>
            <a:spLocks noGrp="1"/>
          </p:cNvSpPr>
          <p:nvPr>
            <p:ph type="subTitle" idx="1"/>
          </p:nvPr>
        </p:nvSpPr>
        <p:spPr>
          <a:xfrm>
            <a:off x="2293872" y="4250715"/>
            <a:ext cx="7596430" cy="2009775"/>
          </a:xfrm>
        </p:spPr>
        <p:txBody>
          <a:bodyPr>
            <a:noAutofit/>
          </a:bodyPr>
          <a:lstStyle/>
          <a:p>
            <a:pPr algn="l"/>
            <a:endParaRPr lang="de-DE" sz="2000" b="1" dirty="0"/>
          </a:p>
          <a:p>
            <a:pPr algn="l"/>
            <a:r>
              <a:rPr lang="de-DE" sz="2000" b="1" dirty="0"/>
              <a:t>Univ.-Prof. Dr. Gert-Peter Reissner </a:t>
            </a:r>
          </a:p>
          <a:p>
            <a:r>
              <a:rPr lang="de-AT" sz="1800" dirty="0"/>
              <a:t>Institut für Arbeitsrecht und Sozialrecht der Universität Graz</a:t>
            </a:r>
          </a:p>
        </p:txBody>
      </p:sp>
    </p:spTree>
    <p:extLst>
      <p:ext uri="{BB962C8B-B14F-4D97-AF65-F5344CB8AC3E}">
        <p14:creationId xmlns:p14="http://schemas.microsoft.com/office/powerpoint/2010/main" val="2824853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513325" y="1827808"/>
            <a:ext cx="10945216" cy="4320480"/>
          </a:xfrm>
        </p:spPr>
        <p:txBody>
          <a:bodyPr/>
          <a:lstStyle/>
          <a:p>
            <a:pPr>
              <a:lnSpc>
                <a:spcPct val="100000"/>
              </a:lnSpc>
            </a:pPr>
            <a:endParaRPr lang="de-DE" sz="1000" b="1" dirty="0">
              <a:sym typeface="Wingdings" panose="05000000000000000000" pitchFamily="2" charset="2"/>
            </a:endParaRPr>
          </a:p>
          <a:p>
            <a:pPr marL="342900" indent="-342900">
              <a:lnSpc>
                <a:spcPct val="100000"/>
              </a:lnSpc>
              <a:buFont typeface="Wingdings" panose="05000000000000000000" pitchFamily="2" charset="2"/>
              <a:buChar char="Ø"/>
            </a:pPr>
            <a:r>
              <a:rPr lang="de-DE" sz="2400" b="1" dirty="0">
                <a:sym typeface="Wingdings" panose="05000000000000000000" pitchFamily="2" charset="2"/>
              </a:rPr>
              <a:t> </a:t>
            </a:r>
            <a:r>
              <a:rPr lang="de-DE" sz="2400" b="1" dirty="0" err="1">
                <a:sym typeface="Wingdings" panose="05000000000000000000" pitchFamily="2" charset="2"/>
              </a:rPr>
              <a:t>Abdingung</a:t>
            </a:r>
            <a:r>
              <a:rPr lang="de-DE" sz="2400" b="1" dirty="0">
                <a:sym typeface="Wingdings" panose="05000000000000000000" pitchFamily="2" charset="2"/>
              </a:rPr>
              <a:t> im Nachhinein</a:t>
            </a:r>
          </a:p>
          <a:p>
            <a:pPr>
              <a:lnSpc>
                <a:spcPct val="100000"/>
              </a:lnSpc>
            </a:pPr>
            <a:endParaRPr lang="de-DE" sz="2400" b="1" dirty="0">
              <a:sym typeface="Wingdings" panose="05000000000000000000" pitchFamily="2" charset="2"/>
            </a:endParaRPr>
          </a:p>
          <a:p>
            <a:pPr>
              <a:lnSpc>
                <a:spcPct val="100000"/>
              </a:lnSpc>
            </a:pPr>
            <a:r>
              <a:rPr lang="de-DE" sz="2000" dirty="0">
                <a:sym typeface="Wingdings" panose="05000000000000000000" pitchFamily="2" charset="2"/>
              </a:rPr>
              <a:t>	– ist in aller Regel unproblematisch</a:t>
            </a:r>
          </a:p>
          <a:p>
            <a:pPr>
              <a:lnSpc>
                <a:spcPct val="100000"/>
              </a:lnSpc>
            </a:pPr>
            <a:endParaRPr lang="de-DE" sz="2400" b="1" dirty="0">
              <a:sym typeface="Wingdings" panose="05000000000000000000" pitchFamily="2" charset="2"/>
            </a:endParaRPr>
          </a:p>
          <a:p>
            <a:pPr>
              <a:lnSpc>
                <a:spcPct val="100000"/>
              </a:lnSpc>
            </a:pPr>
            <a:endParaRPr lang="de-DE" sz="2400" b="1" dirty="0">
              <a:sym typeface="Wingdings" panose="05000000000000000000" pitchFamily="2" charset="2"/>
            </a:endParaRPr>
          </a:p>
          <a:p>
            <a:pPr marL="342900" indent="-342900">
              <a:lnSpc>
                <a:spcPct val="100000"/>
              </a:lnSpc>
              <a:buFont typeface="Wingdings" panose="05000000000000000000" pitchFamily="2" charset="2"/>
              <a:buChar char="Ø"/>
            </a:pPr>
            <a:r>
              <a:rPr lang="de-DE" sz="2400" b="1" dirty="0" err="1">
                <a:sym typeface="Wingdings" panose="05000000000000000000" pitchFamily="2" charset="2"/>
              </a:rPr>
              <a:t>Vorwegabdingung</a:t>
            </a:r>
            <a:endParaRPr lang="de-DE" sz="22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2" algn="l">
              <a:lnSpc>
                <a:spcPct val="100000"/>
              </a:lnSpc>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2" algn="l">
              <a:lnSpc>
                <a:spcPct val="100000"/>
              </a:lnSpc>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800100" lvl="1" indent="-342900" algn="l">
              <a:lnSpc>
                <a:spcPct val="100000"/>
              </a:lnSpc>
              <a:buFont typeface="Wingdings" pitchFamily="2" charset="2"/>
              <a:buChar char="à"/>
            </a:pP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342900" indent="-342900">
              <a:lnSpc>
                <a:spcPct val="100000"/>
              </a:lnSpc>
              <a:buFont typeface="Arial" panose="020B0604020202020204" pitchFamily="34" charset="0"/>
              <a:buChar char="•"/>
            </a:pPr>
            <a:endParaRPr lang="de-DE" sz="2200" dirty="0">
              <a:solidFill>
                <a:schemeClr val="tx1"/>
              </a:solidFill>
              <a:latin typeface="Verdana" pitchFamily="34" charset="0"/>
              <a:ea typeface="Verdana" pitchFamily="34" charset="0"/>
              <a:sym typeface="Wingdings" panose="05000000000000000000" pitchFamily="2" charset="2"/>
            </a:endParaRPr>
          </a:p>
          <a:p>
            <a:pPr>
              <a:lnSpc>
                <a:spcPct val="100000"/>
              </a:lnSpc>
            </a:pPr>
            <a:endParaRPr lang="de-DE" sz="2400" dirty="0">
              <a:sym typeface="Wingdings" panose="05000000000000000000" pitchFamily="2" charset="2"/>
            </a:endParaRPr>
          </a:p>
        </p:txBody>
      </p:sp>
      <p:sp>
        <p:nvSpPr>
          <p:cNvPr id="3" name="Titel 2"/>
          <p:cNvSpPr>
            <a:spLocks noGrp="1"/>
          </p:cNvSpPr>
          <p:nvPr>
            <p:ph type="ctrTitle"/>
          </p:nvPr>
        </p:nvSpPr>
        <p:spPr/>
        <p:txBody>
          <a:bodyPr/>
          <a:lstStyle/>
          <a:p>
            <a:r>
              <a:rPr lang="de-AT" sz="3000" dirty="0"/>
              <a:t>Einzelvertraglicher Ausschluss der kollektivvertraglichen Valorisierung („Aufsaugungsklausel“)</a:t>
            </a:r>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2175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endParaRPr lang="de-DE" sz="1000" b="1" dirty="0">
              <a:sym typeface="Wingdings" panose="05000000000000000000" pitchFamily="2" charset="2"/>
            </a:endParaRPr>
          </a:p>
          <a:p>
            <a:pPr marL="342900" indent="-342900">
              <a:lnSpc>
                <a:spcPct val="100000"/>
              </a:lnSpc>
              <a:buFont typeface="Wingdings" panose="05000000000000000000" pitchFamily="2" charset="2"/>
              <a:buChar char="Ø"/>
            </a:pPr>
            <a:r>
              <a:rPr lang="de-DE" sz="2400" b="1" dirty="0" err="1">
                <a:sym typeface="Wingdings" panose="05000000000000000000" pitchFamily="2" charset="2"/>
              </a:rPr>
              <a:t>Vorwegabdingung</a:t>
            </a:r>
            <a:endParaRPr lang="de-DE" sz="22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1257300" lvl="2" indent="-342900" algn="l">
              <a:lnSpc>
                <a:spcPct val="100000"/>
              </a:lnSpc>
              <a:buFont typeface="Symbol" panose="05050102010706020507" pitchFamily="18" charset="2"/>
              <a:buChar char="-"/>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1257300" lvl="2" indent="-342900" algn="l">
              <a:lnSpc>
                <a:spcPct val="100000"/>
              </a:lnSpc>
              <a:buFont typeface="Symbol" panose="05050102010706020507" pitchFamily="18" charset="2"/>
              <a:buChar cha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ungültig bei qualifizierten </a:t>
            </a:r>
            <a:r>
              <a:rPr lang="de-DE" dirty="0" err="1">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Istlohnklauseln</a:t>
            </a: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und kollektivvertraglichem Aufsaugungsverbot</a:t>
            </a:r>
          </a:p>
          <a:p>
            <a:pPr marL="1257300" lvl="2" indent="-342900" algn="l">
              <a:lnSpc>
                <a:spcPct val="100000"/>
              </a:lnSpc>
              <a:buFont typeface="Symbol" panose="05050102010706020507" pitchFamily="18" charset="2"/>
              <a:buChar char="-"/>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1257300" lvl="2" indent="-342900" algn="l">
              <a:lnSpc>
                <a:spcPct val="100000"/>
              </a:lnSpc>
              <a:buFont typeface="Symbol" panose="05050102010706020507" pitchFamily="18" charset="2"/>
              <a:buChar cha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jedenfalls zulässig bei dispositiven </a:t>
            </a:r>
            <a:r>
              <a:rPr lang="de-DE" dirty="0" err="1">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Istlohnklauseln</a:t>
            </a: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vorausgesetzt, kollektivvertragliche Mindestentgelte bleiben unberührt</a:t>
            </a:r>
          </a:p>
          <a:p>
            <a:pPr marL="1257300" lvl="2" indent="-342900" algn="l">
              <a:lnSpc>
                <a:spcPct val="100000"/>
              </a:lnSpc>
              <a:buFont typeface="Symbol" panose="05050102010706020507" pitchFamily="18" charset="2"/>
              <a:buChar char="-"/>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2" algn="l">
              <a:lnSpc>
                <a:spcPct val="100000"/>
              </a:lnSpc>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800100" lvl="1" indent="-342900" algn="l">
              <a:lnSpc>
                <a:spcPct val="100000"/>
              </a:lnSpc>
              <a:buFont typeface="Wingdings" pitchFamily="2" charset="2"/>
              <a:buChar char="à"/>
            </a:pP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342900" indent="-342900">
              <a:lnSpc>
                <a:spcPct val="100000"/>
              </a:lnSpc>
              <a:buFont typeface="Arial" panose="020B0604020202020204" pitchFamily="34" charset="0"/>
              <a:buChar char="•"/>
            </a:pPr>
            <a:endParaRPr lang="de-DE" sz="2200" dirty="0">
              <a:solidFill>
                <a:schemeClr val="tx1"/>
              </a:solidFill>
              <a:latin typeface="Verdana" pitchFamily="34" charset="0"/>
              <a:ea typeface="Verdana" pitchFamily="34" charset="0"/>
              <a:sym typeface="Wingdings" panose="05000000000000000000" pitchFamily="2" charset="2"/>
            </a:endParaRPr>
          </a:p>
          <a:p>
            <a:pPr>
              <a:lnSpc>
                <a:spcPct val="100000"/>
              </a:lnSpc>
            </a:pPr>
            <a:endParaRPr lang="de-DE" sz="2400" dirty="0">
              <a:sym typeface="Wingdings" panose="05000000000000000000" pitchFamily="2" charset="2"/>
            </a:endParaRPr>
          </a:p>
        </p:txBody>
      </p:sp>
      <p:sp>
        <p:nvSpPr>
          <p:cNvPr id="3" name="Titel 2"/>
          <p:cNvSpPr>
            <a:spLocks noGrp="1"/>
          </p:cNvSpPr>
          <p:nvPr>
            <p:ph type="ctrTitle"/>
          </p:nvPr>
        </p:nvSpPr>
        <p:spPr/>
        <p:txBody>
          <a:bodyPr/>
          <a:lstStyle/>
          <a:p>
            <a:r>
              <a:rPr lang="de-AT" sz="3000" dirty="0"/>
              <a:t>Einzelvertraglicher Ausschluss der kollektivvertraglichen Valorisierung</a:t>
            </a:r>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1392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endParaRPr lang="de-DE" sz="1000" b="1" dirty="0">
              <a:sym typeface="Wingdings" panose="05000000000000000000" pitchFamily="2" charset="2"/>
            </a:endParaRPr>
          </a:p>
          <a:p>
            <a:pPr marL="342900" indent="-342900">
              <a:lnSpc>
                <a:spcPct val="100000"/>
              </a:lnSpc>
              <a:buFont typeface="Wingdings" panose="05000000000000000000" pitchFamily="2" charset="2"/>
              <a:buChar char="Ø"/>
            </a:pPr>
            <a:r>
              <a:rPr lang="de-DE" sz="2400" b="1" dirty="0">
                <a:sym typeface="Wingdings" panose="05000000000000000000" pitchFamily="2" charset="2"/>
              </a:rPr>
              <a:t> </a:t>
            </a:r>
            <a:r>
              <a:rPr lang="de-DE" sz="2400" b="1" dirty="0" err="1">
                <a:sym typeface="Wingdings" panose="05000000000000000000" pitchFamily="2" charset="2"/>
              </a:rPr>
              <a:t>Vorwegabdingung</a:t>
            </a:r>
            <a:endParaRPr lang="de-DE" sz="2400" b="1" dirty="0">
              <a:sym typeface="Wingdings" panose="05000000000000000000" pitchFamily="2" charset="2"/>
            </a:endParaRPr>
          </a:p>
          <a:p>
            <a:pPr>
              <a:lnSpc>
                <a:spcPct val="100000"/>
              </a:lnSpc>
            </a:pPr>
            <a:endParaRPr lang="de-DE" sz="2400" b="1" dirty="0">
              <a:sym typeface="Wingdings" panose="05000000000000000000" pitchFamily="2" charset="2"/>
            </a:endParaRPr>
          </a:p>
          <a:p>
            <a:pPr marL="1256400" indent="-342900">
              <a:lnSpc>
                <a:spcPct val="100000"/>
              </a:lnSpc>
              <a:spcBef>
                <a:spcPts val="600"/>
              </a:spcBef>
              <a:buFont typeface="Symbol" panose="05050102010706020507" pitchFamily="18" charset="2"/>
              <a:buChar char="-"/>
            </a:pPr>
            <a:r>
              <a:rPr lang="de-DE" sz="2000" b="1" dirty="0">
                <a:sym typeface="Wingdings" panose="05000000000000000000" pitchFamily="2" charset="2"/>
              </a:rPr>
              <a:t>beschränkt zulässig b</a:t>
            </a:r>
            <a:r>
              <a:rPr lang="de-DE" sz="2000" b="1" dirty="0">
                <a:solidFill>
                  <a:schemeClr val="tx1"/>
                </a:solidFill>
                <a:latin typeface="Verdana" panose="020B0604030504040204" pitchFamily="34" charset="0"/>
                <a:ea typeface="Verdana" panose="020B0604030504040204" pitchFamily="34" charset="0"/>
                <a:sym typeface="Wingdings" panose="05000000000000000000" pitchFamily="2" charset="2"/>
              </a:rPr>
              <a:t>ei schlichten </a:t>
            </a:r>
            <a:r>
              <a:rPr lang="de-DE" sz="2000" b="1" dirty="0" err="1">
                <a:solidFill>
                  <a:schemeClr val="tx1"/>
                </a:solidFill>
                <a:latin typeface="Verdana" panose="020B0604030504040204" pitchFamily="34" charset="0"/>
                <a:ea typeface="Verdana" panose="020B0604030504040204" pitchFamily="34" charset="0"/>
                <a:sym typeface="Wingdings" panose="05000000000000000000" pitchFamily="2" charset="2"/>
              </a:rPr>
              <a:t>Istlohnklauseln</a:t>
            </a:r>
            <a:r>
              <a:rPr lang="de-DE" sz="2000" dirty="0">
                <a:solidFill>
                  <a:schemeClr val="tx1"/>
                </a:solidFill>
                <a:latin typeface="Verdana" panose="020B0604030504040204" pitchFamily="34" charset="0"/>
                <a:ea typeface="Verdana" panose="020B0604030504040204" pitchFamily="34" charset="0"/>
                <a:sym typeface="Wingdings" panose="05000000000000000000" pitchFamily="2" charset="2"/>
              </a:rPr>
              <a:t> laut der Leitentscheidung </a:t>
            </a:r>
            <a:r>
              <a:rPr lang="de-DE" sz="2000" dirty="0">
                <a:sym typeface="Wingdings" panose="05000000000000000000" pitchFamily="2" charset="2"/>
              </a:rPr>
              <a:t>OGH 18.5.1999, 8 </a:t>
            </a:r>
            <a:r>
              <a:rPr lang="de-DE" sz="2000" dirty="0" err="1">
                <a:sym typeface="Wingdings" panose="05000000000000000000" pitchFamily="2" charset="2"/>
              </a:rPr>
              <a:t>ObA</a:t>
            </a:r>
            <a:r>
              <a:rPr lang="de-DE" sz="2000" dirty="0">
                <a:sym typeface="Wingdings" panose="05000000000000000000" pitchFamily="2" charset="2"/>
              </a:rPr>
              <a:t> 173/98v   </a:t>
            </a:r>
          </a:p>
          <a:p>
            <a:pPr marL="1256400" indent="-342900">
              <a:lnSpc>
                <a:spcPct val="100000"/>
              </a:lnSpc>
              <a:spcBef>
                <a:spcPts val="600"/>
              </a:spcBef>
              <a:buFont typeface="Symbol" panose="05050102010706020507" pitchFamily="18" charset="2"/>
              <a:buChar char="-"/>
            </a:pPr>
            <a:endParaRPr lang="de-DE" sz="2000" dirty="0">
              <a:solidFill>
                <a:schemeClr val="tx1"/>
              </a:solidFill>
              <a:latin typeface="Verdana" panose="020B0604030504040204" pitchFamily="34" charset="0"/>
              <a:ea typeface="Verdana" panose="020B0604030504040204" pitchFamily="34" charset="0"/>
              <a:sym typeface="Wingdings" panose="05000000000000000000" pitchFamily="2" charset="2"/>
            </a:endParaRPr>
          </a:p>
          <a:p>
            <a:pPr>
              <a:lnSpc>
                <a:spcPct val="100000"/>
              </a:lnSpc>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2" algn="l">
              <a:lnSpc>
                <a:spcPct val="100000"/>
              </a:lnSpc>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800100" lvl="1" indent="-342900" algn="l">
              <a:lnSpc>
                <a:spcPct val="100000"/>
              </a:lnSpc>
              <a:buFont typeface="Wingdings" pitchFamily="2" charset="2"/>
              <a:buChar char="à"/>
            </a:pP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342900" indent="-342900">
              <a:lnSpc>
                <a:spcPct val="100000"/>
              </a:lnSpc>
              <a:buFont typeface="Arial" panose="020B0604020202020204" pitchFamily="34" charset="0"/>
              <a:buChar char="•"/>
            </a:pPr>
            <a:endParaRPr lang="de-DE" sz="2200" dirty="0">
              <a:solidFill>
                <a:schemeClr val="tx1"/>
              </a:solidFill>
              <a:latin typeface="Verdana" pitchFamily="34" charset="0"/>
              <a:ea typeface="Verdana" pitchFamily="34" charset="0"/>
              <a:sym typeface="Wingdings" panose="05000000000000000000" pitchFamily="2" charset="2"/>
            </a:endParaRPr>
          </a:p>
          <a:p>
            <a:pPr>
              <a:lnSpc>
                <a:spcPct val="100000"/>
              </a:lnSpc>
            </a:pPr>
            <a:endParaRPr lang="de-DE" sz="2400" dirty="0">
              <a:sym typeface="Wingdings" panose="05000000000000000000" pitchFamily="2" charset="2"/>
            </a:endParaRPr>
          </a:p>
        </p:txBody>
      </p:sp>
      <p:sp>
        <p:nvSpPr>
          <p:cNvPr id="3" name="Titel 2"/>
          <p:cNvSpPr>
            <a:spLocks noGrp="1"/>
          </p:cNvSpPr>
          <p:nvPr>
            <p:ph type="ctrTitle"/>
          </p:nvPr>
        </p:nvSpPr>
        <p:spPr/>
        <p:txBody>
          <a:bodyPr/>
          <a:lstStyle/>
          <a:p>
            <a:r>
              <a:rPr lang="de-AT" sz="3000" dirty="0"/>
              <a:t>Einzelvertraglicher Ausschluss der kollektivvertraglichen Valorisierung</a:t>
            </a:r>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850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endParaRPr lang="de-DE" sz="1000" b="1" dirty="0">
              <a:sym typeface="Wingdings" panose="05000000000000000000" pitchFamily="2" charset="2"/>
            </a:endParaRPr>
          </a:p>
          <a:p>
            <a:pPr marL="342900" indent="-342900">
              <a:lnSpc>
                <a:spcPct val="100000"/>
              </a:lnSpc>
              <a:buFont typeface="Wingdings" panose="05000000000000000000" pitchFamily="2" charset="2"/>
              <a:buChar char="Ø"/>
            </a:pPr>
            <a:r>
              <a:rPr lang="de-DE" sz="2400" b="1" dirty="0">
                <a:sym typeface="Wingdings" panose="05000000000000000000" pitchFamily="2" charset="2"/>
              </a:rPr>
              <a:t> </a:t>
            </a:r>
            <a:r>
              <a:rPr lang="de-DE" sz="2400" b="1" dirty="0" err="1">
                <a:sym typeface="Wingdings" panose="05000000000000000000" pitchFamily="2" charset="2"/>
              </a:rPr>
              <a:t>Vorwegabdingung</a:t>
            </a:r>
            <a:endParaRPr lang="de-DE" sz="2400" b="1" dirty="0">
              <a:sym typeface="Wingdings" panose="05000000000000000000" pitchFamily="2" charset="2"/>
            </a:endParaRPr>
          </a:p>
          <a:p>
            <a:pPr marL="800100" lvl="1" indent="-342900">
              <a:lnSpc>
                <a:spcPct val="100000"/>
              </a:lnSpc>
              <a:buFont typeface="Arial" panose="020B0604020202020204" pitchFamily="34" charset="0"/>
              <a:buChar char="•"/>
            </a:pPr>
            <a:endParaRPr lang="de-DE" sz="1600" b="1" dirty="0">
              <a:sym typeface="Wingdings" panose="05000000000000000000" pitchFamily="2" charset="2"/>
            </a:endParaRPr>
          </a:p>
          <a:p>
            <a:pPr marL="1257300" lvl="2" indent="-342900" algn="l">
              <a:lnSpc>
                <a:spcPct val="100000"/>
              </a:lnSpc>
              <a:buFont typeface="Symbol" panose="05050102010706020507" pitchFamily="18" charset="2"/>
              <a:buChar char="-"/>
            </a:pPr>
            <a:r>
              <a:rPr lang="de-DE" dirty="0">
                <a:solidFill>
                  <a:schemeClr val="tx1"/>
                </a:solidFill>
                <a:latin typeface="Verdana" panose="020B0604030504040204" pitchFamily="34" charset="0"/>
                <a:ea typeface="Verdana" panose="020B0604030504040204" pitchFamily="34" charset="0"/>
                <a:sym typeface="Wingdings" panose="05000000000000000000" pitchFamily="2" charset="2"/>
              </a:rPr>
              <a:t>OGH 18.5.1999, 8 </a:t>
            </a:r>
            <a:r>
              <a:rPr lang="de-DE" dirty="0" err="1">
                <a:solidFill>
                  <a:schemeClr val="tx1"/>
                </a:solidFill>
                <a:latin typeface="Verdana" panose="020B0604030504040204" pitchFamily="34" charset="0"/>
                <a:ea typeface="Verdana" panose="020B0604030504040204" pitchFamily="34" charset="0"/>
                <a:sym typeface="Wingdings" panose="05000000000000000000" pitchFamily="2" charset="2"/>
              </a:rPr>
              <a:t>ObA</a:t>
            </a:r>
            <a:r>
              <a:rPr lang="de-DE" dirty="0">
                <a:solidFill>
                  <a:schemeClr val="tx1"/>
                </a:solidFill>
                <a:latin typeface="Verdana" panose="020B0604030504040204" pitchFamily="34" charset="0"/>
                <a:ea typeface="Verdana" panose="020B0604030504040204" pitchFamily="34" charset="0"/>
                <a:sym typeface="Wingdings" panose="05000000000000000000" pitchFamily="2" charset="2"/>
              </a:rPr>
              <a:t> 173/98v:</a:t>
            </a:r>
            <a:r>
              <a:rPr lang="de-AT" dirty="0">
                <a:solidFill>
                  <a:schemeClr val="tx1"/>
                </a:solidFill>
                <a:latin typeface="Verdana" panose="020B0604030504040204" pitchFamily="34" charset="0"/>
                <a:ea typeface="Verdana" panose="020B0604030504040204" pitchFamily="34" charset="0"/>
              </a:rPr>
              <a:t> </a:t>
            </a:r>
          </a:p>
          <a:p>
            <a:pPr lvl="2" algn="l">
              <a:lnSpc>
                <a:spcPct val="100000"/>
              </a:lnSpc>
            </a:pPr>
            <a:r>
              <a:rPr lang="de-AT" dirty="0">
                <a:solidFill>
                  <a:schemeClr val="tx1"/>
                </a:solidFill>
                <a:latin typeface="Verdana" panose="020B0604030504040204" pitchFamily="34" charset="0"/>
                <a:ea typeface="Verdana" panose="020B0604030504040204" pitchFamily="34" charset="0"/>
              </a:rPr>
              <a:t>„Ein Vorwegverzicht auf die Istlohnerhöhung kann nur soweit gültig sein, als er für die AN günstiger ist. […] Wird bereits bei Abschluss des Arbeitsvertrags, der eine überkollektivvertragliche Entlohnung von </a:t>
            </a:r>
            <a:r>
              <a:rPr lang="de-AT" dirty="0" err="1">
                <a:solidFill>
                  <a:schemeClr val="tx1"/>
                </a:solidFill>
                <a:latin typeface="Verdana" panose="020B0604030504040204" pitchFamily="34" charset="0"/>
                <a:ea typeface="Verdana" panose="020B0604030504040204" pitchFamily="34" charset="0"/>
              </a:rPr>
              <a:t>ca</a:t>
            </a:r>
            <a:r>
              <a:rPr lang="de-AT" dirty="0">
                <a:solidFill>
                  <a:schemeClr val="tx1"/>
                </a:solidFill>
                <a:latin typeface="Verdana" panose="020B0604030504040204" pitchFamily="34" charset="0"/>
                <a:ea typeface="Verdana" panose="020B0604030504040204" pitchFamily="34" charset="0"/>
              </a:rPr>
              <a:t> 40 % vorsieht, vereinbart, dass der überkollektivvertragliche Entlohnungsteil auf allfällige kollektivvertragliche Erhöhungen angerechnet werden soll, so stellt eine solche Lohnvereinbarung gesamt betrachtet keinen Verzicht auf die zwingend zu gewährende Istlohnerhöhung dar, sondern in Wahrheit eine von der AG bei Vertragsabschluss freiwillig vorweg gewährte Lohnerhöhung, die sich stufenweise in den gesetzlichen Mindestlohn einschleifen soll. […]</a:t>
            </a: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2" algn="l">
              <a:lnSpc>
                <a:spcPct val="100000"/>
              </a:lnSpc>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a:lnSpc>
                <a:spcPct val="100000"/>
              </a:lnSpc>
            </a:pPr>
            <a:endParaRPr lang="de-DE" sz="2200" dirty="0">
              <a:solidFill>
                <a:schemeClr val="tx1"/>
              </a:solidFill>
              <a:latin typeface="Verdana" pitchFamily="34" charset="0"/>
              <a:ea typeface="Verdana" pitchFamily="34" charset="0"/>
              <a:sym typeface="Wingdings" panose="05000000000000000000" pitchFamily="2" charset="2"/>
            </a:endParaRPr>
          </a:p>
          <a:p>
            <a:pPr>
              <a:lnSpc>
                <a:spcPct val="100000"/>
              </a:lnSpc>
            </a:pPr>
            <a:endParaRPr lang="de-DE" sz="2400" dirty="0">
              <a:sym typeface="Wingdings" panose="05000000000000000000" pitchFamily="2" charset="2"/>
            </a:endParaRPr>
          </a:p>
        </p:txBody>
      </p:sp>
      <p:sp>
        <p:nvSpPr>
          <p:cNvPr id="3" name="Titel 2"/>
          <p:cNvSpPr>
            <a:spLocks noGrp="1"/>
          </p:cNvSpPr>
          <p:nvPr>
            <p:ph type="ctrTitle"/>
          </p:nvPr>
        </p:nvSpPr>
        <p:spPr/>
        <p:txBody>
          <a:bodyPr/>
          <a:lstStyle/>
          <a:p>
            <a:r>
              <a:rPr lang="de-AT" sz="3000" dirty="0"/>
              <a:t>Einzelvertraglicher Ausschluss der kollektivvertraglichen Valorisierung</a:t>
            </a:r>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671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endParaRPr lang="de-DE" sz="1000" b="1" dirty="0">
              <a:sym typeface="Wingdings" panose="05000000000000000000" pitchFamily="2" charset="2"/>
            </a:endParaRPr>
          </a:p>
          <a:p>
            <a:pPr marL="342900" indent="-342900">
              <a:lnSpc>
                <a:spcPct val="100000"/>
              </a:lnSpc>
              <a:buFont typeface="Wingdings" panose="05000000000000000000" pitchFamily="2" charset="2"/>
              <a:buChar char="Ø"/>
            </a:pPr>
            <a:r>
              <a:rPr lang="de-DE" sz="2400" b="1" dirty="0">
                <a:sym typeface="Wingdings" panose="05000000000000000000" pitchFamily="2" charset="2"/>
              </a:rPr>
              <a:t> </a:t>
            </a:r>
            <a:r>
              <a:rPr lang="de-DE" sz="2400" b="1" dirty="0" err="1">
                <a:sym typeface="Wingdings" panose="05000000000000000000" pitchFamily="2" charset="2"/>
              </a:rPr>
              <a:t>Vorwegabdingung</a:t>
            </a:r>
            <a:endParaRPr lang="de-DE" sz="2400" b="1" dirty="0">
              <a:sym typeface="Wingdings" panose="05000000000000000000" pitchFamily="2" charset="2"/>
            </a:endParaRPr>
          </a:p>
          <a:p>
            <a:pPr marL="342900" indent="-342900">
              <a:lnSpc>
                <a:spcPct val="100000"/>
              </a:lnSpc>
              <a:buFont typeface="Arial" panose="020B0604020202020204" pitchFamily="34" charset="0"/>
              <a:buChar char="•"/>
            </a:pPr>
            <a:endParaRPr lang="de-DE" sz="2400" b="1" dirty="0">
              <a:sym typeface="Wingdings" panose="05000000000000000000" pitchFamily="2" charset="2"/>
            </a:endParaRPr>
          </a:p>
          <a:p>
            <a:pPr marL="1257300" lvl="2" indent="-342900" algn="l">
              <a:lnSpc>
                <a:spcPct val="100000"/>
              </a:lnSpc>
              <a:buFont typeface="Symbol" panose="05050102010706020507" pitchFamily="18" charset="2"/>
              <a:buChar char="-"/>
            </a:pPr>
            <a:r>
              <a:rPr lang="de-DE" dirty="0">
                <a:solidFill>
                  <a:schemeClr val="tx1"/>
                </a:solidFill>
                <a:latin typeface="Verdana" panose="020B0604030504040204" pitchFamily="34" charset="0"/>
                <a:ea typeface="Verdana" panose="020B0604030504040204" pitchFamily="34" charset="0"/>
                <a:sym typeface="Wingdings" panose="05000000000000000000" pitchFamily="2" charset="2"/>
              </a:rPr>
              <a:t>OGH 18.5.1999, 8 </a:t>
            </a:r>
            <a:r>
              <a:rPr lang="de-DE" dirty="0" err="1">
                <a:solidFill>
                  <a:schemeClr val="tx1"/>
                </a:solidFill>
                <a:latin typeface="Verdana" panose="020B0604030504040204" pitchFamily="34" charset="0"/>
                <a:ea typeface="Verdana" panose="020B0604030504040204" pitchFamily="34" charset="0"/>
                <a:sym typeface="Wingdings" panose="05000000000000000000" pitchFamily="2" charset="2"/>
              </a:rPr>
              <a:t>ObA</a:t>
            </a:r>
            <a:r>
              <a:rPr lang="de-DE" dirty="0">
                <a:solidFill>
                  <a:schemeClr val="tx1"/>
                </a:solidFill>
                <a:latin typeface="Verdana" panose="020B0604030504040204" pitchFamily="34" charset="0"/>
                <a:ea typeface="Verdana" panose="020B0604030504040204" pitchFamily="34" charset="0"/>
                <a:sym typeface="Wingdings" panose="05000000000000000000" pitchFamily="2" charset="2"/>
              </a:rPr>
              <a:t> 173/98v:</a:t>
            </a:r>
            <a:r>
              <a:rPr lang="de-AT" dirty="0">
                <a:solidFill>
                  <a:schemeClr val="tx1"/>
                </a:solidFill>
                <a:latin typeface="Verdana" panose="020B0604030504040204" pitchFamily="34" charset="0"/>
                <a:ea typeface="Verdana" panose="020B0604030504040204" pitchFamily="34" charset="0"/>
              </a:rPr>
              <a:t> </a:t>
            </a:r>
          </a:p>
          <a:p>
            <a:pPr lvl="2" algn="l">
              <a:lnSpc>
                <a:spcPct val="100000"/>
              </a:lnSpc>
            </a:pPr>
            <a:r>
              <a:rPr lang="de-AT" dirty="0">
                <a:solidFill>
                  <a:schemeClr val="tx1"/>
                </a:solidFill>
                <a:latin typeface="Verdana" panose="020B0604030504040204" pitchFamily="34" charset="0"/>
                <a:ea typeface="Verdana" panose="020B0604030504040204" pitchFamily="34" charset="0"/>
              </a:rPr>
              <a:t>„Der privatautonomen Vereinbarung einer völlig unbeschränkten Anrechnungsklausel sind aber zeitliche Grenzen gesetzt: Bei einem erheblich über dem Mindestlohn liegenden Entgelt erscheint die vorweggenommene privatautonome Vereinbarung der Einrechnung auch mehr als nur einer Istlohnerhöhung, wie etwa die Vorwegnahme der nächsten zwei bis drei Istlohnerhöhungen, zulässig.“</a:t>
            </a:r>
          </a:p>
          <a:p>
            <a:pPr lvl="2" algn="l">
              <a:lnSpc>
                <a:spcPct val="100000"/>
              </a:lnSpc>
            </a:pPr>
            <a:endParaRPr lang="de-DE" sz="2200" dirty="0">
              <a:solidFill>
                <a:schemeClr val="tx1"/>
              </a:solidFill>
              <a:latin typeface="Verdana" pitchFamily="34" charset="0"/>
              <a:ea typeface="Verdana" pitchFamily="34" charset="0"/>
              <a:sym typeface="Wingdings" panose="05000000000000000000" pitchFamily="2" charset="2"/>
            </a:endParaRPr>
          </a:p>
          <a:p>
            <a:pPr>
              <a:lnSpc>
                <a:spcPct val="100000"/>
              </a:lnSpc>
            </a:pPr>
            <a:endParaRPr lang="de-DE" sz="2400" dirty="0">
              <a:sym typeface="Wingdings" panose="05000000000000000000" pitchFamily="2" charset="2"/>
            </a:endParaRPr>
          </a:p>
        </p:txBody>
      </p:sp>
      <p:sp>
        <p:nvSpPr>
          <p:cNvPr id="3" name="Titel 2"/>
          <p:cNvSpPr>
            <a:spLocks noGrp="1"/>
          </p:cNvSpPr>
          <p:nvPr>
            <p:ph type="ctrTitle"/>
          </p:nvPr>
        </p:nvSpPr>
        <p:spPr/>
        <p:txBody>
          <a:bodyPr/>
          <a:lstStyle/>
          <a:p>
            <a:r>
              <a:rPr lang="de-AT" sz="3000" dirty="0"/>
              <a:t>Einzelvertraglicher Ausschluss der kollektivvertraglichen Valorisierung</a:t>
            </a:r>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7348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r>
              <a:rPr lang="de-DE" sz="2400" dirty="0">
                <a:sym typeface="Wingdings" panose="05000000000000000000" pitchFamily="2" charset="2"/>
              </a:rPr>
              <a:t> </a:t>
            </a:r>
            <a:r>
              <a:rPr lang="de-DE" sz="2400" b="1" dirty="0">
                <a:sym typeface="Wingdings" panose="05000000000000000000" pitchFamily="2" charset="2"/>
              </a:rPr>
              <a:t>Biennien, Quinquennien </a:t>
            </a:r>
            <a:r>
              <a:rPr lang="de-DE" sz="2400" b="1" dirty="0" err="1">
                <a:sym typeface="Wingdings" panose="05000000000000000000" pitchFamily="2" charset="2"/>
              </a:rPr>
              <a:t>udgl</a:t>
            </a:r>
            <a:endParaRPr lang="de-DE" sz="2400" b="1" dirty="0">
              <a:sym typeface="Wingdings" panose="05000000000000000000" pitchFamily="2" charset="2"/>
            </a:endParaRPr>
          </a:p>
          <a:p>
            <a:pPr marL="342900" indent="-342900">
              <a:lnSpc>
                <a:spcPct val="100000"/>
              </a:lnSpc>
              <a:buFont typeface="Arial" panose="020B0604020202020204" pitchFamily="34" charset="0"/>
              <a:buChar char="•"/>
            </a:pPr>
            <a:endParaRPr lang="de-DE" sz="2400" dirty="0">
              <a:sym typeface="Wingdings" panose="05000000000000000000" pitchFamily="2" charset="2"/>
            </a:endParaRPr>
          </a:p>
          <a:p>
            <a:pPr marL="342900" indent="-342900">
              <a:lnSpc>
                <a:spcPct val="100000"/>
              </a:lnSpc>
              <a:buFont typeface="Arial" panose="020B0604020202020204" pitchFamily="34" charset="0"/>
              <a:buChar char="•"/>
            </a:pPr>
            <a:endParaRPr lang="de-DE" sz="2400" dirty="0">
              <a:sym typeface="Wingdings" panose="05000000000000000000" pitchFamily="2" charset="2"/>
            </a:endParaRPr>
          </a:p>
          <a:p>
            <a:pPr marL="342900" indent="-342900">
              <a:lnSpc>
                <a:spcPct val="100000"/>
              </a:lnSpc>
              <a:buFont typeface="Wingdings" panose="05000000000000000000" pitchFamily="2" charset="2"/>
              <a:buChar char="Ø"/>
            </a:pPr>
            <a:r>
              <a:rPr lang="de-DE" sz="2400" dirty="0">
                <a:sym typeface="Wingdings" panose="05000000000000000000" pitchFamily="2" charset="2"/>
              </a:rPr>
              <a:t>in der Praxis sind meist sog Spannenregelungen vorgesehen</a:t>
            </a:r>
          </a:p>
          <a:p>
            <a:pPr>
              <a:lnSpc>
                <a:spcPct val="100000"/>
              </a:lnSpc>
            </a:pPr>
            <a:endParaRPr lang="de-DE" sz="2400" dirty="0">
              <a:sym typeface="Wingdings" panose="05000000000000000000" pitchFamily="2" charset="2"/>
            </a:endParaRPr>
          </a:p>
          <a:p>
            <a:pPr marL="342900" indent="-342900">
              <a:lnSpc>
                <a:spcPct val="100000"/>
              </a:lnSpc>
              <a:buFont typeface="Wingdings" panose="05000000000000000000" pitchFamily="2" charset="2"/>
              <a:buChar char="Ø"/>
            </a:pPr>
            <a:r>
              <a:rPr lang="de-DE" sz="2400" dirty="0">
                <a:sym typeface="Wingdings" panose="05000000000000000000" pitchFamily="2" charset="2"/>
              </a:rPr>
              <a:t>sind diese als zwingend in der juristischen Sekunde anzusehen, dann ist hinsichtlich einer </a:t>
            </a:r>
            <a:r>
              <a:rPr lang="de-DE" sz="2400" dirty="0" err="1">
                <a:sym typeface="Wingdings" panose="05000000000000000000" pitchFamily="2" charset="2"/>
              </a:rPr>
              <a:t>Vorwegabdingung</a:t>
            </a:r>
            <a:r>
              <a:rPr lang="de-DE" sz="2400" dirty="0">
                <a:sym typeface="Wingdings" panose="05000000000000000000" pitchFamily="2" charset="2"/>
              </a:rPr>
              <a:t> die Angemessenheitsprüfung des OGH auch hier anzuwenden </a:t>
            </a:r>
          </a:p>
          <a:p>
            <a:pPr marL="342900" indent="-342900">
              <a:lnSpc>
                <a:spcPct val="100000"/>
              </a:lnSpc>
              <a:buFont typeface="Arial" panose="020B0604020202020204" pitchFamily="34" charset="0"/>
              <a:buChar char="•"/>
            </a:pPr>
            <a:endParaRPr lang="de-DE" sz="2400" dirty="0">
              <a:sym typeface="Wingdings" panose="05000000000000000000" pitchFamily="2" charset="2"/>
            </a:endParaRPr>
          </a:p>
          <a:p>
            <a:pPr marL="342900" indent="-342900">
              <a:lnSpc>
                <a:spcPct val="100000"/>
              </a:lnSpc>
              <a:buFont typeface="Arial" panose="020B0604020202020204" pitchFamily="34" charset="0"/>
              <a:buChar char="•"/>
            </a:pPr>
            <a:endParaRPr lang="de-AT" sz="1200" dirty="0">
              <a:solidFill>
                <a:schemeClr val="tx1"/>
              </a:solidFill>
              <a:latin typeface="Verdana" pitchFamily="34" charset="0"/>
              <a:ea typeface="Verdana" pitchFamily="34" charset="0"/>
            </a:endParaRPr>
          </a:p>
        </p:txBody>
      </p:sp>
      <p:sp>
        <p:nvSpPr>
          <p:cNvPr id="3" name="Titel 2"/>
          <p:cNvSpPr>
            <a:spLocks noGrp="1"/>
          </p:cNvSpPr>
          <p:nvPr>
            <p:ph type="ctrTitle"/>
          </p:nvPr>
        </p:nvSpPr>
        <p:spPr>
          <a:xfrm>
            <a:off x="623392" y="620688"/>
            <a:ext cx="9164703" cy="648073"/>
          </a:xfrm>
        </p:spPr>
        <p:txBody>
          <a:bodyPr/>
          <a:lstStyle/>
          <a:p>
            <a:r>
              <a:rPr lang="de-DE" sz="3200" b="1" dirty="0">
                <a:sym typeface="Wingdings" panose="05000000000000000000" pitchFamily="2" charset="2"/>
              </a:rPr>
              <a:t>Jahressprünge</a:t>
            </a:r>
            <a:r>
              <a:rPr lang="de-DE" sz="3200" dirty="0">
                <a:sym typeface="Wingdings" panose="05000000000000000000" pitchFamily="2" charset="2"/>
              </a:rPr>
              <a:t> im Kollektivvertrag</a:t>
            </a:r>
            <a:br>
              <a:rPr lang="de-DE" sz="3200" dirty="0">
                <a:sym typeface="Wingdings" panose="05000000000000000000" pitchFamily="2" charset="2"/>
              </a:rPr>
            </a:br>
            <a:endParaRPr lang="de-AT" sz="3000" dirty="0"/>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1198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endParaRPr lang="de-DE" sz="2400" dirty="0">
              <a:sym typeface="Wingdings" panose="05000000000000000000" pitchFamily="2" charset="2"/>
            </a:endParaRPr>
          </a:p>
          <a:p>
            <a:pPr>
              <a:lnSpc>
                <a:spcPct val="100000"/>
              </a:lnSpc>
            </a:pPr>
            <a:endParaRPr lang="de-DE" sz="2400" dirty="0">
              <a:sym typeface="Wingdings" panose="05000000000000000000" pitchFamily="2" charset="2"/>
            </a:endParaRPr>
          </a:p>
          <a:p>
            <a:pPr>
              <a:lnSpc>
                <a:spcPct val="100000"/>
              </a:lnSpc>
            </a:pPr>
            <a:endParaRPr lang="de-DE" sz="2400" dirty="0">
              <a:sym typeface="Wingdings" panose="05000000000000000000" pitchFamily="2" charset="2"/>
            </a:endParaRPr>
          </a:p>
          <a:p>
            <a:pPr>
              <a:lnSpc>
                <a:spcPct val="100000"/>
              </a:lnSpc>
            </a:pPr>
            <a:r>
              <a:rPr lang="de-DE" sz="2400">
                <a:sym typeface="Wingdings" panose="05000000000000000000" pitchFamily="2" charset="2"/>
              </a:rPr>
              <a:t>		</a:t>
            </a:r>
            <a:r>
              <a:rPr lang="de-DE" sz="2800" b="1">
                <a:sym typeface="Wingdings" panose="05000000000000000000" pitchFamily="2" charset="2"/>
              </a:rPr>
              <a:t>Besten </a:t>
            </a:r>
            <a:r>
              <a:rPr lang="de-DE" sz="2800" b="1" dirty="0">
                <a:sym typeface="Wingdings" panose="05000000000000000000" pitchFamily="2" charset="2"/>
              </a:rPr>
              <a:t>Dank für Ihre Aufmerksamkeit!</a:t>
            </a:r>
          </a:p>
          <a:p>
            <a:pPr marL="342900" indent="-342900">
              <a:lnSpc>
                <a:spcPct val="100000"/>
              </a:lnSpc>
              <a:buFont typeface="Arial" panose="020B0604020202020204" pitchFamily="34" charset="0"/>
              <a:buChar char="•"/>
            </a:pPr>
            <a:endParaRPr lang="de-DE" sz="2400" dirty="0">
              <a:sym typeface="Wingdings" panose="05000000000000000000" pitchFamily="2" charset="2"/>
            </a:endParaRPr>
          </a:p>
          <a:p>
            <a:pPr marL="342900" indent="-342900">
              <a:lnSpc>
                <a:spcPct val="100000"/>
              </a:lnSpc>
              <a:buFont typeface="Arial" panose="020B0604020202020204" pitchFamily="34" charset="0"/>
              <a:buChar char="•"/>
            </a:pPr>
            <a:endParaRPr lang="de-AT" sz="1200" dirty="0">
              <a:solidFill>
                <a:schemeClr val="tx1"/>
              </a:solidFill>
              <a:latin typeface="Verdana" pitchFamily="34" charset="0"/>
              <a:ea typeface="Verdana" pitchFamily="34" charset="0"/>
            </a:endParaRPr>
          </a:p>
        </p:txBody>
      </p:sp>
      <p:sp>
        <p:nvSpPr>
          <p:cNvPr id="3" name="Titel 2"/>
          <p:cNvSpPr>
            <a:spLocks noGrp="1"/>
          </p:cNvSpPr>
          <p:nvPr>
            <p:ph type="ctrTitle"/>
          </p:nvPr>
        </p:nvSpPr>
        <p:spPr>
          <a:xfrm>
            <a:off x="623392" y="620688"/>
            <a:ext cx="9164703" cy="648073"/>
          </a:xfrm>
        </p:spPr>
        <p:txBody>
          <a:bodyPr/>
          <a:lstStyle/>
          <a:p>
            <a:br>
              <a:rPr lang="de-DE" sz="3200" dirty="0">
                <a:sym typeface="Wingdings" panose="05000000000000000000" pitchFamily="2" charset="2"/>
              </a:rPr>
            </a:br>
            <a:endParaRPr lang="de-AT" sz="3000" dirty="0"/>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35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endParaRPr lang="de-DE" sz="2400" b="1" dirty="0"/>
          </a:p>
          <a:p>
            <a:pPr marL="800100" lvl="2" indent="-342900" algn="l">
              <a:lnSpc>
                <a:spcPct val="100000"/>
              </a:lnSpc>
              <a:spcBef>
                <a:spcPts val="1000"/>
              </a:spcBef>
              <a:buFont typeface="Wingdings" panose="05000000000000000000" pitchFamily="2" charset="2"/>
              <a:buChar char="Ø"/>
            </a:pPr>
            <a:r>
              <a:rPr lang="de-DE" sz="2400" dirty="0">
                <a:solidFill>
                  <a:schemeClr val="tx1"/>
                </a:solidFill>
                <a:latin typeface="Verdana" pitchFamily="34" charset="0"/>
                <a:ea typeface="Verdana" pitchFamily="34" charset="0"/>
              </a:rPr>
              <a:t>Inwieweit sind arbeitsvertragliche Regelungen zulässig, mit denen die kollektivvertraglichen Anhebungen von Überzahlungen des kollektivvertraglichen Mindestentgelts hintangehalten werden sollen?</a:t>
            </a:r>
            <a:endParaRPr lang="de-DE" sz="1000" dirty="0">
              <a:solidFill>
                <a:schemeClr val="tx1"/>
              </a:solidFill>
              <a:latin typeface="Verdana" pitchFamily="34" charset="0"/>
              <a:ea typeface="Verdana" pitchFamily="34" charset="0"/>
            </a:endParaRPr>
          </a:p>
        </p:txBody>
      </p:sp>
      <p:sp>
        <p:nvSpPr>
          <p:cNvPr id="3" name="Titel 2"/>
          <p:cNvSpPr>
            <a:spLocks noGrp="1"/>
          </p:cNvSpPr>
          <p:nvPr>
            <p:ph type="ctrTitle"/>
          </p:nvPr>
        </p:nvSpPr>
        <p:spPr/>
        <p:txBody>
          <a:bodyPr/>
          <a:lstStyle/>
          <a:p>
            <a:r>
              <a:rPr lang="de-AT" sz="3000" dirty="0"/>
              <a:t>Problemstellung</a:t>
            </a:r>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6283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endParaRPr lang="de-DE" sz="2400" b="1" dirty="0"/>
          </a:p>
          <a:p>
            <a:pPr marL="800100" lvl="2" indent="-342900" algn="l">
              <a:lnSpc>
                <a:spcPct val="100000"/>
              </a:lnSpc>
              <a:spcBef>
                <a:spcPts val="1000"/>
              </a:spcBef>
              <a:buFont typeface="Wingdings" panose="05000000000000000000" pitchFamily="2" charset="2"/>
              <a:buChar char="Ø"/>
            </a:pPr>
            <a:r>
              <a:rPr lang="de-DE" sz="2400" dirty="0">
                <a:solidFill>
                  <a:schemeClr val="tx1"/>
                </a:solidFill>
                <a:latin typeface="Verdana" pitchFamily="34" charset="0"/>
                <a:ea typeface="Verdana" pitchFamily="34" charset="0"/>
              </a:rPr>
              <a:t>Im Zuge der Neufassung des KollV sollen nicht nur die Mindestlöhne, sondern auch die </a:t>
            </a:r>
            <a:r>
              <a:rPr lang="de-DE" sz="2400" b="1" dirty="0">
                <a:solidFill>
                  <a:schemeClr val="tx1"/>
                </a:solidFill>
                <a:latin typeface="Verdana" pitchFamily="34" charset="0"/>
                <a:ea typeface="Verdana" pitchFamily="34" charset="0"/>
              </a:rPr>
              <a:t>höheren, zwischen AN und AG individuell vereinbarten Istlöhne </a:t>
            </a:r>
            <a:r>
              <a:rPr lang="de-DE" sz="2400" dirty="0">
                <a:solidFill>
                  <a:schemeClr val="tx1"/>
                </a:solidFill>
                <a:latin typeface="Verdana" pitchFamily="34" charset="0"/>
                <a:ea typeface="Verdana" pitchFamily="34" charset="0"/>
              </a:rPr>
              <a:t>mittels sog </a:t>
            </a:r>
            <a:r>
              <a:rPr lang="de-DE" sz="2400" dirty="0" err="1">
                <a:solidFill>
                  <a:schemeClr val="tx1"/>
                </a:solidFill>
                <a:latin typeface="Verdana" pitchFamily="34" charset="0"/>
                <a:ea typeface="Verdana" pitchFamily="34" charset="0"/>
              </a:rPr>
              <a:t>Istlohnklauseln</a:t>
            </a:r>
            <a:r>
              <a:rPr lang="de-DE" sz="2400" dirty="0">
                <a:solidFill>
                  <a:schemeClr val="tx1"/>
                </a:solidFill>
                <a:latin typeface="Verdana" pitchFamily="34" charset="0"/>
                <a:ea typeface="Verdana" pitchFamily="34" charset="0"/>
              </a:rPr>
              <a:t> angehoben werden</a:t>
            </a:r>
          </a:p>
          <a:p>
            <a:pPr marL="457200" lvl="2" algn="l">
              <a:lnSpc>
                <a:spcPct val="100000"/>
              </a:lnSpc>
              <a:spcBef>
                <a:spcPts val="1000"/>
              </a:spcBef>
            </a:pPr>
            <a:endParaRPr lang="de-DE" sz="1000" dirty="0">
              <a:solidFill>
                <a:schemeClr val="tx1"/>
              </a:solidFill>
              <a:latin typeface="Verdana" pitchFamily="34" charset="0"/>
              <a:ea typeface="Verdana" pitchFamily="34" charset="0"/>
            </a:endParaRPr>
          </a:p>
          <a:p>
            <a:pPr marL="800100" lvl="2" indent="-342900" algn="l">
              <a:lnSpc>
                <a:spcPct val="100000"/>
              </a:lnSpc>
              <a:spcBef>
                <a:spcPts val="1000"/>
              </a:spcBef>
              <a:buFont typeface="Wingdings" panose="05000000000000000000" pitchFamily="2" charset="2"/>
              <a:buChar char="Ø"/>
            </a:pPr>
            <a:r>
              <a:rPr lang="de-DE" sz="2400" b="1" dirty="0">
                <a:solidFill>
                  <a:schemeClr val="tx1"/>
                </a:solidFill>
                <a:latin typeface="Verdana" pitchFamily="34" charset="0"/>
                <a:ea typeface="Verdana" pitchFamily="34" charset="0"/>
              </a:rPr>
              <a:t>Zweck</a:t>
            </a:r>
            <a:r>
              <a:rPr lang="de-DE" sz="2400" dirty="0">
                <a:solidFill>
                  <a:schemeClr val="tx1"/>
                </a:solidFill>
                <a:latin typeface="Verdana" pitchFamily="34" charset="0"/>
                <a:ea typeface="Verdana" pitchFamily="34" charset="0"/>
              </a:rPr>
              <a:t> ist die Valorisierung einzelvertraglich festgelegter Überzahlungen des kollektivvertraglichen Mindestentgelts durch den KollV</a:t>
            </a:r>
            <a:endParaRPr lang="de-AT" sz="2400" dirty="0">
              <a:solidFill>
                <a:schemeClr val="tx1"/>
              </a:solidFill>
              <a:latin typeface="Verdana" pitchFamily="34" charset="0"/>
              <a:ea typeface="Verdana" pitchFamily="34" charset="0"/>
            </a:endParaRPr>
          </a:p>
        </p:txBody>
      </p:sp>
      <p:sp>
        <p:nvSpPr>
          <p:cNvPr id="3" name="Titel 2"/>
          <p:cNvSpPr>
            <a:spLocks noGrp="1"/>
          </p:cNvSpPr>
          <p:nvPr>
            <p:ph type="ctrTitle"/>
          </p:nvPr>
        </p:nvSpPr>
        <p:spPr/>
        <p:txBody>
          <a:bodyPr/>
          <a:lstStyle/>
          <a:p>
            <a:pPr>
              <a:lnSpc>
                <a:spcPct val="100000"/>
              </a:lnSpc>
            </a:pPr>
            <a:r>
              <a:rPr lang="de-DE" sz="3200" b="1" dirty="0" err="1"/>
              <a:t>Istlohnklauseln</a:t>
            </a:r>
            <a:r>
              <a:rPr lang="de-DE" sz="3200" b="1" dirty="0"/>
              <a:t> (Ist-Entgelt-Klauseln) im Kollektivvertrag</a:t>
            </a:r>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215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r>
              <a:rPr lang="de-DE" sz="2400" b="1" dirty="0">
                <a:sym typeface="Wingdings" panose="05000000000000000000" pitchFamily="2" charset="2"/>
              </a:rPr>
              <a:t>Mögliche Konzeptionen </a:t>
            </a:r>
          </a:p>
          <a:p>
            <a:pPr>
              <a:lnSpc>
                <a:spcPct val="100000"/>
              </a:lnSpc>
            </a:pPr>
            <a:endParaRPr lang="de-DE" sz="2400" dirty="0">
              <a:sym typeface="Wingdings" panose="05000000000000000000" pitchFamily="2" charset="2"/>
            </a:endParaRPr>
          </a:p>
          <a:p>
            <a:pPr marL="342900" indent="-342900">
              <a:lnSpc>
                <a:spcPct val="100000"/>
              </a:lnSpc>
              <a:buFont typeface="Wingdings" panose="05000000000000000000" pitchFamily="2" charset="2"/>
              <a:buChar char="Ø"/>
            </a:pPr>
            <a:r>
              <a:rPr lang="de-DE" sz="2400" dirty="0">
                <a:sym typeface="Wingdings" panose="05000000000000000000" pitchFamily="2" charset="2"/>
              </a:rPr>
              <a:t>Erhöhung der Istlöhne um den gleichen Prozentsatz wie die Mindestlöhne</a:t>
            </a:r>
          </a:p>
          <a:p>
            <a:pPr>
              <a:lnSpc>
                <a:spcPct val="100000"/>
              </a:lnSpc>
            </a:pPr>
            <a:endParaRPr lang="de-DE" sz="1000" b="1" dirty="0">
              <a:sym typeface="Wingdings" panose="05000000000000000000" pitchFamily="2" charset="2"/>
            </a:endParaRPr>
          </a:p>
          <a:p>
            <a:pPr marL="342900" indent="-342900">
              <a:lnSpc>
                <a:spcPct val="100000"/>
              </a:lnSpc>
              <a:buFont typeface="Wingdings" panose="05000000000000000000" pitchFamily="2" charset="2"/>
              <a:buChar char="Ø"/>
            </a:pPr>
            <a:r>
              <a:rPr lang="de-DE" sz="2400" b="1" dirty="0">
                <a:sym typeface="Wingdings" panose="05000000000000000000" pitchFamily="2" charset="2"/>
              </a:rPr>
              <a:t> </a:t>
            </a:r>
            <a:r>
              <a:rPr lang="de-DE" sz="2400" dirty="0">
                <a:sym typeface="Wingdings" panose="05000000000000000000" pitchFamily="2" charset="2"/>
              </a:rPr>
              <a:t>Erhöhung um einen geringeren Prozentsatz</a:t>
            </a:r>
          </a:p>
          <a:p>
            <a:pPr marL="342900" indent="-342900">
              <a:lnSpc>
                <a:spcPct val="100000"/>
              </a:lnSpc>
              <a:buFont typeface="Arial" panose="020B0604020202020204" pitchFamily="34" charset="0"/>
              <a:buChar char="•"/>
            </a:pPr>
            <a:endParaRPr lang="de-DE" sz="2400" dirty="0">
              <a:sym typeface="Wingdings" panose="05000000000000000000" pitchFamily="2" charset="2"/>
            </a:endParaRPr>
          </a:p>
          <a:p>
            <a:pPr marL="342900" indent="-342900">
              <a:lnSpc>
                <a:spcPct val="100000"/>
              </a:lnSpc>
              <a:buFont typeface="Wingdings" panose="05000000000000000000" pitchFamily="2" charset="2"/>
              <a:buChar char="Ø"/>
            </a:pPr>
            <a:r>
              <a:rPr lang="de-DE" sz="2400" dirty="0">
                <a:sym typeface="Wingdings" panose="05000000000000000000" pitchFamily="2" charset="2"/>
              </a:rPr>
              <a:t>Aufrechterhaltung der betragsmäßigen Differenz zwischen den Ist- und den Mindestlöhnen (Aufrechterhaltung der „Spanne“)</a:t>
            </a:r>
          </a:p>
          <a:p>
            <a:pPr marL="342900" indent="-342900">
              <a:lnSpc>
                <a:spcPct val="100000"/>
              </a:lnSpc>
              <a:buFont typeface="Arial" panose="020B0604020202020204" pitchFamily="34" charset="0"/>
              <a:buChar char="•"/>
            </a:pPr>
            <a:endParaRPr lang="de-DE" sz="1000" dirty="0">
              <a:sym typeface="Wingdings" panose="05000000000000000000" pitchFamily="2" charset="2"/>
            </a:endParaRPr>
          </a:p>
        </p:txBody>
      </p:sp>
      <p:sp>
        <p:nvSpPr>
          <p:cNvPr id="3" name="Titel 2"/>
          <p:cNvSpPr>
            <a:spLocks noGrp="1"/>
          </p:cNvSpPr>
          <p:nvPr>
            <p:ph type="ctrTitle"/>
          </p:nvPr>
        </p:nvSpPr>
        <p:spPr/>
        <p:txBody>
          <a:bodyPr/>
          <a:lstStyle/>
          <a:p>
            <a:r>
              <a:rPr lang="de-DE" sz="3200" b="1" dirty="0" err="1"/>
              <a:t>Istlohnklauseln</a:t>
            </a:r>
            <a:r>
              <a:rPr lang="de-DE" sz="3200" b="1" dirty="0"/>
              <a:t> im Kollektivvertrag</a:t>
            </a:r>
            <a:endParaRPr lang="de-AT" sz="3200" dirty="0"/>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752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r>
              <a:rPr lang="de-DE" sz="2400" b="1" dirty="0">
                <a:sym typeface="Wingdings" panose="05000000000000000000" pitchFamily="2" charset="2"/>
              </a:rPr>
              <a:t>Mögliche Wirkungen – Arten von </a:t>
            </a:r>
            <a:r>
              <a:rPr lang="de-DE" sz="2400" b="1" dirty="0" err="1">
                <a:sym typeface="Wingdings" panose="05000000000000000000" pitchFamily="2" charset="2"/>
              </a:rPr>
              <a:t>Istlohnklauseln</a:t>
            </a:r>
            <a:endParaRPr lang="de-DE" sz="1600" b="1" dirty="0">
              <a:sym typeface="Wingdings" panose="05000000000000000000" pitchFamily="2" charset="2"/>
            </a:endParaRPr>
          </a:p>
          <a:p>
            <a:pPr>
              <a:lnSpc>
                <a:spcPct val="100000"/>
              </a:lnSpc>
            </a:pPr>
            <a:endParaRPr lang="de-DE" sz="2400" dirty="0">
              <a:sym typeface="Wingdings" panose="05000000000000000000" pitchFamily="2" charset="2"/>
            </a:endParaRPr>
          </a:p>
          <a:p>
            <a:pPr>
              <a:lnSpc>
                <a:spcPct val="100000"/>
              </a:lnSpc>
            </a:pPr>
            <a:r>
              <a:rPr lang="de-DE" sz="2400" dirty="0" err="1">
                <a:sym typeface="Wingdings" panose="05000000000000000000" pitchFamily="2" charset="2"/>
              </a:rPr>
              <a:t>Istlohnklauseln</a:t>
            </a:r>
            <a:r>
              <a:rPr lang="de-DE" sz="2400" dirty="0">
                <a:sym typeface="Wingdings" panose="05000000000000000000" pitchFamily="2" charset="2"/>
              </a:rPr>
              <a:t> greifen direkt auf einzelvertragliche Besserstellungen zu</a:t>
            </a:r>
          </a:p>
          <a:p>
            <a:pPr lvl="1" algn="l">
              <a:lnSpc>
                <a:spcPct val="100000"/>
              </a:lnSpc>
            </a:pPr>
            <a:endParaRPr lang="de-DE" sz="22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800100" lvl="1" indent="-342900" algn="l">
              <a:lnSpc>
                <a:spcPct val="100000"/>
              </a:lnSpc>
              <a:buFont typeface="Wingdings" pitchFamily="2" charset="2"/>
              <a:buChar char="à"/>
            </a:pPr>
            <a:endParaRPr lang="de-DE" sz="22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a:lnSpc>
                <a:spcPct val="100000"/>
              </a:lnSpc>
            </a:pPr>
            <a:endParaRPr lang="de-DE" sz="2000" dirty="0">
              <a:sym typeface="Wingdings" panose="05000000000000000000" pitchFamily="2" charset="2"/>
            </a:endParaRPr>
          </a:p>
          <a:p>
            <a:pPr marL="800100" lvl="1" indent="-342900" algn="l">
              <a:lnSpc>
                <a:spcPct val="100000"/>
              </a:lnSpc>
              <a:buFont typeface="Wingdings" pitchFamily="2" charset="2"/>
              <a:buChar char="à"/>
            </a:pPr>
            <a:endParaRPr lang="de-DE" sz="22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a:lnSpc>
                <a:spcPct val="100000"/>
              </a:lnSpc>
            </a:pPr>
            <a:r>
              <a:rPr lang="de-DE" sz="1000" dirty="0">
                <a:sym typeface="Wingdings" panose="05000000000000000000" pitchFamily="2" charset="2"/>
              </a:rPr>
              <a:t>	</a:t>
            </a:r>
          </a:p>
        </p:txBody>
      </p:sp>
      <p:sp>
        <p:nvSpPr>
          <p:cNvPr id="3" name="Titel 2"/>
          <p:cNvSpPr>
            <a:spLocks noGrp="1"/>
          </p:cNvSpPr>
          <p:nvPr>
            <p:ph type="ctrTitle"/>
          </p:nvPr>
        </p:nvSpPr>
        <p:spPr/>
        <p:txBody>
          <a:bodyPr/>
          <a:lstStyle/>
          <a:p>
            <a:r>
              <a:rPr lang="de-DE" sz="3200" b="1" dirty="0" err="1"/>
              <a:t>Istlohnklauseln</a:t>
            </a:r>
            <a:r>
              <a:rPr lang="de-DE" sz="3200" b="1" dirty="0"/>
              <a:t> im Kollektivvertrag</a:t>
            </a:r>
            <a:endParaRPr lang="de-AT" sz="3000" dirty="0"/>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1532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r>
              <a:rPr lang="de-DE" sz="2400" b="1" dirty="0">
                <a:sym typeface="Wingdings" panose="05000000000000000000" pitchFamily="2" charset="2"/>
              </a:rPr>
              <a:t>Mögliche Wirkungen – Arten von </a:t>
            </a:r>
            <a:r>
              <a:rPr lang="de-DE" sz="2400" b="1" dirty="0" err="1">
                <a:sym typeface="Wingdings" panose="05000000000000000000" pitchFamily="2" charset="2"/>
              </a:rPr>
              <a:t>Istlohnklauseln</a:t>
            </a:r>
            <a:endParaRPr lang="de-DE" sz="1600" b="1" dirty="0">
              <a:sym typeface="Wingdings" panose="05000000000000000000" pitchFamily="2" charset="2"/>
            </a:endParaRPr>
          </a:p>
          <a:p>
            <a:pPr lvl="1" algn="l">
              <a:lnSpc>
                <a:spcPct val="100000"/>
              </a:lnSpc>
            </a:pPr>
            <a:endParaRPr lang="de-DE" dirty="0">
              <a:sym typeface="Wingdings" panose="05000000000000000000" pitchFamily="2" charset="2"/>
            </a:endParaRPr>
          </a:p>
          <a:p>
            <a:pPr lvl="1" algn="l">
              <a:lnSpc>
                <a:spcPct val="100000"/>
              </a:lnSpc>
            </a:pPr>
            <a:endParaRPr lang="de-DE" sz="22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800100" lvl="1" indent="-342900" algn="l">
              <a:lnSpc>
                <a:spcPct val="100000"/>
              </a:lnSpc>
              <a:buFont typeface="Wingdings" panose="05000000000000000000" pitchFamily="2" charset="2"/>
              <a:buChar char="Ø"/>
            </a:pPr>
            <a:r>
              <a:rPr lang="de-DE" b="1"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qualifizierte </a:t>
            </a:r>
            <a:r>
              <a:rPr lang="de-DE" b="1" dirty="0" err="1">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Istlohnklauseln</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1257300" lvl="2" indent="-342900" algn="l">
              <a:lnSpc>
                <a:spcPct val="100000"/>
              </a:lnSpc>
              <a:buFont typeface="Symbol" panose="05050102010706020507" pitchFamily="18" charset="2"/>
              <a:buChar char="-"/>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1257300" lvl="2" indent="-342900" algn="l">
              <a:lnSpc>
                <a:spcPct val="100000"/>
              </a:lnSpc>
              <a:buFont typeface="Symbol" panose="05050102010706020507" pitchFamily="18" charset="2"/>
              <a:buChar cha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statuieren die Überzahlungen als neue Mindestentgelte</a:t>
            </a:r>
          </a:p>
          <a:p>
            <a:pPr marL="800100" lvl="1" indent="-342900" algn="l">
              <a:lnSpc>
                <a:spcPct val="100000"/>
              </a:lnSpc>
              <a:buFont typeface="Wingdings" pitchFamily="2" charset="2"/>
              <a:buChar char="à"/>
            </a:pPr>
            <a:endParaRPr lang="de-DE" sz="22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a:lnSpc>
                <a:spcPct val="100000"/>
              </a:lnSpc>
            </a:pPr>
            <a:endParaRPr lang="de-DE" sz="2000" dirty="0">
              <a:sym typeface="Wingdings" panose="05000000000000000000" pitchFamily="2" charset="2"/>
            </a:endParaRPr>
          </a:p>
          <a:p>
            <a:pPr marL="800100" lvl="1" indent="-342900" algn="l">
              <a:lnSpc>
                <a:spcPct val="100000"/>
              </a:lnSpc>
              <a:buFont typeface="Wingdings" pitchFamily="2" charset="2"/>
              <a:buChar char="à"/>
            </a:pPr>
            <a:endParaRPr lang="de-DE" sz="22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a:lnSpc>
                <a:spcPct val="100000"/>
              </a:lnSpc>
            </a:pPr>
            <a:r>
              <a:rPr lang="de-DE" sz="1000" dirty="0">
                <a:sym typeface="Wingdings" panose="05000000000000000000" pitchFamily="2" charset="2"/>
              </a:rPr>
              <a:t>	</a:t>
            </a:r>
          </a:p>
        </p:txBody>
      </p:sp>
      <p:sp>
        <p:nvSpPr>
          <p:cNvPr id="3" name="Titel 2"/>
          <p:cNvSpPr>
            <a:spLocks noGrp="1"/>
          </p:cNvSpPr>
          <p:nvPr>
            <p:ph type="ctrTitle"/>
          </p:nvPr>
        </p:nvSpPr>
        <p:spPr/>
        <p:txBody>
          <a:bodyPr/>
          <a:lstStyle/>
          <a:p>
            <a:r>
              <a:rPr lang="de-DE" sz="3200" b="1" dirty="0" err="1"/>
              <a:t>Istlohnklauseln</a:t>
            </a:r>
            <a:r>
              <a:rPr lang="de-DE" sz="3200" b="1" dirty="0"/>
              <a:t> im Kollektivvertrag</a:t>
            </a:r>
            <a:endParaRPr lang="de-AT" sz="3000" dirty="0"/>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7714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r>
              <a:rPr lang="de-DE" sz="2400" b="1" dirty="0">
                <a:sym typeface="Wingdings" panose="05000000000000000000" pitchFamily="2" charset="2"/>
              </a:rPr>
              <a:t>Mögliche Wirkungen – Arten von </a:t>
            </a:r>
            <a:r>
              <a:rPr lang="de-DE" sz="2400" b="1" dirty="0" err="1">
                <a:sym typeface="Wingdings" panose="05000000000000000000" pitchFamily="2" charset="2"/>
              </a:rPr>
              <a:t>Istlohnklauseln</a:t>
            </a:r>
            <a:endParaRPr lang="de-DE" sz="1600" b="1" dirty="0">
              <a:sym typeface="Wingdings" panose="05000000000000000000" pitchFamily="2" charset="2"/>
            </a:endParaRPr>
          </a:p>
          <a:p>
            <a:pPr lvl="1" algn="l">
              <a:lnSpc>
                <a:spcPct val="100000"/>
              </a:lnSpc>
            </a:pPr>
            <a:endParaRPr lang="de-DE" sz="22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1" algn="l">
              <a:lnSpc>
                <a:spcPct val="100000"/>
              </a:lnSpc>
            </a:pPr>
            <a:endParaRPr lang="de-DE" sz="22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800100" lvl="1" indent="-342900" algn="l">
              <a:lnSpc>
                <a:spcPct val="100000"/>
              </a:lnSpc>
              <a:buFont typeface="Wingdings" panose="05000000000000000000" pitchFamily="2" charset="2"/>
              <a:buChar char="Ø"/>
            </a:pPr>
            <a:r>
              <a:rPr lang="de-DE" b="1"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schlichte </a:t>
            </a:r>
            <a:r>
              <a:rPr lang="de-DE" b="1" dirty="0" err="1">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Istlohnklauseln</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1257300" lvl="2" indent="-342900" algn="l">
              <a:lnSpc>
                <a:spcPct val="100000"/>
              </a:lnSpc>
              <a:buFont typeface="Symbol" panose="05050102010706020507" pitchFamily="18" charset="2"/>
              <a:buChar char="-"/>
            </a:pPr>
            <a:endParaRPr lang="de-DE" dirty="0">
              <a:solidFill>
                <a:schemeClr val="tx1"/>
              </a:solidFill>
              <a:latin typeface="Verdana" pitchFamily="34" charset="0"/>
              <a:ea typeface="Verdana" pitchFamily="34" charset="0"/>
              <a:sym typeface="Wingdings" panose="05000000000000000000" pitchFamily="2" charset="2"/>
            </a:endParaRPr>
          </a:p>
          <a:p>
            <a:pPr marL="1257300" lvl="2" indent="-342900" algn="l">
              <a:lnSpc>
                <a:spcPct val="100000"/>
              </a:lnSpc>
              <a:buFont typeface="Symbol" panose="05050102010706020507" pitchFamily="18" charset="2"/>
              <a:buChar char="-"/>
            </a:pPr>
            <a:r>
              <a:rPr lang="de-DE" dirty="0">
                <a:solidFill>
                  <a:schemeClr val="tx1"/>
                </a:solidFill>
                <a:latin typeface="Verdana" pitchFamily="34" charset="0"/>
                <a:ea typeface="Verdana" pitchFamily="34" charset="0"/>
                <a:sym typeface="Wingdings" panose="05000000000000000000" pitchFamily="2" charset="2"/>
              </a:rPr>
              <a:t>„Theorie der juristischen Sekunde“ – beschränkt zwingende Wirkung</a:t>
            </a:r>
          </a:p>
          <a:p>
            <a:pPr>
              <a:lnSpc>
                <a:spcPct val="100000"/>
              </a:lnSpc>
            </a:pPr>
            <a:endParaRPr lang="de-DE" sz="2000" dirty="0">
              <a:sym typeface="Wingdings" panose="05000000000000000000" pitchFamily="2" charset="2"/>
            </a:endParaRPr>
          </a:p>
          <a:p>
            <a:pPr marL="800100" lvl="1" indent="-342900" algn="l">
              <a:lnSpc>
                <a:spcPct val="100000"/>
              </a:lnSpc>
              <a:buFont typeface="Wingdings" pitchFamily="2" charset="2"/>
              <a:buChar char="à"/>
            </a:pPr>
            <a:endParaRPr lang="de-DE" sz="22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a:lnSpc>
                <a:spcPct val="100000"/>
              </a:lnSpc>
            </a:pPr>
            <a:r>
              <a:rPr lang="de-DE" sz="1000" dirty="0">
                <a:sym typeface="Wingdings" panose="05000000000000000000" pitchFamily="2" charset="2"/>
              </a:rPr>
              <a:t>	</a:t>
            </a:r>
          </a:p>
        </p:txBody>
      </p:sp>
      <p:sp>
        <p:nvSpPr>
          <p:cNvPr id="3" name="Titel 2"/>
          <p:cNvSpPr>
            <a:spLocks noGrp="1"/>
          </p:cNvSpPr>
          <p:nvPr>
            <p:ph type="ctrTitle"/>
          </p:nvPr>
        </p:nvSpPr>
        <p:spPr/>
        <p:txBody>
          <a:bodyPr/>
          <a:lstStyle/>
          <a:p>
            <a:r>
              <a:rPr lang="de-DE" sz="3200" b="1" dirty="0" err="1"/>
              <a:t>Istlohnklauseln</a:t>
            </a:r>
            <a:r>
              <a:rPr lang="de-DE" sz="3200" b="1" dirty="0"/>
              <a:t> im Kollektivvertrag</a:t>
            </a:r>
            <a:endParaRPr lang="de-AT" sz="3000" dirty="0"/>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834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r>
              <a:rPr lang="de-DE" sz="2400" b="1" dirty="0">
                <a:sym typeface="Wingdings" panose="05000000000000000000" pitchFamily="2" charset="2"/>
              </a:rPr>
              <a:t>Mögliche Wirkungen – Arten von </a:t>
            </a:r>
            <a:r>
              <a:rPr lang="de-DE" sz="2400" b="1" dirty="0" err="1">
                <a:sym typeface="Wingdings" panose="05000000000000000000" pitchFamily="2" charset="2"/>
              </a:rPr>
              <a:t>Istlohnklauseln</a:t>
            </a:r>
            <a:endParaRPr lang="de-DE" sz="2400" b="1" dirty="0">
              <a:sym typeface="Wingdings" panose="05000000000000000000" pitchFamily="2" charset="2"/>
            </a:endParaRPr>
          </a:p>
          <a:p>
            <a:pPr lvl="1" algn="l">
              <a:lnSpc>
                <a:spcPct val="100000"/>
              </a:lnSpc>
            </a:pP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1" algn="l">
              <a:lnSpc>
                <a:spcPct val="100000"/>
              </a:lnSpc>
            </a:pP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800100" lvl="1" indent="-342900" algn="l">
              <a:lnSpc>
                <a:spcPct val="100000"/>
              </a:lnSpc>
              <a:buFont typeface="Wingdings" panose="05000000000000000000" pitchFamily="2" charset="2"/>
              <a:buChar char="Ø"/>
            </a:pPr>
            <a:r>
              <a:rPr lang="de-DE" b="1"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dispositive </a:t>
            </a:r>
            <a:r>
              <a:rPr lang="de-DE" b="1" dirty="0" err="1">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Istlohnklauseln</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1257300" lvl="2" indent="-342900" algn="l">
              <a:lnSpc>
                <a:spcPct val="100000"/>
              </a:lnSpc>
              <a:buFont typeface="Symbol" panose="05050102010706020507" pitchFamily="18" charset="2"/>
              <a:buChar char="-"/>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1257300" lvl="2" indent="-342900" algn="l">
              <a:lnSpc>
                <a:spcPct val="100000"/>
              </a:lnSpc>
              <a:buFont typeface="Symbol" panose="05050102010706020507" pitchFamily="18" charset="2"/>
              <a:buChar cha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erlauben jegliche </a:t>
            </a:r>
            <a:r>
              <a:rPr lang="de-DE" dirty="0" err="1">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Abdingung</a:t>
            </a: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der Istlohnerhöhung, im Vorhinein wie auch im Nachhinein </a:t>
            </a:r>
          </a:p>
          <a:p>
            <a:pPr marL="800100" lvl="1" indent="-342900" algn="l">
              <a:lnSpc>
                <a:spcPct val="100000"/>
              </a:lnSpc>
              <a:buFont typeface="Wingdings" pitchFamily="2" charset="2"/>
              <a:buChar char="à"/>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a:lnSpc>
                <a:spcPct val="100000"/>
              </a:lnSpc>
            </a:pPr>
            <a:endParaRPr lang="de-DE" sz="2400" b="1" dirty="0">
              <a:sym typeface="Wingdings" panose="05000000000000000000" pitchFamily="2" charset="2"/>
            </a:endParaRPr>
          </a:p>
          <a:p>
            <a:pPr>
              <a:lnSpc>
                <a:spcPct val="100000"/>
              </a:lnSpc>
            </a:pPr>
            <a:endParaRPr lang="de-DE" sz="1000" b="1" dirty="0">
              <a:sym typeface="Wingdings" panose="05000000000000000000" pitchFamily="2" charset="2"/>
            </a:endParaRPr>
          </a:p>
          <a:p>
            <a:pPr>
              <a:lnSpc>
                <a:spcPct val="100000"/>
              </a:lnSpc>
            </a:pPr>
            <a:endParaRPr lang="de-DE" sz="2400" dirty="0">
              <a:sym typeface="Wingdings" panose="05000000000000000000" pitchFamily="2" charset="2"/>
            </a:endParaRPr>
          </a:p>
          <a:p>
            <a:pPr marL="457200" indent="-457200">
              <a:lnSpc>
                <a:spcPct val="100000"/>
              </a:lnSpc>
              <a:buFont typeface="Arial" panose="020B0604020202020204" pitchFamily="34" charset="0"/>
              <a:buChar char="•"/>
            </a:pPr>
            <a:endParaRPr lang="de-AT" sz="1200" dirty="0">
              <a:solidFill>
                <a:schemeClr val="tx1"/>
              </a:solidFill>
              <a:latin typeface="Verdana" pitchFamily="34" charset="0"/>
              <a:ea typeface="Verdana" pitchFamily="34" charset="0"/>
            </a:endParaRPr>
          </a:p>
        </p:txBody>
      </p:sp>
      <p:sp>
        <p:nvSpPr>
          <p:cNvPr id="3" name="Titel 2"/>
          <p:cNvSpPr>
            <a:spLocks noGrp="1"/>
          </p:cNvSpPr>
          <p:nvPr>
            <p:ph type="ctrTitle"/>
          </p:nvPr>
        </p:nvSpPr>
        <p:spPr/>
        <p:txBody>
          <a:bodyPr/>
          <a:lstStyle/>
          <a:p>
            <a:r>
              <a:rPr lang="de-DE" sz="3200" b="1" dirty="0" err="1"/>
              <a:t>Istlohnklauseln</a:t>
            </a:r>
            <a:r>
              <a:rPr lang="de-DE" sz="3200" b="1" dirty="0"/>
              <a:t> im Kollektivvertrag</a:t>
            </a:r>
            <a:endParaRPr lang="de-AT" sz="3200" dirty="0"/>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3148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623392" y="1700808"/>
            <a:ext cx="10945216" cy="4320480"/>
          </a:xfrm>
        </p:spPr>
        <p:txBody>
          <a:bodyPr/>
          <a:lstStyle/>
          <a:p>
            <a:pPr>
              <a:lnSpc>
                <a:spcPct val="100000"/>
              </a:lnSpc>
            </a:pPr>
            <a:r>
              <a:rPr lang="de-DE" sz="2400" b="1" dirty="0">
                <a:sym typeface="Wingdings" panose="05000000000000000000" pitchFamily="2" charset="2"/>
              </a:rPr>
              <a:t>Mögliche Wirkungen – Arten von </a:t>
            </a:r>
            <a:r>
              <a:rPr lang="de-DE" sz="2400" b="1" dirty="0" err="1">
                <a:sym typeface="Wingdings" panose="05000000000000000000" pitchFamily="2" charset="2"/>
              </a:rPr>
              <a:t>Istlohnklauseln</a:t>
            </a:r>
            <a:endParaRPr lang="de-DE" sz="2400" b="1" dirty="0">
              <a:sym typeface="Wingdings" panose="05000000000000000000" pitchFamily="2" charset="2"/>
            </a:endParaRPr>
          </a:p>
          <a:p>
            <a:pPr lvl="1" algn="l">
              <a:lnSpc>
                <a:spcPct val="100000"/>
              </a:lnSpc>
            </a:pP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lvl="1" algn="l">
              <a:lnSpc>
                <a:spcPct val="100000"/>
              </a:lnSpc>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800100" lvl="1" indent="-342900" algn="l">
              <a:lnSpc>
                <a:spcPct val="100000"/>
              </a:lnSpc>
              <a:buFont typeface="Wingdings" panose="05000000000000000000" pitchFamily="2" charset="2"/>
              <a:buChar char="Ø"/>
            </a:pPr>
            <a:r>
              <a:rPr lang="de-DE" sz="2400" b="1"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Aufsaugungsverbote im KollV</a:t>
            </a:r>
            <a:endParaRPr lang="de-DE" sz="2200" b="1"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1257300" lvl="2" indent="-342900" algn="l">
              <a:lnSpc>
                <a:spcPct val="100000"/>
              </a:lnSpc>
              <a:buFont typeface="Symbol" panose="05050102010706020507" pitchFamily="18" charset="2"/>
              <a:buChar char="-"/>
            </a:pPr>
            <a:endPar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marL="1257300" lvl="2" indent="-342900" algn="l">
              <a:lnSpc>
                <a:spcPct val="100000"/>
              </a:lnSpc>
              <a:buFont typeface="Symbol" panose="05050102010706020507" pitchFamily="18" charset="2"/>
              <a:buChar char="-"/>
            </a:pP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dadurch ist jegliche </a:t>
            </a:r>
            <a:r>
              <a:rPr lang="de-DE" dirty="0" err="1">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Vorwegabdingung</a:t>
            </a:r>
            <a:r>
              <a:rPr lang="de-DE"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unzulässig</a:t>
            </a:r>
          </a:p>
          <a:p>
            <a:pPr marL="800100" lvl="1" indent="-342900" algn="l">
              <a:lnSpc>
                <a:spcPct val="100000"/>
              </a:lnSpc>
              <a:buFont typeface="Wingdings" pitchFamily="2" charset="2"/>
              <a:buChar char="à"/>
            </a:pPr>
            <a:endParaRPr lang="de-DE" sz="2400" dirty="0">
              <a:solidFill>
                <a:schemeClr val="tx1"/>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endParaRPr>
          </a:p>
          <a:p>
            <a:pPr>
              <a:lnSpc>
                <a:spcPct val="100000"/>
              </a:lnSpc>
            </a:pPr>
            <a:endParaRPr lang="de-DE" sz="2400" b="1" dirty="0">
              <a:sym typeface="Wingdings" panose="05000000000000000000" pitchFamily="2" charset="2"/>
            </a:endParaRPr>
          </a:p>
          <a:p>
            <a:pPr>
              <a:lnSpc>
                <a:spcPct val="100000"/>
              </a:lnSpc>
            </a:pPr>
            <a:endParaRPr lang="de-DE" sz="1000" b="1" dirty="0">
              <a:sym typeface="Wingdings" panose="05000000000000000000" pitchFamily="2" charset="2"/>
            </a:endParaRPr>
          </a:p>
          <a:p>
            <a:pPr>
              <a:lnSpc>
                <a:spcPct val="100000"/>
              </a:lnSpc>
            </a:pPr>
            <a:endParaRPr lang="de-DE" sz="2400" dirty="0">
              <a:sym typeface="Wingdings" panose="05000000000000000000" pitchFamily="2" charset="2"/>
            </a:endParaRPr>
          </a:p>
          <a:p>
            <a:pPr marL="457200" indent="-457200">
              <a:lnSpc>
                <a:spcPct val="100000"/>
              </a:lnSpc>
              <a:buFont typeface="Arial" panose="020B0604020202020204" pitchFamily="34" charset="0"/>
              <a:buChar char="•"/>
            </a:pPr>
            <a:endParaRPr lang="de-AT" sz="1200" dirty="0">
              <a:solidFill>
                <a:schemeClr val="tx1"/>
              </a:solidFill>
              <a:latin typeface="Verdana" pitchFamily="34" charset="0"/>
              <a:ea typeface="Verdana" pitchFamily="34" charset="0"/>
            </a:endParaRPr>
          </a:p>
        </p:txBody>
      </p:sp>
      <p:sp>
        <p:nvSpPr>
          <p:cNvPr id="3" name="Titel 2"/>
          <p:cNvSpPr>
            <a:spLocks noGrp="1"/>
          </p:cNvSpPr>
          <p:nvPr>
            <p:ph type="ctrTitle"/>
          </p:nvPr>
        </p:nvSpPr>
        <p:spPr/>
        <p:txBody>
          <a:bodyPr/>
          <a:lstStyle/>
          <a:p>
            <a:r>
              <a:rPr lang="de-DE" sz="3200" b="1" dirty="0" err="1"/>
              <a:t>Istlohnklauseln</a:t>
            </a:r>
            <a:r>
              <a:rPr lang="de-DE" sz="3200" b="1" dirty="0"/>
              <a:t> im Kollektivvertrag</a:t>
            </a:r>
            <a:endParaRPr lang="de-AT" sz="3200" dirty="0"/>
          </a:p>
        </p:txBody>
      </p:sp>
      <p:pic>
        <p:nvPicPr>
          <p:cNvPr id="4" name="Picture 4" descr="UNI-Logo_Siegel-4c_6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9108" y="360711"/>
            <a:ext cx="1079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5914743"/>
      </p:ext>
    </p:extLst>
  </p:cSld>
  <p:clrMapOvr>
    <a:masterClrMapping/>
  </p:clrMapOvr>
</p:sld>
</file>

<file path=ppt/theme/theme1.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Breitbild</PresentationFormat>
  <Paragraphs>125</Paragraphs>
  <Slides>16</Slides>
  <Notes>0</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16</vt:i4>
      </vt:variant>
    </vt:vector>
  </HeadingPairs>
  <TitlesOfParts>
    <vt:vector size="24" baseType="lpstr">
      <vt:lpstr>Arial</vt:lpstr>
      <vt:lpstr>Calibri</vt:lpstr>
      <vt:lpstr>Calibri Light</vt:lpstr>
      <vt:lpstr>Symbol</vt:lpstr>
      <vt:lpstr>Verdana</vt:lpstr>
      <vt:lpstr>Wingdings</vt:lpstr>
      <vt:lpstr>1_Office</vt:lpstr>
      <vt:lpstr>2_Office</vt:lpstr>
      <vt:lpstr>Aufsaugungsklauseln bei Ist-Entgelten – Möglichkeiten und Grenzen   30. Praktiker:innenseminar, 21.6.2023</vt:lpstr>
      <vt:lpstr>Problemstellung</vt:lpstr>
      <vt:lpstr>Istlohnklauseln (Ist-Entgelt-Klauseln) im Kollektivvertrag</vt:lpstr>
      <vt:lpstr>Istlohnklauseln im Kollektivvertrag</vt:lpstr>
      <vt:lpstr>Istlohnklauseln im Kollektivvertrag</vt:lpstr>
      <vt:lpstr>Istlohnklauseln im Kollektivvertrag</vt:lpstr>
      <vt:lpstr>Istlohnklauseln im Kollektivvertrag</vt:lpstr>
      <vt:lpstr>Istlohnklauseln im Kollektivvertrag</vt:lpstr>
      <vt:lpstr>Istlohnklauseln im Kollektivvertrag</vt:lpstr>
      <vt:lpstr>Einzelvertraglicher Ausschluss der kollektivvertraglichen Valorisierung („Aufsaugungsklausel“)</vt:lpstr>
      <vt:lpstr>Einzelvertraglicher Ausschluss der kollektivvertraglichen Valorisierung</vt:lpstr>
      <vt:lpstr>Einzelvertraglicher Ausschluss der kollektivvertraglichen Valorisierung</vt:lpstr>
      <vt:lpstr>Einzelvertraglicher Ausschluss der kollektivvertraglichen Valorisierung</vt:lpstr>
      <vt:lpstr>Einzelvertraglicher Ausschluss der kollektivvertraglichen Valorisierung</vt:lpstr>
      <vt:lpstr>Jahressprünge im Kollektivvertrag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Arbeitsrecht für Führungskräfte</dc:title>
  <dc:creator>Christina Praßl</dc:creator>
  <cp:lastModifiedBy>Müller, Nadine (nadine.mueller@uni-graz.at)</cp:lastModifiedBy>
  <cp:revision>119</cp:revision>
  <dcterms:created xsi:type="dcterms:W3CDTF">2021-11-04T09:40:48Z</dcterms:created>
  <dcterms:modified xsi:type="dcterms:W3CDTF">2023-06-19T12:30:38Z</dcterms:modified>
</cp:coreProperties>
</file>