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335" r:id="rId2"/>
    <p:sldId id="448" r:id="rId3"/>
    <p:sldId id="400" r:id="rId4"/>
    <p:sldId id="432" r:id="rId5"/>
    <p:sldId id="433" r:id="rId6"/>
    <p:sldId id="435" r:id="rId7"/>
    <p:sldId id="436" r:id="rId8"/>
    <p:sldId id="445" r:id="rId9"/>
    <p:sldId id="434" r:id="rId10"/>
    <p:sldId id="444" r:id="rId11"/>
    <p:sldId id="437" r:id="rId12"/>
    <p:sldId id="439" r:id="rId13"/>
    <p:sldId id="440" r:id="rId14"/>
    <p:sldId id="441" r:id="rId15"/>
    <p:sldId id="442" r:id="rId16"/>
    <p:sldId id="443" r:id="rId17"/>
    <p:sldId id="446" r:id="rId18"/>
    <p:sldId id="447" r:id="rId19"/>
    <p:sldId id="422" r:id="rId20"/>
  </p:sldIdLst>
  <p:sldSz cx="12192000" cy="6858000"/>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95" autoAdjust="0"/>
  </p:normalViewPr>
  <p:slideViewPr>
    <p:cSldViewPr snapToGrid="0">
      <p:cViewPr varScale="1">
        <p:scale>
          <a:sx n="121" d="100"/>
          <a:sy n="121" d="100"/>
        </p:scale>
        <p:origin x="461" y="91"/>
      </p:cViewPr>
      <p:guideLst/>
    </p:cSldViewPr>
  </p:slideViewPr>
  <p:outlineViewPr>
    <p:cViewPr>
      <p:scale>
        <a:sx n="33" d="100"/>
        <a:sy n="33" d="100"/>
      </p:scale>
      <p:origin x="0" y="-12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247" cy="495619"/>
          </a:xfrm>
          <a:prstGeom prst="rect">
            <a:avLst/>
          </a:prstGeom>
        </p:spPr>
        <p:txBody>
          <a:bodyPr vert="horz" lIns="91815" tIns="45907" rIns="91815" bIns="45907" rtlCol="0"/>
          <a:lstStyle>
            <a:lvl1pPr algn="l">
              <a:defRPr sz="1200"/>
            </a:lvl1pPr>
          </a:lstStyle>
          <a:p>
            <a:endParaRPr lang="de-DE"/>
          </a:p>
        </p:txBody>
      </p:sp>
      <p:sp>
        <p:nvSpPr>
          <p:cNvPr id="3" name="Datumsplatzhalter 2"/>
          <p:cNvSpPr>
            <a:spLocks noGrp="1"/>
          </p:cNvSpPr>
          <p:nvPr>
            <p:ph type="dt" sz="quarter" idx="1"/>
          </p:nvPr>
        </p:nvSpPr>
        <p:spPr>
          <a:xfrm>
            <a:off x="3849826" y="0"/>
            <a:ext cx="2946246" cy="495619"/>
          </a:xfrm>
          <a:prstGeom prst="rect">
            <a:avLst/>
          </a:prstGeom>
        </p:spPr>
        <p:txBody>
          <a:bodyPr vert="horz" lIns="91815" tIns="45907" rIns="91815" bIns="45907" rtlCol="0"/>
          <a:lstStyle>
            <a:lvl1pPr algn="r">
              <a:defRPr sz="1200"/>
            </a:lvl1pPr>
          </a:lstStyle>
          <a:p>
            <a:fld id="{F7594647-0596-483D-9A69-68D6BC345755}" type="datetimeFigureOut">
              <a:rPr lang="de-DE" smtClean="0"/>
              <a:t>10.06.2025</a:t>
            </a:fld>
            <a:endParaRPr lang="de-DE"/>
          </a:p>
        </p:txBody>
      </p:sp>
      <p:sp>
        <p:nvSpPr>
          <p:cNvPr id="4" name="Fußzeilenplatzhalter 3"/>
          <p:cNvSpPr>
            <a:spLocks noGrp="1"/>
          </p:cNvSpPr>
          <p:nvPr>
            <p:ph type="ftr" sz="quarter" idx="2"/>
          </p:nvPr>
        </p:nvSpPr>
        <p:spPr>
          <a:xfrm>
            <a:off x="0" y="9377044"/>
            <a:ext cx="2946247" cy="495619"/>
          </a:xfrm>
          <a:prstGeom prst="rect">
            <a:avLst/>
          </a:prstGeom>
        </p:spPr>
        <p:txBody>
          <a:bodyPr vert="horz" lIns="91815" tIns="45907" rIns="91815" bIns="45907" rtlCol="0" anchor="b"/>
          <a:lstStyle>
            <a:lvl1pPr algn="l">
              <a:defRPr sz="1200"/>
            </a:lvl1pPr>
          </a:lstStyle>
          <a:p>
            <a:endParaRPr lang="de-DE"/>
          </a:p>
        </p:txBody>
      </p:sp>
      <p:sp>
        <p:nvSpPr>
          <p:cNvPr id="5" name="Foliennummernplatzhalter 4"/>
          <p:cNvSpPr>
            <a:spLocks noGrp="1"/>
          </p:cNvSpPr>
          <p:nvPr>
            <p:ph type="sldNum" sz="quarter" idx="3"/>
          </p:nvPr>
        </p:nvSpPr>
        <p:spPr>
          <a:xfrm>
            <a:off x="3849826" y="9377044"/>
            <a:ext cx="2946246" cy="495619"/>
          </a:xfrm>
          <a:prstGeom prst="rect">
            <a:avLst/>
          </a:prstGeom>
        </p:spPr>
        <p:txBody>
          <a:bodyPr vert="horz" lIns="91815" tIns="45907" rIns="91815" bIns="45907" rtlCol="0" anchor="b"/>
          <a:lstStyle>
            <a:lvl1pPr algn="r">
              <a:defRPr sz="1200"/>
            </a:lvl1pPr>
          </a:lstStyle>
          <a:p>
            <a:fld id="{D35ACF19-E74C-48B5-A668-7118CF808292}" type="slidenum">
              <a:rPr lang="de-DE" smtClean="0"/>
              <a:t>‹Nr.›</a:t>
            </a:fld>
            <a:endParaRPr lang="de-DE"/>
          </a:p>
        </p:txBody>
      </p:sp>
    </p:spTree>
    <p:extLst>
      <p:ext uri="{BB962C8B-B14F-4D97-AF65-F5344CB8AC3E}">
        <p14:creationId xmlns:p14="http://schemas.microsoft.com/office/powerpoint/2010/main" val="1205170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de-DE"/>
          </a:p>
        </p:txBody>
      </p:sp>
      <p:sp>
        <p:nvSpPr>
          <p:cNvPr id="3" name="Datumsplatzhalt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73819331-8841-49CC-BCB7-BE058F01D92F}" type="datetimeFigureOut">
              <a:rPr lang="de-DE" smtClean="0"/>
              <a:t>10.06.2025</a:t>
            </a:fld>
            <a:endParaRPr lang="de-DE"/>
          </a:p>
        </p:txBody>
      </p:sp>
      <p:sp>
        <p:nvSpPr>
          <p:cNvPr id="4" name="Folienbildplatzhalt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de-DE"/>
          </a:p>
        </p:txBody>
      </p:sp>
      <p:sp>
        <p:nvSpPr>
          <p:cNvPr id="5" name="Notizenplatzhalt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de-DE"/>
          </a:p>
        </p:txBody>
      </p:sp>
      <p:sp>
        <p:nvSpPr>
          <p:cNvPr id="7" name="Foliennummernplatzhalt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037FF71E-99AE-4562-A51A-7279DAD223B6}" type="slidenum">
              <a:rPr lang="de-DE" smtClean="0"/>
              <a:t>‹Nr.›</a:t>
            </a:fld>
            <a:endParaRPr lang="de-DE"/>
          </a:p>
        </p:txBody>
      </p:sp>
    </p:spTree>
    <p:extLst>
      <p:ext uri="{BB962C8B-B14F-4D97-AF65-F5344CB8AC3E}">
        <p14:creationId xmlns:p14="http://schemas.microsoft.com/office/powerpoint/2010/main" val="2560149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8953144" cy="2387600"/>
          </a:xfrm>
        </p:spPr>
        <p:txBody>
          <a:bodyPr anchor="b"/>
          <a:lstStyle>
            <a:lvl1pPr algn="ctr">
              <a:defRPr sz="6000">
                <a:solidFill>
                  <a:schemeClr val="bg2">
                    <a:lumMod val="25000"/>
                  </a:schemeClr>
                </a:solidFill>
                <a:latin typeface="Trebuchet MS" panose="020B0603020202020204" pitchFamily="34" charset="0"/>
              </a:defRPr>
            </a:lvl1pPr>
          </a:lstStyle>
          <a:p>
            <a:r>
              <a:rPr lang="de-DE"/>
              <a:t>Mastertitelformat bearbeiten</a:t>
            </a:r>
            <a:endParaRPr lang="de-DE" dirty="0"/>
          </a:p>
        </p:txBody>
      </p:sp>
      <p:sp>
        <p:nvSpPr>
          <p:cNvPr id="3" name="Untertitel 2"/>
          <p:cNvSpPr>
            <a:spLocks noGrp="1"/>
          </p:cNvSpPr>
          <p:nvPr>
            <p:ph type="subTitle" idx="1"/>
          </p:nvPr>
        </p:nvSpPr>
        <p:spPr>
          <a:xfrm>
            <a:off x="1524000" y="3602038"/>
            <a:ext cx="8953144" cy="1655762"/>
          </a:xfrm>
        </p:spPr>
        <p:txBody>
          <a:bodyPr>
            <a:normAutofit/>
          </a:bodyPr>
          <a:lstStyle>
            <a:lvl1pPr marL="0" indent="0" algn="ctr">
              <a:buNone/>
              <a:defRPr sz="2800" b="1">
                <a:solidFill>
                  <a:schemeClr val="bg2">
                    <a:lumMod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pic>
        <p:nvPicPr>
          <p:cNvPr id="7" name="Grafik 6"/>
          <p:cNvPicPr>
            <a:picLocks noChangeAspect="1"/>
          </p:cNvPicPr>
          <p:nvPr userDrawn="1"/>
        </p:nvPicPr>
        <p:blipFill>
          <a:blip r:embed="rId2"/>
          <a:stretch>
            <a:fillRect/>
          </a:stretch>
        </p:blipFill>
        <p:spPr>
          <a:xfrm>
            <a:off x="10659978" y="166437"/>
            <a:ext cx="1343025" cy="2105863"/>
          </a:xfrm>
          <a:prstGeom prst="rect">
            <a:avLst/>
          </a:prstGeom>
        </p:spPr>
      </p:pic>
      <p:sp>
        <p:nvSpPr>
          <p:cNvPr id="5" name="Textplatzhalter 4"/>
          <p:cNvSpPr>
            <a:spLocks noGrp="1"/>
          </p:cNvSpPr>
          <p:nvPr>
            <p:ph type="body" sz="quarter" idx="13" hasCustomPrompt="1"/>
          </p:nvPr>
        </p:nvSpPr>
        <p:spPr>
          <a:xfrm>
            <a:off x="288000" y="6172199"/>
            <a:ext cx="8339137" cy="489600"/>
          </a:xfrm>
        </p:spPr>
        <p:txBody>
          <a:bodyPr>
            <a:normAutofit/>
          </a:bodyPr>
          <a:lstStyle>
            <a:lvl1pPr marL="0" indent="0">
              <a:buNone/>
              <a:defRPr sz="2000" b="1">
                <a:solidFill>
                  <a:schemeClr val="bg2">
                    <a:lumMod val="25000"/>
                  </a:schemeClr>
                </a:solidFill>
              </a:defRPr>
            </a:lvl1pPr>
          </a:lstStyle>
          <a:p>
            <a:pPr lvl="0"/>
            <a:r>
              <a:rPr lang="de-DE" dirty="0"/>
              <a:t>Vortragende/r</a:t>
            </a:r>
          </a:p>
        </p:txBody>
      </p:sp>
      <p:sp>
        <p:nvSpPr>
          <p:cNvPr id="8" name="Foliennummernplatzhalter 5"/>
          <p:cNvSpPr>
            <a:spLocks noGrp="1"/>
          </p:cNvSpPr>
          <p:nvPr>
            <p:ph type="sldNum" sz="quarter" idx="4"/>
          </p:nvPr>
        </p:nvSpPr>
        <p:spPr>
          <a:xfrm>
            <a:off x="10801883" y="6356350"/>
            <a:ext cx="1201119" cy="365125"/>
          </a:xfrm>
          <a:prstGeom prst="rect">
            <a:avLst/>
          </a:prstGeom>
        </p:spPr>
        <p:txBody>
          <a:bodyPr vert="horz" lIns="91440" tIns="45720" rIns="91440" bIns="45720" rtlCol="0" anchor="ctr"/>
          <a:lstStyle>
            <a:lvl1pPr>
              <a:defRPr lang="de-DE" sz="1000" smtClean="0">
                <a:solidFill>
                  <a:schemeClr val="bg1">
                    <a:lumMod val="50000"/>
                  </a:schemeClr>
                </a:solidFill>
                <a:latin typeface="Trebuchet MS" panose="020B0603020202020204" pitchFamily="34" charset="0"/>
              </a:defRPr>
            </a:lvl1pPr>
          </a:lstStyle>
          <a:p>
            <a:pPr algn="r"/>
            <a:fld id="{E56F7BA0-B6EC-4A69-870B-E36CB69C07A3}" type="slidenum">
              <a:rPr lang="de-DE" smtClean="0"/>
              <a:pPr algn="r"/>
              <a:t>‹Nr.›</a:t>
            </a:fld>
            <a:endParaRPr lang="de-DE"/>
          </a:p>
        </p:txBody>
      </p:sp>
    </p:spTree>
    <p:extLst>
      <p:ext uri="{BB962C8B-B14F-4D97-AF65-F5344CB8AC3E}">
        <p14:creationId xmlns:p14="http://schemas.microsoft.com/office/powerpoint/2010/main" val="306004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1236000" y="1956987"/>
            <a:ext cx="9249690" cy="1553013"/>
          </a:xfrm>
        </p:spPr>
        <p:txBody>
          <a:bodyPr anchor="b">
            <a:noAutofit/>
          </a:bodyPr>
          <a:lstStyle>
            <a:lvl1pPr>
              <a:defRPr sz="5400">
                <a:solidFill>
                  <a:schemeClr val="bg2">
                    <a:lumMod val="25000"/>
                  </a:schemeClr>
                </a:solidFill>
              </a:defRPr>
            </a:lvl1pPr>
          </a:lstStyle>
          <a:p>
            <a:r>
              <a:rPr lang="de-DE"/>
              <a:t>Mastertitelformat bearbeiten</a:t>
            </a:r>
            <a:endParaRPr lang="de-DE" dirty="0"/>
          </a:p>
        </p:txBody>
      </p:sp>
      <p:sp>
        <p:nvSpPr>
          <p:cNvPr id="5" name="Inhaltsplatzhalter 4"/>
          <p:cNvSpPr>
            <a:spLocks noGrp="1"/>
          </p:cNvSpPr>
          <p:nvPr>
            <p:ph sz="quarter" idx="11"/>
          </p:nvPr>
        </p:nvSpPr>
        <p:spPr>
          <a:xfrm>
            <a:off x="1235999" y="3707542"/>
            <a:ext cx="9249690" cy="479425"/>
          </a:xfrm>
        </p:spPr>
        <p:txBody>
          <a:bodyPr>
            <a:normAutofit/>
          </a:bodyPr>
          <a:lstStyle>
            <a:lvl1pPr marL="0" indent="0">
              <a:buNone/>
              <a:defRPr sz="2400" b="1">
                <a:solidFill>
                  <a:schemeClr val="bg2">
                    <a:lumMod val="25000"/>
                  </a:schemeClr>
                </a:solidFill>
              </a:defRPr>
            </a:lvl1pPr>
          </a:lstStyle>
          <a:p>
            <a:pPr lvl="0"/>
            <a:r>
              <a:rPr lang="de-DE"/>
              <a:t>Mastertextformat bearbeiten</a:t>
            </a:r>
          </a:p>
        </p:txBody>
      </p:sp>
      <p:sp>
        <p:nvSpPr>
          <p:cNvPr id="6" name="Foliennummernplatzhalter 5"/>
          <p:cNvSpPr>
            <a:spLocks noGrp="1"/>
          </p:cNvSpPr>
          <p:nvPr>
            <p:ph type="sldNum" sz="quarter" idx="4"/>
          </p:nvPr>
        </p:nvSpPr>
        <p:spPr>
          <a:xfrm>
            <a:off x="10801883" y="6356350"/>
            <a:ext cx="1201119" cy="365125"/>
          </a:xfrm>
          <a:prstGeom prst="rect">
            <a:avLst/>
          </a:prstGeom>
        </p:spPr>
        <p:txBody>
          <a:bodyPr vert="horz" lIns="91440" tIns="45720" rIns="91440" bIns="45720" rtlCol="0" anchor="ctr"/>
          <a:lstStyle>
            <a:lvl1pPr>
              <a:defRPr lang="de-DE" sz="1000" smtClean="0">
                <a:solidFill>
                  <a:schemeClr val="bg1">
                    <a:lumMod val="50000"/>
                  </a:schemeClr>
                </a:solidFill>
                <a:latin typeface="Trebuchet MS" panose="020B0603020202020204" pitchFamily="34" charset="0"/>
              </a:defRPr>
            </a:lvl1pPr>
          </a:lstStyle>
          <a:p>
            <a:pPr algn="r"/>
            <a:fld id="{E56F7BA0-B6EC-4A69-870B-E36CB69C07A3}" type="slidenum">
              <a:rPr lang="de-DE" smtClean="0"/>
              <a:pPr algn="r"/>
              <a:t>‹Nr.›</a:t>
            </a:fld>
            <a:endParaRPr lang="de-DE"/>
          </a:p>
        </p:txBody>
      </p:sp>
    </p:spTree>
    <p:extLst>
      <p:ext uri="{BB962C8B-B14F-4D97-AF65-F5344CB8AC3E}">
        <p14:creationId xmlns:p14="http://schemas.microsoft.com/office/powerpoint/2010/main" val="134130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838199" y="1825625"/>
            <a:ext cx="9720000" cy="4351338"/>
          </a:xfrm>
        </p:spPr>
        <p:txBody>
          <a:bodyPr/>
          <a:lstStyle>
            <a:lvl1pPr marL="358775" indent="-358775">
              <a:buClr>
                <a:srgbClr val="C00000"/>
              </a:buClr>
              <a:buFont typeface="Wingdings" panose="05000000000000000000" pitchFamily="2" charset="2"/>
              <a:buChar char="§"/>
              <a:defRPr>
                <a:solidFill>
                  <a:schemeClr val="bg2">
                    <a:lumMod val="25000"/>
                  </a:schemeClr>
                </a:solidFill>
              </a:defRPr>
            </a:lvl1pPr>
            <a:lvl2pPr marL="803275" indent="-346075">
              <a:buClr>
                <a:srgbClr val="C00000"/>
              </a:buClr>
              <a:buFont typeface="Symbol" panose="05050102010706020507" pitchFamily="18" charset="2"/>
              <a:buChar char="-"/>
              <a:defRPr>
                <a:solidFill>
                  <a:schemeClr val="bg2">
                    <a:lumMod val="25000"/>
                  </a:schemeClr>
                </a:solidFill>
              </a:defRPr>
            </a:lvl2pPr>
            <a:lvl3pPr marL="1255713" indent="-341313">
              <a:buClr>
                <a:schemeClr val="tx2">
                  <a:lumMod val="60000"/>
                  <a:lumOff val="40000"/>
                </a:schemeClr>
              </a:buClr>
              <a:buFont typeface="Wingdings" panose="05000000000000000000" pitchFamily="2" charset="2"/>
              <a:buChar char="§"/>
              <a:defRPr>
                <a:solidFill>
                  <a:schemeClr val="bg2">
                    <a:lumMod val="25000"/>
                  </a:schemeClr>
                </a:solidFill>
              </a:defRPr>
            </a:lvl3pPr>
            <a:lvl4pPr marL="1614488" indent="-242888">
              <a:buClr>
                <a:schemeClr val="tx2">
                  <a:lumMod val="60000"/>
                  <a:lumOff val="40000"/>
                </a:schemeClr>
              </a:buClr>
              <a:buFont typeface="Symbol" panose="05050102010706020507" pitchFamily="18" charset="2"/>
              <a:buChar char="-"/>
              <a:defRPr>
                <a:solidFill>
                  <a:schemeClr val="bg2">
                    <a:lumMod val="25000"/>
                  </a:schemeClr>
                </a:solidFill>
              </a:defRPr>
            </a:lvl4pPr>
            <a:lvl5pPr marL="2058988" indent="-230188">
              <a:buClr>
                <a:schemeClr val="tx2">
                  <a:lumMod val="75000"/>
                </a:schemeClr>
              </a:buClr>
              <a:buFont typeface="Wingdings" panose="05000000000000000000" pitchFamily="2" charset="2"/>
              <a:buChar char="§"/>
              <a:defRPr>
                <a:solidFill>
                  <a:schemeClr val="bg2">
                    <a:lumMod val="25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pic>
        <p:nvPicPr>
          <p:cNvPr id="7" name="Grafik 6"/>
          <p:cNvPicPr>
            <a:picLocks noChangeAspect="1"/>
          </p:cNvPicPr>
          <p:nvPr userDrawn="1"/>
        </p:nvPicPr>
        <p:blipFill>
          <a:blip r:embed="rId2"/>
          <a:stretch>
            <a:fillRect/>
          </a:stretch>
        </p:blipFill>
        <p:spPr>
          <a:xfrm>
            <a:off x="10659978" y="166437"/>
            <a:ext cx="1343025" cy="2105863"/>
          </a:xfrm>
          <a:prstGeom prst="rect">
            <a:avLst/>
          </a:prstGeom>
        </p:spPr>
      </p:pic>
      <p:sp>
        <p:nvSpPr>
          <p:cNvPr id="8" name="Titel 1"/>
          <p:cNvSpPr>
            <a:spLocks noGrp="1"/>
          </p:cNvSpPr>
          <p:nvPr>
            <p:ph type="title"/>
          </p:nvPr>
        </p:nvSpPr>
        <p:spPr>
          <a:xfrm>
            <a:off x="839788" y="365125"/>
            <a:ext cx="9720000" cy="1325563"/>
          </a:xfrm>
        </p:spPr>
        <p:txBody>
          <a:bodyPr>
            <a:normAutofit/>
          </a:bodyPr>
          <a:lstStyle>
            <a:lvl1pPr>
              <a:defRPr sz="3200">
                <a:solidFill>
                  <a:schemeClr val="bg2">
                    <a:lumMod val="25000"/>
                  </a:schemeClr>
                </a:solidFill>
              </a:defRPr>
            </a:lvl1pPr>
          </a:lstStyle>
          <a:p>
            <a:r>
              <a:rPr lang="de-DE"/>
              <a:t>Mastertitelformat bearbeiten</a:t>
            </a:r>
            <a:endParaRPr lang="de-DE" dirty="0"/>
          </a:p>
        </p:txBody>
      </p:sp>
      <p:sp>
        <p:nvSpPr>
          <p:cNvPr id="9" name="Foliennummernplatzhalter 5"/>
          <p:cNvSpPr>
            <a:spLocks noGrp="1"/>
          </p:cNvSpPr>
          <p:nvPr>
            <p:ph type="sldNum" sz="quarter" idx="4"/>
          </p:nvPr>
        </p:nvSpPr>
        <p:spPr>
          <a:xfrm>
            <a:off x="10801883" y="6356350"/>
            <a:ext cx="1201119" cy="365125"/>
          </a:xfrm>
          <a:prstGeom prst="rect">
            <a:avLst/>
          </a:prstGeom>
        </p:spPr>
        <p:txBody>
          <a:bodyPr vert="horz" lIns="91440" tIns="45720" rIns="91440" bIns="45720" rtlCol="0" anchor="ctr"/>
          <a:lstStyle>
            <a:lvl1pPr>
              <a:defRPr lang="de-DE" sz="1000" smtClean="0">
                <a:solidFill>
                  <a:schemeClr val="bg1">
                    <a:lumMod val="50000"/>
                  </a:schemeClr>
                </a:solidFill>
                <a:latin typeface="Trebuchet MS" panose="020B0603020202020204" pitchFamily="34" charset="0"/>
              </a:defRPr>
            </a:lvl1pPr>
          </a:lstStyle>
          <a:p>
            <a:pPr algn="r"/>
            <a:fld id="{E56F7BA0-B6EC-4A69-870B-E36CB69C07A3}" type="slidenum">
              <a:rPr lang="de-DE" smtClean="0"/>
              <a:pPr algn="r"/>
              <a:t>‹Nr.›</a:t>
            </a:fld>
            <a:endParaRPr lang="de-DE"/>
          </a:p>
        </p:txBody>
      </p:sp>
    </p:spTree>
    <p:extLst>
      <p:ext uri="{BB962C8B-B14F-4D97-AF65-F5344CB8AC3E}">
        <p14:creationId xmlns:p14="http://schemas.microsoft.com/office/powerpoint/2010/main" val="240783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838199" y="1825625"/>
            <a:ext cx="4752000" cy="4351338"/>
          </a:xfrm>
        </p:spPr>
        <p:txBody>
          <a:bodyPr/>
          <a:lstStyle>
            <a:lvl1pPr marL="358775" indent="-358775">
              <a:buClr>
                <a:srgbClr val="C00000"/>
              </a:buClr>
              <a:buFont typeface="Wingdings" panose="05000000000000000000" pitchFamily="2" charset="2"/>
              <a:buChar char="§"/>
              <a:defRPr sz="2400">
                <a:solidFill>
                  <a:schemeClr val="bg2">
                    <a:lumMod val="25000"/>
                  </a:schemeClr>
                </a:solidFill>
              </a:defRPr>
            </a:lvl1pPr>
            <a:lvl2pPr marL="803275" indent="-346075">
              <a:buClr>
                <a:srgbClr val="C00000"/>
              </a:buClr>
              <a:buFont typeface="Symbol" panose="05050102010706020507" pitchFamily="18" charset="2"/>
              <a:buChar char="-"/>
              <a:defRPr sz="2000">
                <a:solidFill>
                  <a:schemeClr val="bg2">
                    <a:lumMod val="25000"/>
                  </a:schemeClr>
                </a:solidFill>
              </a:defRPr>
            </a:lvl2pPr>
            <a:lvl3pPr marL="1255713" indent="-341313">
              <a:buClr>
                <a:schemeClr val="tx2">
                  <a:lumMod val="60000"/>
                  <a:lumOff val="40000"/>
                </a:schemeClr>
              </a:buClr>
              <a:buFont typeface="Wingdings" panose="05000000000000000000" pitchFamily="2" charset="2"/>
              <a:buChar char="§"/>
              <a:defRPr sz="1800">
                <a:solidFill>
                  <a:schemeClr val="bg2">
                    <a:lumMod val="25000"/>
                  </a:schemeClr>
                </a:solidFill>
              </a:defRPr>
            </a:lvl3pPr>
            <a:lvl4pPr marL="1614488" indent="-242888">
              <a:buClr>
                <a:schemeClr val="tx2">
                  <a:lumMod val="60000"/>
                  <a:lumOff val="40000"/>
                </a:schemeClr>
              </a:buClr>
              <a:buFont typeface="Symbol" panose="05050102010706020507" pitchFamily="18" charset="2"/>
              <a:buChar char="-"/>
              <a:defRPr sz="1600">
                <a:solidFill>
                  <a:schemeClr val="bg2">
                    <a:lumMod val="25000"/>
                  </a:schemeClr>
                </a:solidFill>
              </a:defRPr>
            </a:lvl4pPr>
            <a:lvl5pPr marL="2058988" indent="-230188">
              <a:buClr>
                <a:schemeClr val="tx2">
                  <a:lumMod val="75000"/>
                </a:schemeClr>
              </a:buClr>
              <a:buFont typeface="Wingdings" panose="05000000000000000000" pitchFamily="2" charset="2"/>
              <a:buChar char="§"/>
              <a:defRPr sz="1400">
                <a:solidFill>
                  <a:schemeClr val="bg2">
                    <a:lumMod val="25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pic>
        <p:nvPicPr>
          <p:cNvPr id="7" name="Grafik 6"/>
          <p:cNvPicPr>
            <a:picLocks noChangeAspect="1"/>
          </p:cNvPicPr>
          <p:nvPr userDrawn="1"/>
        </p:nvPicPr>
        <p:blipFill>
          <a:blip r:embed="rId2"/>
          <a:stretch>
            <a:fillRect/>
          </a:stretch>
        </p:blipFill>
        <p:spPr>
          <a:xfrm>
            <a:off x="10659978" y="166437"/>
            <a:ext cx="1343025" cy="2105863"/>
          </a:xfrm>
          <a:prstGeom prst="rect">
            <a:avLst/>
          </a:prstGeom>
        </p:spPr>
      </p:pic>
      <p:sp>
        <p:nvSpPr>
          <p:cNvPr id="8" name="Titel 1"/>
          <p:cNvSpPr>
            <a:spLocks noGrp="1"/>
          </p:cNvSpPr>
          <p:nvPr>
            <p:ph type="title"/>
          </p:nvPr>
        </p:nvSpPr>
        <p:spPr>
          <a:xfrm>
            <a:off x="839788" y="365125"/>
            <a:ext cx="9720000" cy="1325563"/>
          </a:xfrm>
        </p:spPr>
        <p:txBody>
          <a:bodyPr>
            <a:normAutofit/>
          </a:bodyPr>
          <a:lstStyle>
            <a:lvl1pPr>
              <a:defRPr sz="3200">
                <a:solidFill>
                  <a:schemeClr val="bg2">
                    <a:lumMod val="25000"/>
                  </a:schemeClr>
                </a:solidFill>
              </a:defRPr>
            </a:lvl1pPr>
          </a:lstStyle>
          <a:p>
            <a:r>
              <a:rPr lang="de-DE"/>
              <a:t>Mastertitelformat bearbeiten</a:t>
            </a:r>
            <a:endParaRPr lang="de-DE" dirty="0"/>
          </a:p>
        </p:txBody>
      </p:sp>
      <p:sp>
        <p:nvSpPr>
          <p:cNvPr id="9" name="Foliennummernplatzhalter 5"/>
          <p:cNvSpPr>
            <a:spLocks noGrp="1"/>
          </p:cNvSpPr>
          <p:nvPr>
            <p:ph type="sldNum" sz="quarter" idx="4"/>
          </p:nvPr>
        </p:nvSpPr>
        <p:spPr>
          <a:xfrm>
            <a:off x="10801883" y="6356350"/>
            <a:ext cx="1201119" cy="365125"/>
          </a:xfrm>
          <a:prstGeom prst="rect">
            <a:avLst/>
          </a:prstGeom>
        </p:spPr>
        <p:txBody>
          <a:bodyPr vert="horz" lIns="91440" tIns="45720" rIns="91440" bIns="45720" rtlCol="0" anchor="ctr"/>
          <a:lstStyle>
            <a:lvl1pPr>
              <a:defRPr lang="de-DE" sz="1000" smtClean="0">
                <a:solidFill>
                  <a:schemeClr val="bg1">
                    <a:lumMod val="50000"/>
                  </a:schemeClr>
                </a:solidFill>
                <a:latin typeface="Trebuchet MS" panose="020B0603020202020204" pitchFamily="34" charset="0"/>
              </a:defRPr>
            </a:lvl1pPr>
          </a:lstStyle>
          <a:p>
            <a:pPr algn="r"/>
            <a:fld id="{E56F7BA0-B6EC-4A69-870B-E36CB69C07A3}" type="slidenum">
              <a:rPr lang="de-DE" smtClean="0"/>
              <a:pPr algn="r"/>
              <a:t>‹Nr.›</a:t>
            </a:fld>
            <a:endParaRPr lang="de-DE"/>
          </a:p>
        </p:txBody>
      </p:sp>
      <p:sp>
        <p:nvSpPr>
          <p:cNvPr id="6" name="Inhaltsplatzhalter 2"/>
          <p:cNvSpPr>
            <a:spLocks noGrp="1"/>
          </p:cNvSpPr>
          <p:nvPr>
            <p:ph idx="10"/>
          </p:nvPr>
        </p:nvSpPr>
        <p:spPr>
          <a:xfrm>
            <a:off x="5807788" y="1825625"/>
            <a:ext cx="4752000" cy="4351338"/>
          </a:xfrm>
        </p:spPr>
        <p:txBody>
          <a:bodyPr/>
          <a:lstStyle>
            <a:lvl1pPr marL="358775" indent="-358775">
              <a:buClr>
                <a:srgbClr val="C00000"/>
              </a:buClr>
              <a:buFont typeface="Wingdings" panose="05000000000000000000" pitchFamily="2" charset="2"/>
              <a:buChar char="§"/>
              <a:defRPr sz="2400">
                <a:solidFill>
                  <a:schemeClr val="bg2">
                    <a:lumMod val="25000"/>
                  </a:schemeClr>
                </a:solidFill>
              </a:defRPr>
            </a:lvl1pPr>
            <a:lvl2pPr marL="803275" indent="-346075">
              <a:buClr>
                <a:srgbClr val="C00000"/>
              </a:buClr>
              <a:buFont typeface="Symbol" panose="05050102010706020507" pitchFamily="18" charset="2"/>
              <a:buChar char="-"/>
              <a:defRPr sz="2000">
                <a:solidFill>
                  <a:schemeClr val="bg2">
                    <a:lumMod val="25000"/>
                  </a:schemeClr>
                </a:solidFill>
              </a:defRPr>
            </a:lvl2pPr>
            <a:lvl3pPr marL="1255713" indent="-341313">
              <a:buClr>
                <a:schemeClr val="tx2">
                  <a:lumMod val="60000"/>
                  <a:lumOff val="40000"/>
                </a:schemeClr>
              </a:buClr>
              <a:buFont typeface="Wingdings" panose="05000000000000000000" pitchFamily="2" charset="2"/>
              <a:buChar char="§"/>
              <a:defRPr sz="1800">
                <a:solidFill>
                  <a:schemeClr val="bg2">
                    <a:lumMod val="25000"/>
                  </a:schemeClr>
                </a:solidFill>
              </a:defRPr>
            </a:lvl3pPr>
            <a:lvl4pPr marL="1614488" indent="-242888">
              <a:buClr>
                <a:schemeClr val="tx2">
                  <a:lumMod val="60000"/>
                  <a:lumOff val="40000"/>
                </a:schemeClr>
              </a:buClr>
              <a:buFont typeface="Symbol" panose="05050102010706020507" pitchFamily="18" charset="2"/>
              <a:buChar char="-"/>
              <a:defRPr sz="1600">
                <a:solidFill>
                  <a:schemeClr val="bg2">
                    <a:lumMod val="25000"/>
                  </a:schemeClr>
                </a:solidFill>
              </a:defRPr>
            </a:lvl4pPr>
            <a:lvl5pPr marL="2058988" indent="-230188">
              <a:buClr>
                <a:schemeClr val="tx2">
                  <a:lumMod val="75000"/>
                </a:schemeClr>
              </a:buClr>
              <a:buFont typeface="Wingdings" panose="05000000000000000000" pitchFamily="2" charset="2"/>
              <a:buChar char="§"/>
              <a:defRPr sz="1400">
                <a:solidFill>
                  <a:schemeClr val="bg2">
                    <a:lumMod val="25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944999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9720000" cy="1325563"/>
          </a:xfrm>
        </p:spPr>
        <p:txBody>
          <a:bodyPr>
            <a:normAutofit/>
          </a:bodyPr>
          <a:lstStyle>
            <a:lvl1pPr>
              <a:defRPr sz="3200">
                <a:solidFill>
                  <a:schemeClr val="bg2">
                    <a:lumMod val="25000"/>
                  </a:schemeClr>
                </a:solidFill>
              </a:defRPr>
            </a:lvl1pPr>
          </a:lstStyle>
          <a:p>
            <a:r>
              <a:rPr lang="de-DE"/>
              <a:t>Mastertitelformat bearbeiten</a:t>
            </a:r>
            <a:endParaRPr lang="de-DE" dirty="0"/>
          </a:p>
        </p:txBody>
      </p:sp>
      <p:sp>
        <p:nvSpPr>
          <p:cNvPr id="3" name="Textplatzhalter 2"/>
          <p:cNvSpPr>
            <a:spLocks noGrp="1"/>
          </p:cNvSpPr>
          <p:nvPr>
            <p:ph type="body" idx="1"/>
          </p:nvPr>
        </p:nvSpPr>
        <p:spPr>
          <a:xfrm>
            <a:off x="839788" y="1681163"/>
            <a:ext cx="4752000" cy="823912"/>
          </a:xfrm>
        </p:spPr>
        <p:txBody>
          <a:bodyPr anchor="b">
            <a:noAutofit/>
          </a:bodyPr>
          <a:lstStyle>
            <a:lvl1pPr marL="0" indent="0">
              <a:buNone/>
              <a:defRPr sz="2600" b="1">
                <a:solidFill>
                  <a:srgbClr val="C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5" name="Textplatzhalter 4"/>
          <p:cNvSpPr>
            <a:spLocks noGrp="1"/>
          </p:cNvSpPr>
          <p:nvPr>
            <p:ph type="body" sz="quarter" idx="3"/>
          </p:nvPr>
        </p:nvSpPr>
        <p:spPr>
          <a:xfrm>
            <a:off x="5813275" y="1681163"/>
            <a:ext cx="4752000" cy="823912"/>
          </a:xfrm>
        </p:spPr>
        <p:txBody>
          <a:bodyPr anchor="b">
            <a:noAutofit/>
          </a:bodyPr>
          <a:lstStyle>
            <a:lvl1pPr marL="0" indent="0">
              <a:buNone/>
              <a:defRPr sz="2600" b="1">
                <a:solidFill>
                  <a:srgbClr val="C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9" name="Foliennummernplatzhalter 8"/>
          <p:cNvSpPr>
            <a:spLocks noGrp="1"/>
          </p:cNvSpPr>
          <p:nvPr>
            <p:ph type="sldNum" sz="quarter" idx="12"/>
          </p:nvPr>
        </p:nvSpPr>
        <p:spPr/>
        <p:txBody>
          <a:bodyPr vert="horz" lIns="91440" tIns="45720" rIns="91440" bIns="45720" rtlCol="0" anchor="ctr"/>
          <a:lstStyle>
            <a:lvl1pPr>
              <a:defRPr lang="de-DE" smtClean="0"/>
            </a:lvl1pPr>
          </a:lstStyle>
          <a:p>
            <a:pPr algn="r"/>
            <a:fld id="{E56F7BA0-B6EC-4A69-870B-E36CB69C07A3}" type="slidenum">
              <a:rPr lang="de-DE" smtClean="0"/>
              <a:pPr algn="r"/>
              <a:t>‹Nr.›</a:t>
            </a:fld>
            <a:endParaRPr lang="de-DE"/>
          </a:p>
        </p:txBody>
      </p:sp>
      <p:pic>
        <p:nvPicPr>
          <p:cNvPr id="10" name="Grafik 9"/>
          <p:cNvPicPr>
            <a:picLocks noChangeAspect="1"/>
          </p:cNvPicPr>
          <p:nvPr userDrawn="1"/>
        </p:nvPicPr>
        <p:blipFill>
          <a:blip r:embed="rId2"/>
          <a:stretch>
            <a:fillRect/>
          </a:stretch>
        </p:blipFill>
        <p:spPr>
          <a:xfrm>
            <a:off x="10659978" y="166437"/>
            <a:ext cx="1343025" cy="2105863"/>
          </a:xfrm>
          <a:prstGeom prst="rect">
            <a:avLst/>
          </a:prstGeom>
        </p:spPr>
      </p:pic>
      <p:sp>
        <p:nvSpPr>
          <p:cNvPr id="11" name="Inhaltsplatzhalter 2"/>
          <p:cNvSpPr>
            <a:spLocks noGrp="1"/>
          </p:cNvSpPr>
          <p:nvPr>
            <p:ph idx="13"/>
          </p:nvPr>
        </p:nvSpPr>
        <p:spPr>
          <a:xfrm>
            <a:off x="838199" y="2505075"/>
            <a:ext cx="4752000" cy="3671888"/>
          </a:xfrm>
        </p:spPr>
        <p:txBody>
          <a:bodyPr/>
          <a:lstStyle>
            <a:lvl1pPr marL="358775" indent="-358775">
              <a:buClr>
                <a:srgbClr val="C00000"/>
              </a:buClr>
              <a:buFont typeface="Wingdings" panose="05000000000000000000" pitchFamily="2" charset="2"/>
              <a:buChar char="§"/>
              <a:defRPr sz="2400">
                <a:solidFill>
                  <a:schemeClr val="bg2">
                    <a:lumMod val="25000"/>
                  </a:schemeClr>
                </a:solidFill>
              </a:defRPr>
            </a:lvl1pPr>
            <a:lvl2pPr marL="803275" indent="-346075">
              <a:buClr>
                <a:srgbClr val="C00000"/>
              </a:buClr>
              <a:buFont typeface="Symbol" panose="05050102010706020507" pitchFamily="18" charset="2"/>
              <a:buChar char="-"/>
              <a:defRPr sz="2000">
                <a:solidFill>
                  <a:schemeClr val="bg2">
                    <a:lumMod val="25000"/>
                  </a:schemeClr>
                </a:solidFill>
              </a:defRPr>
            </a:lvl2pPr>
            <a:lvl3pPr marL="1255713" indent="-341313">
              <a:buClr>
                <a:schemeClr val="tx2">
                  <a:lumMod val="60000"/>
                  <a:lumOff val="40000"/>
                </a:schemeClr>
              </a:buClr>
              <a:buFont typeface="Wingdings" panose="05000000000000000000" pitchFamily="2" charset="2"/>
              <a:buChar char="§"/>
              <a:defRPr sz="1800">
                <a:solidFill>
                  <a:schemeClr val="bg2">
                    <a:lumMod val="25000"/>
                  </a:schemeClr>
                </a:solidFill>
              </a:defRPr>
            </a:lvl3pPr>
            <a:lvl4pPr marL="1614488" indent="-242888">
              <a:buClr>
                <a:schemeClr val="tx2">
                  <a:lumMod val="60000"/>
                  <a:lumOff val="40000"/>
                </a:schemeClr>
              </a:buClr>
              <a:buFont typeface="Symbol" panose="05050102010706020507" pitchFamily="18" charset="2"/>
              <a:buChar char="-"/>
              <a:defRPr sz="1600">
                <a:solidFill>
                  <a:schemeClr val="bg2">
                    <a:lumMod val="25000"/>
                  </a:schemeClr>
                </a:solidFill>
              </a:defRPr>
            </a:lvl4pPr>
            <a:lvl5pPr marL="2058988" indent="-230188">
              <a:buClr>
                <a:schemeClr val="tx2">
                  <a:lumMod val="75000"/>
                </a:schemeClr>
              </a:buClr>
              <a:buFont typeface="Wingdings" panose="05000000000000000000" pitchFamily="2" charset="2"/>
              <a:buChar char="§"/>
              <a:defRPr sz="1400">
                <a:solidFill>
                  <a:schemeClr val="bg2">
                    <a:lumMod val="25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2" name="Inhaltsplatzhalter 2"/>
          <p:cNvSpPr>
            <a:spLocks noGrp="1"/>
          </p:cNvSpPr>
          <p:nvPr>
            <p:ph idx="10"/>
          </p:nvPr>
        </p:nvSpPr>
        <p:spPr>
          <a:xfrm>
            <a:off x="5807788" y="2505075"/>
            <a:ext cx="4752000" cy="3671888"/>
          </a:xfrm>
        </p:spPr>
        <p:txBody>
          <a:bodyPr/>
          <a:lstStyle>
            <a:lvl1pPr marL="358775" indent="-358775">
              <a:buClr>
                <a:srgbClr val="C00000"/>
              </a:buClr>
              <a:buFont typeface="Wingdings" panose="05000000000000000000" pitchFamily="2" charset="2"/>
              <a:buChar char="§"/>
              <a:defRPr sz="2400">
                <a:solidFill>
                  <a:schemeClr val="bg2">
                    <a:lumMod val="25000"/>
                  </a:schemeClr>
                </a:solidFill>
              </a:defRPr>
            </a:lvl1pPr>
            <a:lvl2pPr marL="803275" indent="-346075">
              <a:buClr>
                <a:srgbClr val="C00000"/>
              </a:buClr>
              <a:buFont typeface="Symbol" panose="05050102010706020507" pitchFamily="18" charset="2"/>
              <a:buChar char="-"/>
              <a:defRPr sz="2000">
                <a:solidFill>
                  <a:schemeClr val="bg2">
                    <a:lumMod val="25000"/>
                  </a:schemeClr>
                </a:solidFill>
              </a:defRPr>
            </a:lvl2pPr>
            <a:lvl3pPr marL="1255713" indent="-341313">
              <a:buClr>
                <a:schemeClr val="tx2">
                  <a:lumMod val="60000"/>
                  <a:lumOff val="40000"/>
                </a:schemeClr>
              </a:buClr>
              <a:buFont typeface="Wingdings" panose="05000000000000000000" pitchFamily="2" charset="2"/>
              <a:buChar char="§"/>
              <a:defRPr sz="1800">
                <a:solidFill>
                  <a:schemeClr val="bg2">
                    <a:lumMod val="25000"/>
                  </a:schemeClr>
                </a:solidFill>
              </a:defRPr>
            </a:lvl3pPr>
            <a:lvl4pPr marL="1614488" indent="-242888">
              <a:buClr>
                <a:schemeClr val="tx2">
                  <a:lumMod val="60000"/>
                  <a:lumOff val="40000"/>
                </a:schemeClr>
              </a:buClr>
              <a:buFont typeface="Symbol" panose="05050102010706020507" pitchFamily="18" charset="2"/>
              <a:buChar char="-"/>
              <a:defRPr sz="1600">
                <a:solidFill>
                  <a:schemeClr val="bg2">
                    <a:lumMod val="25000"/>
                  </a:schemeClr>
                </a:solidFill>
              </a:defRPr>
            </a:lvl4pPr>
            <a:lvl5pPr marL="2058988" indent="-230188">
              <a:buClr>
                <a:schemeClr val="tx2">
                  <a:lumMod val="75000"/>
                </a:schemeClr>
              </a:buClr>
              <a:buFont typeface="Wingdings" panose="05000000000000000000" pitchFamily="2" charset="2"/>
              <a:buChar char="§"/>
              <a:defRPr sz="1400">
                <a:solidFill>
                  <a:schemeClr val="bg2">
                    <a:lumMod val="25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2669381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a:xfrm>
            <a:off x="10659977" y="6356350"/>
            <a:ext cx="1343025" cy="365125"/>
          </a:xfrm>
        </p:spPr>
        <p:txBody>
          <a:bodyPr vert="horz" lIns="91440" tIns="45720" rIns="91440" bIns="45720" rtlCol="0" anchor="ctr"/>
          <a:lstStyle>
            <a:lvl1pPr>
              <a:defRPr lang="de-DE" smtClean="0"/>
            </a:lvl1pPr>
          </a:lstStyle>
          <a:p>
            <a:pPr algn="r"/>
            <a:fld id="{E56F7BA0-B6EC-4A69-870B-E36CB69C07A3}" type="slidenum">
              <a:rPr lang="de-DE" smtClean="0"/>
              <a:pPr algn="r"/>
              <a:t>‹Nr.›</a:t>
            </a:fld>
            <a:endParaRPr lang="de-DE"/>
          </a:p>
        </p:txBody>
      </p:sp>
      <p:pic>
        <p:nvPicPr>
          <p:cNvPr id="6" name="Grafik 5"/>
          <p:cNvPicPr>
            <a:picLocks noChangeAspect="1"/>
          </p:cNvPicPr>
          <p:nvPr userDrawn="1"/>
        </p:nvPicPr>
        <p:blipFill>
          <a:blip r:embed="rId2"/>
          <a:stretch>
            <a:fillRect/>
          </a:stretch>
        </p:blipFill>
        <p:spPr>
          <a:xfrm>
            <a:off x="10659978" y="166437"/>
            <a:ext cx="1343025" cy="2105863"/>
          </a:xfrm>
          <a:prstGeom prst="rect">
            <a:avLst/>
          </a:prstGeom>
        </p:spPr>
      </p:pic>
      <p:sp>
        <p:nvSpPr>
          <p:cNvPr id="7" name="Inhaltsplatzhalter 3"/>
          <p:cNvSpPr>
            <a:spLocks noGrp="1"/>
          </p:cNvSpPr>
          <p:nvPr>
            <p:ph sz="half" idx="2"/>
          </p:nvPr>
        </p:nvSpPr>
        <p:spPr>
          <a:xfrm>
            <a:off x="0" y="-1"/>
            <a:ext cx="6084606" cy="6858001"/>
          </a:xfrm>
        </p:spPr>
        <p:txBody>
          <a:bodyPr vert="horz" lIns="91440" tIns="45720" rIns="91440" bIns="45720" rtlCol="0">
            <a:normAutofit/>
          </a:bodyPr>
          <a:lstStyle>
            <a:lvl1pPr marL="0" indent="0">
              <a:buNone/>
              <a:defRPr lang="de-DE" sz="2400" smtClean="0">
                <a:solidFill>
                  <a:schemeClr val="bg2">
                    <a:lumMod val="25000"/>
                  </a:schemeClr>
                </a:solidFill>
              </a:defRPr>
            </a:lvl1pPr>
            <a:lvl2pPr>
              <a:defRPr lang="de-DE" sz="2000" smtClean="0">
                <a:solidFill>
                  <a:schemeClr val="bg2">
                    <a:lumMod val="25000"/>
                  </a:schemeClr>
                </a:solidFill>
              </a:defRPr>
            </a:lvl2pPr>
            <a:lvl3pPr>
              <a:defRPr lang="de-DE" sz="1600" smtClean="0">
                <a:solidFill>
                  <a:schemeClr val="bg2">
                    <a:lumMod val="25000"/>
                  </a:schemeClr>
                </a:solidFill>
              </a:defRPr>
            </a:lvl3pPr>
            <a:lvl4pPr>
              <a:defRPr lang="de-DE" sz="1400" smtClean="0">
                <a:solidFill>
                  <a:schemeClr val="bg2">
                    <a:lumMod val="25000"/>
                  </a:schemeClr>
                </a:solidFill>
              </a:defRPr>
            </a:lvl4pPr>
            <a:lvl5pPr>
              <a:defRPr lang="de-DE" sz="1200">
                <a:solidFill>
                  <a:schemeClr val="bg2">
                    <a:lumMod val="25000"/>
                  </a:schemeClr>
                </a:solidFill>
              </a:defRPr>
            </a:lvl5pPr>
          </a:lstStyle>
          <a:p>
            <a:pPr marL="358775" lvl="0" indent="-358775">
              <a:buClr>
                <a:srgbClr val="C00000"/>
              </a:buClr>
            </a:pPr>
            <a:r>
              <a:rPr lang="de-DE"/>
              <a:t>Mastertextformat bearbeiten</a:t>
            </a:r>
          </a:p>
        </p:txBody>
      </p:sp>
      <p:sp>
        <p:nvSpPr>
          <p:cNvPr id="9" name="Titel 1"/>
          <p:cNvSpPr>
            <a:spLocks noGrp="1"/>
          </p:cNvSpPr>
          <p:nvPr>
            <p:ph type="title"/>
          </p:nvPr>
        </p:nvSpPr>
        <p:spPr>
          <a:xfrm>
            <a:off x="6084606" y="365125"/>
            <a:ext cx="4475182" cy="1325563"/>
          </a:xfrm>
        </p:spPr>
        <p:txBody>
          <a:bodyPr>
            <a:normAutofit/>
          </a:bodyPr>
          <a:lstStyle>
            <a:lvl1pPr>
              <a:defRPr sz="2800">
                <a:solidFill>
                  <a:schemeClr val="bg2">
                    <a:lumMod val="25000"/>
                  </a:schemeClr>
                </a:solidFill>
              </a:defRPr>
            </a:lvl1pPr>
          </a:lstStyle>
          <a:p>
            <a:r>
              <a:rPr lang="de-DE"/>
              <a:t>Mastertitelformat bearbeiten</a:t>
            </a:r>
            <a:endParaRPr lang="de-DE" dirty="0"/>
          </a:p>
        </p:txBody>
      </p:sp>
      <p:sp>
        <p:nvSpPr>
          <p:cNvPr id="10" name="Inhaltsplatzhalter 2"/>
          <p:cNvSpPr>
            <a:spLocks noGrp="1"/>
          </p:cNvSpPr>
          <p:nvPr>
            <p:ph idx="10"/>
          </p:nvPr>
        </p:nvSpPr>
        <p:spPr>
          <a:xfrm>
            <a:off x="6084606" y="1825624"/>
            <a:ext cx="4475182" cy="5032375"/>
          </a:xfrm>
        </p:spPr>
        <p:txBody>
          <a:bodyPr/>
          <a:lstStyle>
            <a:lvl1pPr marL="358775" indent="-358775">
              <a:buClr>
                <a:srgbClr val="C00000"/>
              </a:buClr>
              <a:buFont typeface="Wingdings" panose="05000000000000000000" pitchFamily="2" charset="2"/>
              <a:buChar char="§"/>
              <a:defRPr sz="2400">
                <a:solidFill>
                  <a:schemeClr val="bg2">
                    <a:lumMod val="25000"/>
                  </a:schemeClr>
                </a:solidFill>
              </a:defRPr>
            </a:lvl1pPr>
            <a:lvl2pPr marL="803275" indent="-346075">
              <a:buClr>
                <a:srgbClr val="C00000"/>
              </a:buClr>
              <a:buFont typeface="Symbol" panose="05050102010706020507" pitchFamily="18" charset="2"/>
              <a:buChar char="-"/>
              <a:defRPr sz="2000">
                <a:solidFill>
                  <a:schemeClr val="bg2">
                    <a:lumMod val="25000"/>
                  </a:schemeClr>
                </a:solidFill>
              </a:defRPr>
            </a:lvl2pPr>
            <a:lvl3pPr marL="1255713" indent="-341313">
              <a:buClr>
                <a:schemeClr val="tx2">
                  <a:lumMod val="60000"/>
                  <a:lumOff val="40000"/>
                </a:schemeClr>
              </a:buClr>
              <a:buFont typeface="Wingdings" panose="05000000000000000000" pitchFamily="2" charset="2"/>
              <a:buChar char="§"/>
              <a:defRPr sz="1800">
                <a:solidFill>
                  <a:schemeClr val="bg2">
                    <a:lumMod val="25000"/>
                  </a:schemeClr>
                </a:solidFill>
              </a:defRPr>
            </a:lvl3pPr>
            <a:lvl4pPr marL="1614488" indent="-242888">
              <a:buClr>
                <a:schemeClr val="tx2">
                  <a:lumMod val="60000"/>
                  <a:lumOff val="40000"/>
                </a:schemeClr>
              </a:buClr>
              <a:buFont typeface="Symbol" panose="05050102010706020507" pitchFamily="18" charset="2"/>
              <a:buChar char="-"/>
              <a:defRPr sz="1600">
                <a:solidFill>
                  <a:schemeClr val="bg2">
                    <a:lumMod val="25000"/>
                  </a:schemeClr>
                </a:solidFill>
              </a:defRPr>
            </a:lvl4pPr>
            <a:lvl5pPr marL="2058988" indent="-230188">
              <a:buClr>
                <a:schemeClr val="tx2">
                  <a:lumMod val="75000"/>
                </a:schemeClr>
              </a:buClr>
              <a:buFont typeface="Wingdings" panose="05000000000000000000" pitchFamily="2" charset="2"/>
              <a:buChar char="§"/>
              <a:defRPr sz="1400">
                <a:solidFill>
                  <a:schemeClr val="bg2">
                    <a:lumMod val="25000"/>
                  </a:schemeClr>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2995429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pPr algn="r"/>
            <a:fld id="{E56F7BA0-B6EC-4A69-870B-E36CB69C07A3}" type="slidenum">
              <a:rPr lang="de-DE" smtClean="0"/>
              <a:pPr algn="r"/>
              <a:t>‹Nr.›</a:t>
            </a:fld>
            <a:endParaRPr lang="de-DE"/>
          </a:p>
        </p:txBody>
      </p:sp>
      <p:sp>
        <p:nvSpPr>
          <p:cNvPr id="5" name="Textplatzhalter 4"/>
          <p:cNvSpPr>
            <a:spLocks noGrp="1"/>
          </p:cNvSpPr>
          <p:nvPr>
            <p:ph type="body" sz="quarter" idx="11"/>
          </p:nvPr>
        </p:nvSpPr>
        <p:spPr>
          <a:xfrm>
            <a:off x="838200" y="1988516"/>
            <a:ext cx="4752000" cy="612000"/>
          </a:xfrm>
        </p:spPr>
        <p:txBody>
          <a:bodyPr anchor="t">
            <a:normAutofit/>
          </a:bodyPr>
          <a:lstStyle>
            <a:lvl1pPr marL="0" indent="0">
              <a:buNone/>
              <a:defRPr sz="2000" b="1">
                <a:solidFill>
                  <a:srgbClr val="C00000"/>
                </a:solidFill>
              </a:defRPr>
            </a:lvl1pPr>
          </a:lstStyle>
          <a:p>
            <a:pPr lvl="0"/>
            <a:r>
              <a:rPr lang="de-DE"/>
              <a:t>Mastertextformat bearbeiten</a:t>
            </a:r>
          </a:p>
        </p:txBody>
      </p:sp>
      <p:sp>
        <p:nvSpPr>
          <p:cNvPr id="6" name="Textplatzhalter 4"/>
          <p:cNvSpPr>
            <a:spLocks noGrp="1"/>
          </p:cNvSpPr>
          <p:nvPr>
            <p:ph type="body" sz="quarter" idx="12"/>
          </p:nvPr>
        </p:nvSpPr>
        <p:spPr>
          <a:xfrm>
            <a:off x="838200" y="2600516"/>
            <a:ext cx="4752000" cy="864000"/>
          </a:xfrm>
        </p:spPr>
        <p:txBody>
          <a:bodyPr anchor="t">
            <a:normAutofit/>
          </a:bodyPr>
          <a:lstStyle>
            <a:lvl1pPr marL="0" indent="0">
              <a:buNone/>
              <a:defRPr sz="1800" b="0">
                <a:solidFill>
                  <a:schemeClr val="bg2">
                    <a:lumMod val="25000"/>
                  </a:schemeClr>
                </a:solidFill>
              </a:defRPr>
            </a:lvl1pPr>
          </a:lstStyle>
          <a:p>
            <a:pPr lvl="0"/>
            <a:r>
              <a:rPr lang="de-DE"/>
              <a:t>Mastertextformat bearbeiten</a:t>
            </a:r>
          </a:p>
        </p:txBody>
      </p:sp>
      <p:sp>
        <p:nvSpPr>
          <p:cNvPr id="7" name="Textplatzhalter 4"/>
          <p:cNvSpPr>
            <a:spLocks noGrp="1"/>
          </p:cNvSpPr>
          <p:nvPr>
            <p:ph type="body" sz="quarter" idx="13"/>
          </p:nvPr>
        </p:nvSpPr>
        <p:spPr>
          <a:xfrm>
            <a:off x="838200" y="3473551"/>
            <a:ext cx="4752000" cy="612000"/>
          </a:xfrm>
        </p:spPr>
        <p:txBody>
          <a:bodyPr anchor="t">
            <a:normAutofit/>
          </a:bodyPr>
          <a:lstStyle>
            <a:lvl1pPr marL="0" indent="0">
              <a:buNone/>
              <a:defRPr sz="2000" b="1">
                <a:solidFill>
                  <a:srgbClr val="C00000"/>
                </a:solidFill>
              </a:defRPr>
            </a:lvl1pPr>
          </a:lstStyle>
          <a:p>
            <a:pPr lvl="0"/>
            <a:r>
              <a:rPr lang="de-DE"/>
              <a:t>Mastertextformat bearbeiten</a:t>
            </a:r>
          </a:p>
        </p:txBody>
      </p:sp>
      <p:sp>
        <p:nvSpPr>
          <p:cNvPr id="8" name="Textplatzhalter 4"/>
          <p:cNvSpPr>
            <a:spLocks noGrp="1"/>
          </p:cNvSpPr>
          <p:nvPr>
            <p:ph type="body" sz="quarter" idx="14"/>
          </p:nvPr>
        </p:nvSpPr>
        <p:spPr>
          <a:xfrm>
            <a:off x="838200" y="4085551"/>
            <a:ext cx="4752000" cy="864000"/>
          </a:xfrm>
        </p:spPr>
        <p:txBody>
          <a:bodyPr anchor="t">
            <a:normAutofit/>
          </a:bodyPr>
          <a:lstStyle>
            <a:lvl1pPr marL="0" indent="0">
              <a:buNone/>
              <a:defRPr sz="1800" b="0">
                <a:solidFill>
                  <a:schemeClr val="bg2">
                    <a:lumMod val="25000"/>
                  </a:schemeClr>
                </a:solidFill>
              </a:defRPr>
            </a:lvl1pPr>
          </a:lstStyle>
          <a:p>
            <a:pPr lvl="0"/>
            <a:r>
              <a:rPr lang="de-DE"/>
              <a:t>Mastertextformat bearbeiten</a:t>
            </a:r>
          </a:p>
        </p:txBody>
      </p:sp>
      <p:sp>
        <p:nvSpPr>
          <p:cNvPr id="9" name="Textplatzhalter 4"/>
          <p:cNvSpPr>
            <a:spLocks noGrp="1"/>
          </p:cNvSpPr>
          <p:nvPr>
            <p:ph type="body" sz="quarter" idx="15"/>
          </p:nvPr>
        </p:nvSpPr>
        <p:spPr>
          <a:xfrm>
            <a:off x="838200" y="4963629"/>
            <a:ext cx="4752000" cy="612000"/>
          </a:xfrm>
        </p:spPr>
        <p:txBody>
          <a:bodyPr anchor="t">
            <a:normAutofit/>
          </a:bodyPr>
          <a:lstStyle>
            <a:lvl1pPr marL="0" indent="0">
              <a:buNone/>
              <a:defRPr sz="2000" b="1">
                <a:solidFill>
                  <a:srgbClr val="C00000"/>
                </a:solidFill>
              </a:defRPr>
            </a:lvl1pPr>
          </a:lstStyle>
          <a:p>
            <a:pPr lvl="0"/>
            <a:r>
              <a:rPr lang="de-DE"/>
              <a:t>Mastertextformat bearbeiten</a:t>
            </a:r>
          </a:p>
        </p:txBody>
      </p:sp>
      <p:sp>
        <p:nvSpPr>
          <p:cNvPr id="10" name="Textplatzhalter 4"/>
          <p:cNvSpPr>
            <a:spLocks noGrp="1"/>
          </p:cNvSpPr>
          <p:nvPr>
            <p:ph type="body" sz="quarter" idx="16"/>
          </p:nvPr>
        </p:nvSpPr>
        <p:spPr>
          <a:xfrm>
            <a:off x="838200" y="5575629"/>
            <a:ext cx="4752000" cy="864000"/>
          </a:xfrm>
        </p:spPr>
        <p:txBody>
          <a:bodyPr anchor="t">
            <a:normAutofit/>
          </a:bodyPr>
          <a:lstStyle>
            <a:lvl1pPr marL="0" indent="0">
              <a:buNone/>
              <a:defRPr sz="1800" b="0">
                <a:solidFill>
                  <a:schemeClr val="bg2">
                    <a:lumMod val="25000"/>
                  </a:schemeClr>
                </a:solidFill>
              </a:defRPr>
            </a:lvl1pPr>
          </a:lstStyle>
          <a:p>
            <a:pPr lvl="0"/>
            <a:r>
              <a:rPr lang="de-DE"/>
              <a:t>Mastertextformat bearbeiten</a:t>
            </a:r>
          </a:p>
        </p:txBody>
      </p:sp>
      <p:sp>
        <p:nvSpPr>
          <p:cNvPr id="11" name="Textplatzhalter 4"/>
          <p:cNvSpPr>
            <a:spLocks noGrp="1"/>
          </p:cNvSpPr>
          <p:nvPr>
            <p:ph type="body" sz="quarter" idx="17"/>
          </p:nvPr>
        </p:nvSpPr>
        <p:spPr>
          <a:xfrm>
            <a:off x="5806200" y="1988516"/>
            <a:ext cx="4752000" cy="612000"/>
          </a:xfrm>
        </p:spPr>
        <p:txBody>
          <a:bodyPr anchor="t">
            <a:normAutofit/>
          </a:bodyPr>
          <a:lstStyle>
            <a:lvl1pPr marL="0" indent="0">
              <a:buNone/>
              <a:defRPr sz="2000" b="1">
                <a:solidFill>
                  <a:srgbClr val="C00000"/>
                </a:solidFill>
              </a:defRPr>
            </a:lvl1pPr>
          </a:lstStyle>
          <a:p>
            <a:pPr lvl="0"/>
            <a:r>
              <a:rPr lang="de-DE"/>
              <a:t>Mastertextformat bearbeiten</a:t>
            </a:r>
          </a:p>
        </p:txBody>
      </p:sp>
      <p:sp>
        <p:nvSpPr>
          <p:cNvPr id="12" name="Textplatzhalter 4"/>
          <p:cNvSpPr>
            <a:spLocks noGrp="1"/>
          </p:cNvSpPr>
          <p:nvPr>
            <p:ph type="body" sz="quarter" idx="18"/>
          </p:nvPr>
        </p:nvSpPr>
        <p:spPr>
          <a:xfrm>
            <a:off x="5806200" y="2600516"/>
            <a:ext cx="4752000" cy="864000"/>
          </a:xfrm>
        </p:spPr>
        <p:txBody>
          <a:bodyPr anchor="t">
            <a:normAutofit/>
          </a:bodyPr>
          <a:lstStyle>
            <a:lvl1pPr marL="0" indent="0">
              <a:buNone/>
              <a:defRPr sz="1800" b="0">
                <a:solidFill>
                  <a:schemeClr val="bg2">
                    <a:lumMod val="25000"/>
                  </a:schemeClr>
                </a:solidFill>
              </a:defRPr>
            </a:lvl1pPr>
          </a:lstStyle>
          <a:p>
            <a:pPr lvl="0"/>
            <a:r>
              <a:rPr lang="de-DE"/>
              <a:t>Mastertextformat bearbeiten</a:t>
            </a:r>
          </a:p>
        </p:txBody>
      </p:sp>
      <p:sp>
        <p:nvSpPr>
          <p:cNvPr id="13" name="Textplatzhalter 4"/>
          <p:cNvSpPr>
            <a:spLocks noGrp="1"/>
          </p:cNvSpPr>
          <p:nvPr>
            <p:ph type="body" sz="quarter" idx="19"/>
          </p:nvPr>
        </p:nvSpPr>
        <p:spPr>
          <a:xfrm>
            <a:off x="5806200" y="3473551"/>
            <a:ext cx="4752000" cy="612000"/>
          </a:xfrm>
        </p:spPr>
        <p:txBody>
          <a:bodyPr anchor="t">
            <a:normAutofit/>
          </a:bodyPr>
          <a:lstStyle>
            <a:lvl1pPr marL="0" indent="0">
              <a:buNone/>
              <a:defRPr sz="2000" b="1">
                <a:solidFill>
                  <a:srgbClr val="C00000"/>
                </a:solidFill>
              </a:defRPr>
            </a:lvl1pPr>
          </a:lstStyle>
          <a:p>
            <a:pPr lvl="0"/>
            <a:r>
              <a:rPr lang="de-DE"/>
              <a:t>Mastertextformat bearbeiten</a:t>
            </a:r>
          </a:p>
        </p:txBody>
      </p:sp>
      <p:sp>
        <p:nvSpPr>
          <p:cNvPr id="14" name="Textplatzhalter 4"/>
          <p:cNvSpPr>
            <a:spLocks noGrp="1"/>
          </p:cNvSpPr>
          <p:nvPr>
            <p:ph type="body" sz="quarter" idx="20"/>
          </p:nvPr>
        </p:nvSpPr>
        <p:spPr>
          <a:xfrm>
            <a:off x="5806200" y="4085551"/>
            <a:ext cx="4752000" cy="864000"/>
          </a:xfrm>
        </p:spPr>
        <p:txBody>
          <a:bodyPr anchor="t">
            <a:normAutofit/>
          </a:bodyPr>
          <a:lstStyle>
            <a:lvl1pPr marL="0" indent="0">
              <a:buNone/>
              <a:defRPr sz="1800" b="0">
                <a:solidFill>
                  <a:schemeClr val="bg2">
                    <a:lumMod val="25000"/>
                  </a:schemeClr>
                </a:solidFill>
              </a:defRPr>
            </a:lvl1pPr>
          </a:lstStyle>
          <a:p>
            <a:pPr lvl="0"/>
            <a:r>
              <a:rPr lang="de-DE"/>
              <a:t>Mastertextformat bearbeiten</a:t>
            </a:r>
          </a:p>
        </p:txBody>
      </p:sp>
      <p:sp>
        <p:nvSpPr>
          <p:cNvPr id="15" name="Textplatzhalter 4"/>
          <p:cNvSpPr>
            <a:spLocks noGrp="1"/>
          </p:cNvSpPr>
          <p:nvPr>
            <p:ph type="body" sz="quarter" idx="21"/>
          </p:nvPr>
        </p:nvSpPr>
        <p:spPr>
          <a:xfrm>
            <a:off x="5806200" y="4963629"/>
            <a:ext cx="4752000" cy="612000"/>
          </a:xfrm>
        </p:spPr>
        <p:txBody>
          <a:bodyPr anchor="t">
            <a:normAutofit/>
          </a:bodyPr>
          <a:lstStyle>
            <a:lvl1pPr marL="0" indent="0">
              <a:buNone/>
              <a:defRPr sz="2000" b="1">
                <a:solidFill>
                  <a:srgbClr val="C00000"/>
                </a:solidFill>
              </a:defRPr>
            </a:lvl1pPr>
          </a:lstStyle>
          <a:p>
            <a:pPr lvl="0"/>
            <a:r>
              <a:rPr lang="de-DE"/>
              <a:t>Mastertextformat bearbeiten</a:t>
            </a:r>
          </a:p>
        </p:txBody>
      </p:sp>
      <p:sp>
        <p:nvSpPr>
          <p:cNvPr id="16" name="Textplatzhalter 4"/>
          <p:cNvSpPr>
            <a:spLocks noGrp="1"/>
          </p:cNvSpPr>
          <p:nvPr>
            <p:ph type="body" sz="quarter" idx="22"/>
          </p:nvPr>
        </p:nvSpPr>
        <p:spPr>
          <a:xfrm>
            <a:off x="5806200" y="5575629"/>
            <a:ext cx="4752000" cy="864000"/>
          </a:xfrm>
        </p:spPr>
        <p:txBody>
          <a:bodyPr anchor="t">
            <a:normAutofit/>
          </a:bodyPr>
          <a:lstStyle>
            <a:lvl1pPr marL="0" indent="0">
              <a:buNone/>
              <a:defRPr sz="1800" b="0">
                <a:solidFill>
                  <a:schemeClr val="bg2">
                    <a:lumMod val="25000"/>
                  </a:schemeClr>
                </a:solidFill>
              </a:defRPr>
            </a:lvl1pPr>
          </a:lstStyle>
          <a:p>
            <a:pPr lvl="0"/>
            <a:r>
              <a:rPr lang="de-DE"/>
              <a:t>Mastertextformat bearbeiten</a:t>
            </a:r>
          </a:p>
        </p:txBody>
      </p:sp>
      <p:sp>
        <p:nvSpPr>
          <p:cNvPr id="17" name="Titel 1"/>
          <p:cNvSpPr>
            <a:spLocks noGrp="1"/>
          </p:cNvSpPr>
          <p:nvPr>
            <p:ph type="title"/>
          </p:nvPr>
        </p:nvSpPr>
        <p:spPr>
          <a:xfrm>
            <a:off x="839788" y="365125"/>
            <a:ext cx="9720000" cy="1325563"/>
          </a:xfrm>
        </p:spPr>
        <p:txBody>
          <a:bodyPr>
            <a:normAutofit/>
          </a:bodyPr>
          <a:lstStyle>
            <a:lvl1pPr>
              <a:defRPr sz="3200"/>
            </a:lvl1pPr>
          </a:lstStyle>
          <a:p>
            <a:r>
              <a:rPr lang="de-DE"/>
              <a:t>Mastertitelformat bearbeiten</a:t>
            </a:r>
            <a:endParaRPr lang="de-DE" dirty="0"/>
          </a:p>
        </p:txBody>
      </p:sp>
    </p:spTree>
    <p:extLst>
      <p:ext uri="{BB962C8B-B14F-4D97-AF65-F5344CB8AC3E}">
        <p14:creationId xmlns:p14="http://schemas.microsoft.com/office/powerpoint/2010/main" val="303310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vert="horz" lIns="91440" tIns="45720" rIns="91440" bIns="45720" rtlCol="0" anchor="ctr"/>
          <a:lstStyle>
            <a:lvl1pPr>
              <a:defRPr lang="de-DE" smtClean="0"/>
            </a:lvl1pPr>
          </a:lstStyle>
          <a:p>
            <a:pPr algn="r"/>
            <a:fld id="{E56F7BA0-B6EC-4A69-870B-E36CB69C07A3}" type="slidenum">
              <a:rPr lang="de-DE" smtClean="0"/>
              <a:pPr algn="r"/>
              <a:t>‹Nr.›</a:t>
            </a:fld>
            <a:endParaRPr lang="de-DE"/>
          </a:p>
        </p:txBody>
      </p:sp>
      <p:pic>
        <p:nvPicPr>
          <p:cNvPr id="5" name="Grafik 4"/>
          <p:cNvPicPr>
            <a:picLocks noChangeAspect="1"/>
          </p:cNvPicPr>
          <p:nvPr userDrawn="1"/>
        </p:nvPicPr>
        <p:blipFill>
          <a:blip r:embed="rId2"/>
          <a:stretch>
            <a:fillRect/>
          </a:stretch>
        </p:blipFill>
        <p:spPr>
          <a:xfrm>
            <a:off x="10659978" y="166437"/>
            <a:ext cx="1343025" cy="2105863"/>
          </a:xfrm>
          <a:prstGeom prst="rect">
            <a:avLst/>
          </a:prstGeom>
        </p:spPr>
      </p:pic>
    </p:spTree>
    <p:extLst>
      <p:ext uri="{BB962C8B-B14F-4D97-AF65-F5344CB8AC3E}">
        <p14:creationId xmlns:p14="http://schemas.microsoft.com/office/powerpoint/2010/main" val="134363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9720000" cy="1325563"/>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838200" y="1825625"/>
            <a:ext cx="9720000" cy="4351338"/>
          </a:xfrm>
          <a:prstGeom prst="rect">
            <a:avLst/>
          </a:prstGeom>
        </p:spPr>
        <p:txBody>
          <a:bodyPr vert="horz" lIns="91440" tIns="45720" rIns="91440" bIns="45720" rtlCol="0">
            <a:normAutofit/>
          </a:bodyPr>
          <a:lstStyle/>
          <a:p>
            <a:pPr marL="358775" lvl="0" indent="-358775" algn="l" defTabSz="914400" rtl="0" eaLnBrk="1" latinLnBrk="0" hangingPunct="1">
              <a:lnSpc>
                <a:spcPct val="90000"/>
              </a:lnSpc>
              <a:spcBef>
                <a:spcPts val="1000"/>
              </a:spcBef>
              <a:buClr>
                <a:srgbClr val="C00000"/>
              </a:buClr>
              <a:buFont typeface="Wingdings" panose="05000000000000000000" pitchFamily="2" charset="2"/>
              <a:buChar char="§"/>
            </a:pPr>
            <a:r>
              <a:rPr lang="de-DE" dirty="0"/>
              <a:t>Formatvorlagen des Textmasters bearbeiten</a:t>
            </a:r>
          </a:p>
          <a:p>
            <a:pPr marL="803275" lvl="1" indent="-346075" algn="l" defTabSz="914400" rtl="0" eaLnBrk="1" latinLnBrk="0" hangingPunct="1">
              <a:lnSpc>
                <a:spcPct val="90000"/>
              </a:lnSpc>
              <a:spcBef>
                <a:spcPts val="500"/>
              </a:spcBef>
              <a:buClr>
                <a:srgbClr val="C00000"/>
              </a:buClr>
              <a:buFont typeface="Symbol" panose="05050102010706020507" pitchFamily="18" charset="2"/>
              <a:buChar char="-"/>
            </a:pPr>
            <a:r>
              <a:rPr lang="de-DE" dirty="0"/>
              <a:t>Zweite Ebene</a:t>
            </a:r>
          </a:p>
          <a:p>
            <a:pPr marL="1255713" lvl="2" indent="-341313" algn="l" defTabSz="914400" rtl="0" eaLnBrk="1" latinLnBrk="0" hangingPunct="1">
              <a:lnSpc>
                <a:spcPct val="90000"/>
              </a:lnSpc>
              <a:spcBef>
                <a:spcPts val="500"/>
              </a:spcBef>
              <a:buClr>
                <a:schemeClr val="tx2">
                  <a:lumMod val="60000"/>
                  <a:lumOff val="40000"/>
                </a:schemeClr>
              </a:buClr>
              <a:buFont typeface="Wingdings" panose="05000000000000000000" pitchFamily="2" charset="2"/>
              <a:buChar char="§"/>
            </a:pPr>
            <a:r>
              <a:rPr lang="de-DE" dirty="0"/>
              <a:t>Dritte Ebene</a:t>
            </a:r>
          </a:p>
          <a:p>
            <a:pPr marL="1614488" lvl="3" indent="-242888" algn="l" defTabSz="914400" rtl="0" eaLnBrk="1" latinLnBrk="0" hangingPunct="1">
              <a:lnSpc>
                <a:spcPct val="90000"/>
              </a:lnSpc>
              <a:spcBef>
                <a:spcPts val="500"/>
              </a:spcBef>
              <a:buClr>
                <a:schemeClr val="tx2">
                  <a:lumMod val="60000"/>
                  <a:lumOff val="40000"/>
                </a:schemeClr>
              </a:buClr>
              <a:buFont typeface="Symbol" panose="05050102010706020507" pitchFamily="18" charset="2"/>
              <a:buChar char="-"/>
            </a:pPr>
            <a:r>
              <a:rPr lang="de-DE" dirty="0"/>
              <a:t>Vierte Ebene</a:t>
            </a:r>
          </a:p>
          <a:p>
            <a:pPr marL="2058988" lvl="4" indent="-230188" algn="l" defTabSz="914400" rtl="0" eaLnBrk="1" latinLnBrk="0" hangingPunct="1">
              <a:lnSpc>
                <a:spcPct val="90000"/>
              </a:lnSpc>
              <a:spcBef>
                <a:spcPts val="500"/>
              </a:spcBef>
              <a:buClr>
                <a:schemeClr val="tx2">
                  <a:lumMod val="75000"/>
                </a:schemeClr>
              </a:buClr>
              <a:buFont typeface="Wingdings" panose="05000000000000000000" pitchFamily="2" charset="2"/>
              <a:buChar char="§"/>
            </a:pPr>
            <a:r>
              <a:rPr lang="de-DE" dirty="0"/>
              <a:t>Fünfte Ebene</a:t>
            </a:r>
          </a:p>
        </p:txBody>
      </p:sp>
      <p:sp>
        <p:nvSpPr>
          <p:cNvPr id="6" name="Foliennummernplatzhalter 5"/>
          <p:cNvSpPr>
            <a:spLocks noGrp="1"/>
          </p:cNvSpPr>
          <p:nvPr>
            <p:ph type="sldNum" sz="quarter" idx="4"/>
          </p:nvPr>
        </p:nvSpPr>
        <p:spPr>
          <a:xfrm>
            <a:off x="10801883" y="6356350"/>
            <a:ext cx="1201119" cy="365125"/>
          </a:xfrm>
          <a:prstGeom prst="rect">
            <a:avLst/>
          </a:prstGeom>
        </p:spPr>
        <p:txBody>
          <a:bodyPr vert="horz" lIns="91440" tIns="45720" rIns="91440" bIns="45720" rtlCol="0" anchor="ctr"/>
          <a:lstStyle>
            <a:lvl1pPr>
              <a:defRPr lang="de-DE" sz="1000" smtClean="0">
                <a:solidFill>
                  <a:schemeClr val="bg1">
                    <a:lumMod val="50000"/>
                  </a:schemeClr>
                </a:solidFill>
                <a:latin typeface="Trebuchet MS" panose="020B0603020202020204" pitchFamily="34" charset="0"/>
              </a:defRPr>
            </a:lvl1pPr>
          </a:lstStyle>
          <a:p>
            <a:pPr algn="r"/>
            <a:fld id="{E56F7BA0-B6EC-4A69-870B-E36CB69C07A3}" type="slidenum">
              <a:rPr lang="de-DE" smtClean="0"/>
              <a:pPr algn="r"/>
              <a:t>‹Nr.›</a:t>
            </a:fld>
            <a:endParaRPr lang="de-DE"/>
          </a:p>
        </p:txBody>
      </p:sp>
      <p:pic>
        <p:nvPicPr>
          <p:cNvPr id="7" name="Grafik 6"/>
          <p:cNvPicPr>
            <a:picLocks noChangeAspect="1"/>
          </p:cNvPicPr>
          <p:nvPr userDrawn="1"/>
        </p:nvPicPr>
        <p:blipFill>
          <a:blip r:embed="rId10"/>
          <a:stretch>
            <a:fillRect/>
          </a:stretch>
        </p:blipFill>
        <p:spPr>
          <a:xfrm>
            <a:off x="10659978" y="166437"/>
            <a:ext cx="1343025" cy="2105863"/>
          </a:xfrm>
          <a:prstGeom prst="rect">
            <a:avLst/>
          </a:prstGeom>
        </p:spPr>
      </p:pic>
    </p:spTree>
    <p:extLst>
      <p:ext uri="{BB962C8B-B14F-4D97-AF65-F5344CB8AC3E}">
        <p14:creationId xmlns:p14="http://schemas.microsoft.com/office/powerpoint/2010/main" val="340795350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8" r:id="rId4"/>
    <p:sldLayoutId id="2147483653" r:id="rId5"/>
    <p:sldLayoutId id="2147483654" r:id="rId6"/>
    <p:sldLayoutId id="2147483657" r:id="rId7"/>
    <p:sldLayoutId id="2147483655" r:id="rId8"/>
  </p:sldLayoutIdLst>
  <p:hf hdr="0" ftr="0" dt="0"/>
  <p:txStyles>
    <p:titleStyle>
      <a:lvl1pPr algn="l" defTabSz="914400" rtl="0" eaLnBrk="1" latinLnBrk="0" hangingPunct="1">
        <a:lnSpc>
          <a:spcPct val="90000"/>
        </a:lnSpc>
        <a:spcBef>
          <a:spcPct val="0"/>
        </a:spcBef>
        <a:buNone/>
        <a:defRPr sz="3800" b="1" kern="1200">
          <a:solidFill>
            <a:schemeClr val="bg2">
              <a:lumMod val="25000"/>
            </a:schemeClr>
          </a:solidFill>
          <a:latin typeface="Trebuchet MS" panose="020B0603020202020204" pitchFamily="34" charset="0"/>
          <a:ea typeface="+mj-ea"/>
          <a:cs typeface="+mj-cs"/>
        </a:defRPr>
      </a:lvl1pPr>
    </p:titleStyle>
    <p:bodyStyle>
      <a:lvl1pPr marL="265113" indent="-265113" algn="l" defTabSz="914400" rtl="0" eaLnBrk="1" latinLnBrk="0" hangingPunct="1">
        <a:lnSpc>
          <a:spcPct val="90000"/>
        </a:lnSpc>
        <a:spcBef>
          <a:spcPts val="1000"/>
        </a:spcBef>
        <a:buFont typeface="Wingdings" panose="05000000000000000000" pitchFamily="2" charset="2"/>
        <a:buChar char="§"/>
        <a:defRPr lang="de-DE" sz="2800" kern="1200" dirty="0" smtClean="0">
          <a:solidFill>
            <a:schemeClr val="bg2">
              <a:lumMod val="25000"/>
            </a:schemeClr>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de-DE" sz="2400" kern="1200" dirty="0" smtClean="0">
          <a:solidFill>
            <a:schemeClr val="bg2">
              <a:lumMod val="25000"/>
            </a:schemeClr>
          </a:solidFill>
          <a:latin typeface="Trebuchet MS"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de-DE" sz="2000" kern="1200" dirty="0" smtClean="0">
          <a:solidFill>
            <a:schemeClr val="bg2">
              <a:lumMod val="25000"/>
            </a:schemeClr>
          </a:solidFill>
          <a:latin typeface="Trebuchet MS"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de-DE" sz="1800" kern="1200" dirty="0" smtClean="0">
          <a:solidFill>
            <a:schemeClr val="bg2">
              <a:lumMod val="25000"/>
            </a:schemeClr>
          </a:solidFill>
          <a:latin typeface="Trebuchet MS"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de-DE" sz="1800" kern="1200" dirty="0">
          <a:solidFill>
            <a:schemeClr val="bg2">
              <a:lumMod val="25000"/>
            </a:schemeClr>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1524000" y="634683"/>
            <a:ext cx="8953144" cy="2387600"/>
          </a:xfrm>
        </p:spPr>
        <p:txBody>
          <a:bodyPr>
            <a:normAutofit/>
          </a:bodyPr>
          <a:lstStyle/>
          <a:p>
            <a:r>
              <a:rPr lang="de-DE" sz="4000" dirty="0"/>
              <a:t>Teilzeitdiskriminierung</a:t>
            </a:r>
            <a:br>
              <a:rPr lang="de-DE" sz="4000" dirty="0"/>
            </a:br>
            <a:r>
              <a:rPr lang="de-DE" sz="4000" dirty="0"/>
              <a:t>bei Zuschlägen</a:t>
            </a:r>
            <a:br>
              <a:rPr lang="de-DE" sz="4000" dirty="0"/>
            </a:br>
            <a:r>
              <a:rPr lang="de-DE" sz="4000" dirty="0"/>
              <a:t>-</a:t>
            </a:r>
            <a:br>
              <a:rPr lang="de-DE" sz="4000" dirty="0"/>
            </a:br>
            <a:r>
              <a:rPr lang="de-DE" sz="2800" dirty="0"/>
              <a:t>Aktuelle Judikatur des EuGH </a:t>
            </a:r>
          </a:p>
        </p:txBody>
      </p:sp>
      <p:sp>
        <p:nvSpPr>
          <p:cNvPr id="11" name="Untertitel 10"/>
          <p:cNvSpPr>
            <a:spLocks noGrp="1"/>
          </p:cNvSpPr>
          <p:nvPr>
            <p:ph type="subTitle" idx="1"/>
          </p:nvPr>
        </p:nvSpPr>
        <p:spPr/>
        <p:txBody>
          <a:bodyPr/>
          <a:lstStyle/>
          <a:p>
            <a:r>
              <a:rPr lang="de-DE" dirty="0"/>
              <a:t>Priv.-Doz. Mag. Dr. Florian Mosing</a:t>
            </a:r>
          </a:p>
          <a:p>
            <a:endParaRPr lang="de-DE" dirty="0"/>
          </a:p>
          <a:p>
            <a:endParaRPr lang="de-DE" dirty="0"/>
          </a:p>
        </p:txBody>
      </p:sp>
      <p:sp>
        <p:nvSpPr>
          <p:cNvPr id="12" name="Textplatzhalter 11"/>
          <p:cNvSpPr>
            <a:spLocks noGrp="1"/>
          </p:cNvSpPr>
          <p:nvPr>
            <p:ph type="body" sz="quarter" idx="13"/>
          </p:nvPr>
        </p:nvSpPr>
        <p:spPr/>
        <p:txBody>
          <a:bodyPr/>
          <a:lstStyle/>
          <a:p>
            <a:endParaRPr lang="de-DE" dirty="0"/>
          </a:p>
        </p:txBody>
      </p:sp>
    </p:spTree>
    <p:extLst>
      <p:ext uri="{BB962C8B-B14F-4D97-AF65-F5344CB8AC3E}">
        <p14:creationId xmlns:p14="http://schemas.microsoft.com/office/powerpoint/2010/main" val="2978966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9ED29EF-923B-0398-4C7E-6B638F45D098}"/>
              </a:ext>
            </a:extLst>
          </p:cNvPr>
          <p:cNvSpPr>
            <a:spLocks noGrp="1"/>
          </p:cNvSpPr>
          <p:nvPr>
            <p:ph idx="1"/>
          </p:nvPr>
        </p:nvSpPr>
        <p:spPr/>
        <p:txBody>
          <a:bodyPr>
            <a:normAutofit fontScale="77500" lnSpcReduction="20000"/>
          </a:bodyPr>
          <a:lstStyle/>
          <a:p>
            <a:pPr marL="0" indent="0">
              <a:buNone/>
            </a:pPr>
            <a:r>
              <a:rPr lang="de-AT" dirty="0"/>
              <a:t>Leitsatz</a:t>
            </a:r>
          </a:p>
          <a:p>
            <a:pPr marL="0" indent="0">
              <a:buNone/>
            </a:pPr>
            <a:r>
              <a:rPr lang="de-AT" dirty="0"/>
              <a:t>1. Eine tarifvertragliche Regelung, die für das Verdienen von Überstundenzuschlägen auch bei Teilzeitarbeit das Überschreiten der regelmäßigen Arbeitszeit eines in Vollzeit beschäftigten Arbeitnehmers voraussetzt, behandelt in Teilzeit beschäftigte Arbeitnehmer wegen der Teilzeit schlechter als vergleichbare Vollzeitarbeitnehmer. Sie verstößt gegen das Verbot der Diskriminierung von in Teilzeit beschäftigten Arbeitnehmern nach § 4 Abs. 1 TzBfG, wenn es an sachlichen Gründen für die Ungleichbehandlung fehlt.</a:t>
            </a:r>
          </a:p>
          <a:p>
            <a:endParaRPr lang="de-AT" dirty="0"/>
          </a:p>
          <a:p>
            <a:pPr marL="0" indent="0">
              <a:buNone/>
            </a:pPr>
            <a:r>
              <a:rPr lang="de-AT" dirty="0"/>
              <a:t>2. Liegen sachliche Gründe für die Ungleichbehandlung nicht vor, bewirkt eine solche tarifvertragliche Regelung zugleich eine gegen § 7 Abs. 1 AGG verstoßende mittelbare Benachteiligung weiblicher Arbeitnehmer wegen des Geschlechts, wenn innerhalb der Gruppe der in Teilzeit beschäftigten Arbeitnehmer signifikant mehr Frauen als Männer vertreten sind.</a:t>
            </a:r>
          </a:p>
        </p:txBody>
      </p:sp>
      <p:sp>
        <p:nvSpPr>
          <p:cNvPr id="3" name="Titel 2">
            <a:extLst>
              <a:ext uri="{FF2B5EF4-FFF2-40B4-BE49-F238E27FC236}">
                <a16:creationId xmlns:a16="http://schemas.microsoft.com/office/drawing/2014/main" id="{0AC471D7-EF17-C26B-5C66-EB71246AD447}"/>
              </a:ext>
            </a:extLst>
          </p:cNvPr>
          <p:cNvSpPr>
            <a:spLocks noGrp="1"/>
          </p:cNvSpPr>
          <p:nvPr>
            <p:ph type="title"/>
          </p:nvPr>
        </p:nvSpPr>
        <p:spPr/>
        <p:txBody>
          <a:bodyPr/>
          <a:lstStyle/>
          <a:p>
            <a:r>
              <a:rPr lang="de-AT" dirty="0"/>
              <a:t>BAG 5.12.2024, 8 AZR 370/20</a:t>
            </a:r>
          </a:p>
        </p:txBody>
      </p:sp>
      <p:sp>
        <p:nvSpPr>
          <p:cNvPr id="4" name="Foliennummernplatzhalter 3">
            <a:extLst>
              <a:ext uri="{FF2B5EF4-FFF2-40B4-BE49-F238E27FC236}">
                <a16:creationId xmlns:a16="http://schemas.microsoft.com/office/drawing/2014/main" id="{BD282E52-7174-17BD-3A99-06B2506C5CD4}"/>
              </a:ext>
            </a:extLst>
          </p:cNvPr>
          <p:cNvSpPr>
            <a:spLocks noGrp="1"/>
          </p:cNvSpPr>
          <p:nvPr>
            <p:ph type="sldNum" sz="quarter" idx="4"/>
          </p:nvPr>
        </p:nvSpPr>
        <p:spPr/>
        <p:txBody>
          <a:bodyPr/>
          <a:lstStyle/>
          <a:p>
            <a:pPr algn="r"/>
            <a:fld id="{E56F7BA0-B6EC-4A69-870B-E36CB69C07A3}" type="slidenum">
              <a:rPr lang="de-DE" smtClean="0"/>
              <a:pPr algn="r"/>
              <a:t>10</a:t>
            </a:fld>
            <a:endParaRPr lang="de-DE"/>
          </a:p>
        </p:txBody>
      </p:sp>
    </p:spTree>
    <p:extLst>
      <p:ext uri="{BB962C8B-B14F-4D97-AF65-F5344CB8AC3E}">
        <p14:creationId xmlns:p14="http://schemas.microsoft.com/office/powerpoint/2010/main" val="514140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8B12EF1-2D56-B680-511F-108092D39BB3}"/>
              </a:ext>
            </a:extLst>
          </p:cNvPr>
          <p:cNvSpPr>
            <a:spLocks noGrp="1"/>
          </p:cNvSpPr>
          <p:nvPr>
            <p:ph idx="1"/>
          </p:nvPr>
        </p:nvSpPr>
        <p:spPr/>
        <p:txBody>
          <a:bodyPr>
            <a:normAutofit lnSpcReduction="10000"/>
          </a:bodyPr>
          <a:lstStyle/>
          <a:p>
            <a:r>
              <a:rPr lang="de-AT" dirty="0"/>
              <a:t>Österreichischer Gesetzgeber gewährt </a:t>
            </a:r>
            <a:r>
              <a:rPr lang="de-AT" dirty="0" err="1"/>
              <a:t>Üstd</a:t>
            </a:r>
            <a:r>
              <a:rPr lang="de-AT" dirty="0"/>
              <a:t>-Zuschlag </a:t>
            </a:r>
            <a:r>
              <a:rPr lang="de-AT" b="1" dirty="0"/>
              <a:t>nicht dafür, dass das vereinbarte AZ-Ausmaß überschritten wurde, sondern dafür, dass ein bestimmter Belastungsgrad in Form von  täglicher und wöchentlicher NAZ überschritten wurde</a:t>
            </a:r>
            <a:r>
              <a:rPr lang="de-AT" dirty="0"/>
              <a:t>.</a:t>
            </a:r>
          </a:p>
          <a:p>
            <a:r>
              <a:rPr lang="de-AT" dirty="0"/>
              <a:t>Die Andersbehandlung ist daher </a:t>
            </a:r>
            <a:r>
              <a:rPr lang="de-AT" b="1" dirty="0"/>
              <a:t>sachlich gerechtfertigt, weil TZ-AN diesen Belastungsgrad nicht erreichen.</a:t>
            </a:r>
          </a:p>
          <a:p>
            <a:r>
              <a:rPr lang="de-AT" dirty="0"/>
              <a:t>Der </a:t>
            </a:r>
            <a:r>
              <a:rPr lang="de-AT" b="1" dirty="0"/>
              <a:t>niedrigere Belastungsgrad </a:t>
            </a:r>
            <a:r>
              <a:rPr lang="de-AT" dirty="0"/>
              <a:t>der dadurch entsteht, dass die vereinbarten TZA-Grenzen überschritten werden, wurden durch den österreichischen Gesetzgeber mit dem </a:t>
            </a:r>
            <a:r>
              <a:rPr lang="de-AT" b="1" dirty="0"/>
              <a:t>Mehrarbeitszuschlagssystem bedacht</a:t>
            </a:r>
            <a:r>
              <a:rPr lang="de-AT" dirty="0"/>
              <a:t>.</a:t>
            </a:r>
          </a:p>
        </p:txBody>
      </p:sp>
      <p:sp>
        <p:nvSpPr>
          <p:cNvPr id="3" name="Titel 2">
            <a:extLst>
              <a:ext uri="{FF2B5EF4-FFF2-40B4-BE49-F238E27FC236}">
                <a16:creationId xmlns:a16="http://schemas.microsoft.com/office/drawing/2014/main" id="{96321A63-4EA0-E5FE-007A-179D9CE8DCC2}"/>
              </a:ext>
            </a:extLst>
          </p:cNvPr>
          <p:cNvSpPr>
            <a:spLocks noGrp="1"/>
          </p:cNvSpPr>
          <p:nvPr>
            <p:ph type="title"/>
          </p:nvPr>
        </p:nvSpPr>
        <p:spPr/>
        <p:txBody>
          <a:bodyPr/>
          <a:lstStyle/>
          <a:p>
            <a:r>
              <a:rPr lang="de-AT" dirty="0"/>
              <a:t>Zwischenüberlegungen</a:t>
            </a:r>
          </a:p>
        </p:txBody>
      </p:sp>
      <p:sp>
        <p:nvSpPr>
          <p:cNvPr id="4" name="Foliennummernplatzhalter 3">
            <a:extLst>
              <a:ext uri="{FF2B5EF4-FFF2-40B4-BE49-F238E27FC236}">
                <a16:creationId xmlns:a16="http://schemas.microsoft.com/office/drawing/2014/main" id="{E982ABCE-1166-C62D-4228-4C3E256D4122}"/>
              </a:ext>
            </a:extLst>
          </p:cNvPr>
          <p:cNvSpPr>
            <a:spLocks noGrp="1"/>
          </p:cNvSpPr>
          <p:nvPr>
            <p:ph type="sldNum" sz="quarter" idx="4"/>
          </p:nvPr>
        </p:nvSpPr>
        <p:spPr/>
        <p:txBody>
          <a:bodyPr/>
          <a:lstStyle/>
          <a:p>
            <a:pPr algn="r"/>
            <a:fld id="{E56F7BA0-B6EC-4A69-870B-E36CB69C07A3}" type="slidenum">
              <a:rPr lang="de-DE" smtClean="0"/>
              <a:pPr algn="r"/>
              <a:t>11</a:t>
            </a:fld>
            <a:endParaRPr lang="de-DE"/>
          </a:p>
        </p:txBody>
      </p:sp>
    </p:spTree>
    <p:extLst>
      <p:ext uri="{BB962C8B-B14F-4D97-AF65-F5344CB8AC3E}">
        <p14:creationId xmlns:p14="http://schemas.microsoft.com/office/powerpoint/2010/main" val="3998469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7658072-BF9E-A851-23E4-6824F14E688D}"/>
              </a:ext>
            </a:extLst>
          </p:cNvPr>
          <p:cNvSpPr>
            <a:spLocks noGrp="1"/>
          </p:cNvSpPr>
          <p:nvPr>
            <p:ph idx="1"/>
          </p:nvPr>
        </p:nvSpPr>
        <p:spPr/>
        <p:txBody>
          <a:bodyPr>
            <a:noAutofit/>
          </a:bodyPr>
          <a:lstStyle/>
          <a:p>
            <a:r>
              <a:rPr lang="de-AT" sz="1800" dirty="0"/>
              <a:t>Der Kläger des Ausgangsverfahrens ist als Flugzeugführer und Erster Offizier in Teilzeit beschäftigt. </a:t>
            </a:r>
          </a:p>
          <a:p>
            <a:r>
              <a:rPr lang="de-AT" sz="1800" dirty="0"/>
              <a:t>Nach den anwendbaren Tarifverträgen ist die Flugdienstzeit Bestandteil der Arbeitszeit, die mit der Grundvergütung entlohnt wird. Ein Arbeitnehmer erhält eine über diese Grundvergütung hinausgehende Mehrflugdienststundenvergütung, wenn er eine bestimmte Zahl Flugdienststunden im Monat geleistet und die Grenzen für die „Auslösung“ der Mehrvergütung überschritten hat. Dafür sehen die Tarifverträge drei der Höhe nach ansteigende Stundensätze vor.</a:t>
            </a:r>
          </a:p>
          <a:p>
            <a:r>
              <a:rPr lang="de-AT" sz="1800" dirty="0"/>
              <a:t>Die Tarifverträge sehen jedoch für Teilzeitbeschäftigte keine Herabsetzung dieser Auslösegrenzen entsprechend ihrem Teilzeitfaktor vor, so dass die Auslösegrenzen für vollzeitbeschäftigte und für teilzeitbeschäftigte Flugzeugführer gleich sind.</a:t>
            </a:r>
          </a:p>
          <a:p>
            <a:r>
              <a:rPr lang="de-AT" sz="1800" dirty="0"/>
              <a:t>Der Kläger des Ausgangsverfahrens ist der Auffassung, er habe mit Überschreitung der Auslösegrenzen, wenn diese entsprechend seinem Teilzeitfaktor herabgesetzt seien, Anspruch auf die Mehrvergütung, und fordert von CLH die Differenz zwischen der bereits gezahlten Vergütung und der auf der Grundlage der herabgesetzten Auslösegrenzen erhöhten Vergütung für die von ihm geleistete zusätzliche Flugdienstzeit. </a:t>
            </a:r>
          </a:p>
        </p:txBody>
      </p:sp>
      <p:sp>
        <p:nvSpPr>
          <p:cNvPr id="3" name="Titel 2">
            <a:extLst>
              <a:ext uri="{FF2B5EF4-FFF2-40B4-BE49-F238E27FC236}">
                <a16:creationId xmlns:a16="http://schemas.microsoft.com/office/drawing/2014/main" id="{9C426CB8-308C-2F4C-FD74-8691766C0532}"/>
              </a:ext>
            </a:extLst>
          </p:cNvPr>
          <p:cNvSpPr>
            <a:spLocks noGrp="1"/>
          </p:cNvSpPr>
          <p:nvPr>
            <p:ph type="title"/>
          </p:nvPr>
        </p:nvSpPr>
        <p:spPr/>
        <p:txBody>
          <a:bodyPr>
            <a:normAutofit/>
          </a:bodyPr>
          <a:lstStyle/>
          <a:p>
            <a:r>
              <a:rPr lang="de-AT" dirty="0"/>
              <a:t>EuGH C-660/20, Lufthansa CityLine, ECLI:EU:C:2023:789</a:t>
            </a:r>
          </a:p>
        </p:txBody>
      </p:sp>
      <p:sp>
        <p:nvSpPr>
          <p:cNvPr id="4" name="Foliennummernplatzhalter 3">
            <a:extLst>
              <a:ext uri="{FF2B5EF4-FFF2-40B4-BE49-F238E27FC236}">
                <a16:creationId xmlns:a16="http://schemas.microsoft.com/office/drawing/2014/main" id="{FCCFBE88-7D7F-B5EA-4D56-4813A49F337E}"/>
              </a:ext>
            </a:extLst>
          </p:cNvPr>
          <p:cNvSpPr>
            <a:spLocks noGrp="1"/>
          </p:cNvSpPr>
          <p:nvPr>
            <p:ph type="sldNum" sz="quarter" idx="4"/>
          </p:nvPr>
        </p:nvSpPr>
        <p:spPr/>
        <p:txBody>
          <a:bodyPr/>
          <a:lstStyle/>
          <a:p>
            <a:pPr algn="r"/>
            <a:fld id="{E56F7BA0-B6EC-4A69-870B-E36CB69C07A3}" type="slidenum">
              <a:rPr lang="de-DE" smtClean="0"/>
              <a:pPr algn="r"/>
              <a:t>12</a:t>
            </a:fld>
            <a:endParaRPr lang="de-DE"/>
          </a:p>
        </p:txBody>
      </p:sp>
    </p:spTree>
    <p:extLst>
      <p:ext uri="{BB962C8B-B14F-4D97-AF65-F5344CB8AC3E}">
        <p14:creationId xmlns:p14="http://schemas.microsoft.com/office/powerpoint/2010/main" val="3281020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3E5C951-924A-864A-D72E-738B0353AE92}"/>
              </a:ext>
            </a:extLst>
          </p:cNvPr>
          <p:cNvSpPr>
            <a:spLocks noGrp="1"/>
          </p:cNvSpPr>
          <p:nvPr>
            <p:ph idx="1"/>
          </p:nvPr>
        </p:nvSpPr>
        <p:spPr/>
        <p:txBody>
          <a:bodyPr/>
          <a:lstStyle/>
          <a:p>
            <a:r>
              <a:rPr lang="de-AT" dirty="0"/>
              <a:t>Stellt es eine Teilzeitdiskriminierung dar, wenn die Auslösegrenzen für einen Zuschlag für Teilzeit- und Vollzeit-AN gleich hoch sind?</a:t>
            </a:r>
          </a:p>
          <a:p>
            <a:r>
              <a:rPr lang="de-AT" dirty="0"/>
              <a:t>Kann eine sachliche Rechtfertigung darin liegen, dass der Zuschlag eine besondere Arbeitsbelastung abgelten will?</a:t>
            </a:r>
          </a:p>
        </p:txBody>
      </p:sp>
      <p:sp>
        <p:nvSpPr>
          <p:cNvPr id="3" name="Titel 2">
            <a:extLst>
              <a:ext uri="{FF2B5EF4-FFF2-40B4-BE49-F238E27FC236}">
                <a16:creationId xmlns:a16="http://schemas.microsoft.com/office/drawing/2014/main" id="{271162B2-CF74-AC7A-9C29-71003172A03A}"/>
              </a:ext>
            </a:extLst>
          </p:cNvPr>
          <p:cNvSpPr>
            <a:spLocks noGrp="1"/>
          </p:cNvSpPr>
          <p:nvPr>
            <p:ph type="title"/>
          </p:nvPr>
        </p:nvSpPr>
        <p:spPr/>
        <p:txBody>
          <a:bodyPr/>
          <a:lstStyle/>
          <a:p>
            <a:r>
              <a:rPr lang="de-AT" dirty="0"/>
              <a:t>Vorabentscheidungsfragen</a:t>
            </a:r>
          </a:p>
        </p:txBody>
      </p:sp>
      <p:sp>
        <p:nvSpPr>
          <p:cNvPr id="4" name="Foliennummernplatzhalter 3">
            <a:extLst>
              <a:ext uri="{FF2B5EF4-FFF2-40B4-BE49-F238E27FC236}">
                <a16:creationId xmlns:a16="http://schemas.microsoft.com/office/drawing/2014/main" id="{BF34CA81-CE07-01C3-C120-97EAE8CF333B}"/>
              </a:ext>
            </a:extLst>
          </p:cNvPr>
          <p:cNvSpPr>
            <a:spLocks noGrp="1"/>
          </p:cNvSpPr>
          <p:nvPr>
            <p:ph type="sldNum" sz="quarter" idx="4"/>
          </p:nvPr>
        </p:nvSpPr>
        <p:spPr/>
        <p:txBody>
          <a:bodyPr/>
          <a:lstStyle/>
          <a:p>
            <a:pPr algn="r"/>
            <a:fld id="{E56F7BA0-B6EC-4A69-870B-E36CB69C07A3}" type="slidenum">
              <a:rPr lang="de-DE" smtClean="0"/>
              <a:pPr algn="r"/>
              <a:t>13</a:t>
            </a:fld>
            <a:endParaRPr lang="de-DE"/>
          </a:p>
        </p:txBody>
      </p:sp>
    </p:spTree>
    <p:extLst>
      <p:ext uri="{BB962C8B-B14F-4D97-AF65-F5344CB8AC3E}">
        <p14:creationId xmlns:p14="http://schemas.microsoft.com/office/powerpoint/2010/main" val="167304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1412164-EE2F-10F6-16B7-CE6323ED543D}"/>
              </a:ext>
            </a:extLst>
          </p:cNvPr>
          <p:cNvSpPr>
            <a:spLocks noGrp="1"/>
          </p:cNvSpPr>
          <p:nvPr>
            <p:ph idx="1"/>
          </p:nvPr>
        </p:nvSpPr>
        <p:spPr/>
        <p:txBody>
          <a:bodyPr>
            <a:normAutofit fontScale="77500" lnSpcReduction="20000"/>
          </a:bodyPr>
          <a:lstStyle/>
          <a:p>
            <a:r>
              <a:rPr lang="de-AT" b="1" dirty="0"/>
              <a:t>Ja!!!</a:t>
            </a:r>
          </a:p>
          <a:p>
            <a:r>
              <a:rPr lang="de-AT" i="1" dirty="0"/>
              <a:t>„ Auch wenn sich […] die Vergütung pro Flugstunde für beide Flugzeugführerkategorien bis zu den Auslösegrenzen gleich darstellt, entsprechen diese identischen Auslösegrenzen bei teilzeitbeschäftigten Flugzeugführern gemessen an ihrer Gesamtarbeitszeit doch einem längeren Flugstundendienst als bei vollzeitbeschäftigten Flugzeugführern und </a:t>
            </a:r>
            <a:r>
              <a:rPr lang="de-AT" b="1" i="1" dirty="0"/>
              <a:t>belasten sie damit in höherem Maß </a:t>
            </a:r>
            <a:r>
              <a:rPr lang="de-AT" i="1" dirty="0"/>
              <a:t>als diese […].“</a:t>
            </a:r>
          </a:p>
          <a:p>
            <a:r>
              <a:rPr lang="de-AT" i="1" dirty="0"/>
              <a:t>„Da die Teilzeitbeschäftigten somit die Anspruchsvoraussetzungen für die Mehrvergütung weitaus seltener erfüllen, ist davon auszugehen, dass ein teilzeitbeschäftigter Flugzeugführer wie der Kläger des Ausgangsverfahrens gegenüber vergleichbaren vollzeitbeschäftigten Flugzeugführern eine unterschiedliche Behandlung erfährt, die nach Paragraf 4 Nr. 1 der Rahmenvereinbarung verboten ist, es sei denn, sie ist durch einen „sachlichen Grund“ im Sinne dieses Paragrafen gerechtfertigt.“</a:t>
            </a:r>
          </a:p>
        </p:txBody>
      </p:sp>
      <p:sp>
        <p:nvSpPr>
          <p:cNvPr id="3" name="Titel 2">
            <a:extLst>
              <a:ext uri="{FF2B5EF4-FFF2-40B4-BE49-F238E27FC236}">
                <a16:creationId xmlns:a16="http://schemas.microsoft.com/office/drawing/2014/main" id="{CC07AFED-3213-A66C-E4F4-1B7B229E8AA3}"/>
              </a:ext>
            </a:extLst>
          </p:cNvPr>
          <p:cNvSpPr>
            <a:spLocks noGrp="1"/>
          </p:cNvSpPr>
          <p:nvPr>
            <p:ph type="title"/>
          </p:nvPr>
        </p:nvSpPr>
        <p:spPr/>
        <p:txBody>
          <a:bodyPr>
            <a:normAutofit fontScale="90000"/>
          </a:bodyPr>
          <a:lstStyle/>
          <a:p>
            <a:br>
              <a:rPr lang="de-AT" dirty="0"/>
            </a:br>
            <a:r>
              <a:rPr lang="de-AT" sz="2700" dirty="0"/>
              <a:t>Stellt es ein Teilzeitdiskriminierung dar, wenn die Auslösegrenzen für einen Zuschlag für Teilzeit- und Vollzeit-AN gleich hoch sind?</a:t>
            </a:r>
            <a:br>
              <a:rPr lang="de-AT" sz="2700" dirty="0"/>
            </a:br>
            <a:endParaRPr lang="de-AT" sz="2700" dirty="0"/>
          </a:p>
        </p:txBody>
      </p:sp>
      <p:sp>
        <p:nvSpPr>
          <p:cNvPr id="4" name="Foliennummernplatzhalter 3">
            <a:extLst>
              <a:ext uri="{FF2B5EF4-FFF2-40B4-BE49-F238E27FC236}">
                <a16:creationId xmlns:a16="http://schemas.microsoft.com/office/drawing/2014/main" id="{85CCB9E2-279C-1E63-68DD-71563B00152F}"/>
              </a:ext>
            </a:extLst>
          </p:cNvPr>
          <p:cNvSpPr>
            <a:spLocks noGrp="1"/>
          </p:cNvSpPr>
          <p:nvPr>
            <p:ph type="sldNum" sz="quarter" idx="4"/>
          </p:nvPr>
        </p:nvSpPr>
        <p:spPr/>
        <p:txBody>
          <a:bodyPr/>
          <a:lstStyle/>
          <a:p>
            <a:pPr algn="r"/>
            <a:fld id="{E56F7BA0-B6EC-4A69-870B-E36CB69C07A3}" type="slidenum">
              <a:rPr lang="de-DE" smtClean="0"/>
              <a:pPr algn="r"/>
              <a:t>14</a:t>
            </a:fld>
            <a:endParaRPr lang="de-DE"/>
          </a:p>
        </p:txBody>
      </p:sp>
    </p:spTree>
    <p:extLst>
      <p:ext uri="{BB962C8B-B14F-4D97-AF65-F5344CB8AC3E}">
        <p14:creationId xmlns:p14="http://schemas.microsoft.com/office/powerpoint/2010/main" val="2178999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F01399B-7DD0-D818-7B34-85B1C8C8E807}"/>
              </a:ext>
            </a:extLst>
          </p:cNvPr>
          <p:cNvSpPr>
            <a:spLocks noGrp="1"/>
          </p:cNvSpPr>
          <p:nvPr>
            <p:ph idx="1"/>
          </p:nvPr>
        </p:nvSpPr>
        <p:spPr/>
        <p:txBody>
          <a:bodyPr>
            <a:normAutofit fontScale="92500" lnSpcReduction="20000"/>
          </a:bodyPr>
          <a:lstStyle/>
          <a:p>
            <a:r>
              <a:rPr lang="de-AT" b="1" dirty="0"/>
              <a:t>Nein!!!</a:t>
            </a:r>
            <a:endParaRPr lang="de-AT" dirty="0"/>
          </a:p>
          <a:p>
            <a:r>
              <a:rPr lang="de-AT" dirty="0"/>
              <a:t>Auslösegrenzen beruhten </a:t>
            </a:r>
            <a:r>
              <a:rPr lang="de-AT" b="1" dirty="0"/>
              <a:t>weder auf objektiv ermittelten Werten oder wissenschaftlichen Erkenntnissen noch auf allgemeinen Erfahrungswerten</a:t>
            </a:r>
            <a:r>
              <a:rPr lang="de-AT" dirty="0"/>
              <a:t>, z. B. zu den Auswirkungen der monatlichen Flugstundenhäufung.</a:t>
            </a:r>
          </a:p>
          <a:p>
            <a:r>
              <a:rPr lang="de-AT" i="1" dirty="0"/>
              <a:t>„Die Festlegung einheitlicher Auslösegrenzen läuft […] darauf hinaus, </a:t>
            </a:r>
            <a:r>
              <a:rPr lang="de-AT" b="1" i="1" dirty="0"/>
              <a:t>dass die individuellen Auswirkungen, die sich aus der Arbeitsbelastung und den flugspezifischen Zwängen ergeben können, grundsätzlich außer Betracht bleiben. Sie läuft auch darauf hinaus, dass die eigentlichen Gründe für das Institut der Teilzeitarbeit keine Berücksichtigung finden, wie z. B. etwaige außerberufliche Belastungen des betreffenden Flugzeugführers.“</a:t>
            </a:r>
          </a:p>
        </p:txBody>
      </p:sp>
      <p:sp>
        <p:nvSpPr>
          <p:cNvPr id="3" name="Titel 2">
            <a:extLst>
              <a:ext uri="{FF2B5EF4-FFF2-40B4-BE49-F238E27FC236}">
                <a16:creationId xmlns:a16="http://schemas.microsoft.com/office/drawing/2014/main" id="{DF7E9EDE-FADE-B252-5024-88F165FF9FE7}"/>
              </a:ext>
            </a:extLst>
          </p:cNvPr>
          <p:cNvSpPr>
            <a:spLocks noGrp="1"/>
          </p:cNvSpPr>
          <p:nvPr>
            <p:ph type="title"/>
          </p:nvPr>
        </p:nvSpPr>
        <p:spPr/>
        <p:txBody>
          <a:bodyPr>
            <a:normAutofit fontScale="90000"/>
          </a:bodyPr>
          <a:lstStyle/>
          <a:p>
            <a:br>
              <a:rPr lang="de-AT" dirty="0"/>
            </a:br>
            <a:br>
              <a:rPr lang="de-AT" dirty="0"/>
            </a:br>
            <a:br>
              <a:rPr lang="de-AT" dirty="0"/>
            </a:br>
            <a:br>
              <a:rPr lang="de-AT" dirty="0"/>
            </a:br>
            <a:br>
              <a:rPr lang="de-AT" dirty="0"/>
            </a:br>
            <a:r>
              <a:rPr lang="de-AT" dirty="0"/>
              <a:t>Kann eine sachliche Rechtfertigung darin liegen, dass der Zuschlag eine besondere Arbeitsbelastung abgelten will?</a:t>
            </a:r>
            <a:br>
              <a:rPr lang="de-AT" dirty="0"/>
            </a:br>
            <a:br>
              <a:rPr lang="de-AT" dirty="0"/>
            </a:br>
            <a:br>
              <a:rPr lang="de-AT" dirty="0"/>
            </a:br>
            <a:br>
              <a:rPr lang="de-AT" dirty="0"/>
            </a:br>
            <a:br>
              <a:rPr lang="de-AT" dirty="0"/>
            </a:br>
            <a:endParaRPr lang="de-AT" dirty="0"/>
          </a:p>
        </p:txBody>
      </p:sp>
      <p:sp>
        <p:nvSpPr>
          <p:cNvPr id="4" name="Foliennummernplatzhalter 3">
            <a:extLst>
              <a:ext uri="{FF2B5EF4-FFF2-40B4-BE49-F238E27FC236}">
                <a16:creationId xmlns:a16="http://schemas.microsoft.com/office/drawing/2014/main" id="{42092348-000A-FB30-588A-6AD4098D53D4}"/>
              </a:ext>
            </a:extLst>
          </p:cNvPr>
          <p:cNvSpPr>
            <a:spLocks noGrp="1"/>
          </p:cNvSpPr>
          <p:nvPr>
            <p:ph type="sldNum" sz="quarter" idx="4"/>
          </p:nvPr>
        </p:nvSpPr>
        <p:spPr/>
        <p:txBody>
          <a:bodyPr/>
          <a:lstStyle/>
          <a:p>
            <a:pPr algn="r"/>
            <a:fld id="{E56F7BA0-B6EC-4A69-870B-E36CB69C07A3}" type="slidenum">
              <a:rPr lang="de-DE" smtClean="0"/>
              <a:pPr algn="r"/>
              <a:t>15</a:t>
            </a:fld>
            <a:endParaRPr lang="de-DE"/>
          </a:p>
        </p:txBody>
      </p:sp>
    </p:spTree>
    <p:extLst>
      <p:ext uri="{BB962C8B-B14F-4D97-AF65-F5344CB8AC3E}">
        <p14:creationId xmlns:p14="http://schemas.microsoft.com/office/powerpoint/2010/main" val="800096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EB4DA8D-E80E-8881-02BE-C8FAD527D43C}"/>
              </a:ext>
            </a:extLst>
          </p:cNvPr>
          <p:cNvSpPr>
            <a:spLocks noGrp="1"/>
          </p:cNvSpPr>
          <p:nvPr>
            <p:ph idx="1"/>
          </p:nvPr>
        </p:nvSpPr>
        <p:spPr/>
        <p:txBody>
          <a:bodyPr>
            <a:normAutofit/>
          </a:bodyPr>
          <a:lstStyle/>
          <a:p>
            <a:r>
              <a:rPr lang="de-AT" sz="2600" i="1" dirty="0"/>
              <a:t>„Im Übrigen ist nicht ausgeschlossen, dass in diesem Zusammenhang ein System zum Arbeitsstundenausgleich, ein Ruhetagesystem oder gar die Festlegung eher</a:t>
            </a:r>
            <a:r>
              <a:rPr lang="de-AT" sz="2600" b="1" i="1" dirty="0"/>
              <a:t> wöchentlicher als monatlicher Grenzwerte für Flugdienststunden </a:t>
            </a:r>
            <a:r>
              <a:rPr lang="de-AT" sz="2600" i="1" dirty="0"/>
              <a:t>eine Maßnahme sein mag, die im Hinblick auf die Erreichung des genannten Ziels angemessener und kohärenter ist als die im Ausgangsverfahren in Rede stehende.“</a:t>
            </a:r>
          </a:p>
        </p:txBody>
      </p:sp>
      <p:sp>
        <p:nvSpPr>
          <p:cNvPr id="3" name="Titel 2">
            <a:extLst>
              <a:ext uri="{FF2B5EF4-FFF2-40B4-BE49-F238E27FC236}">
                <a16:creationId xmlns:a16="http://schemas.microsoft.com/office/drawing/2014/main" id="{832B734E-3121-2173-70DE-9DBA4A4BD294}"/>
              </a:ext>
            </a:extLst>
          </p:cNvPr>
          <p:cNvSpPr>
            <a:spLocks noGrp="1"/>
          </p:cNvSpPr>
          <p:nvPr>
            <p:ph type="title"/>
          </p:nvPr>
        </p:nvSpPr>
        <p:spPr/>
        <p:txBody>
          <a:bodyPr>
            <a:normAutofit fontScale="90000"/>
          </a:bodyPr>
          <a:lstStyle/>
          <a:p>
            <a:br>
              <a:rPr lang="de-AT" dirty="0"/>
            </a:br>
            <a:r>
              <a:rPr lang="de-AT" dirty="0"/>
              <a:t>Kann eine sachliche Rechtfertigung darin liegen, dass der Zuschlag eine besondere Arbeitsbelastung abgelten will?</a:t>
            </a:r>
            <a:br>
              <a:rPr lang="de-AT" dirty="0"/>
            </a:br>
            <a:endParaRPr lang="de-AT" dirty="0"/>
          </a:p>
        </p:txBody>
      </p:sp>
      <p:sp>
        <p:nvSpPr>
          <p:cNvPr id="4" name="Foliennummernplatzhalter 3">
            <a:extLst>
              <a:ext uri="{FF2B5EF4-FFF2-40B4-BE49-F238E27FC236}">
                <a16:creationId xmlns:a16="http://schemas.microsoft.com/office/drawing/2014/main" id="{1B2E52EB-2F91-DB5A-1ABD-870FF78DDAC6}"/>
              </a:ext>
            </a:extLst>
          </p:cNvPr>
          <p:cNvSpPr>
            <a:spLocks noGrp="1"/>
          </p:cNvSpPr>
          <p:nvPr>
            <p:ph type="sldNum" sz="quarter" idx="4"/>
          </p:nvPr>
        </p:nvSpPr>
        <p:spPr/>
        <p:txBody>
          <a:bodyPr/>
          <a:lstStyle/>
          <a:p>
            <a:pPr algn="r"/>
            <a:fld id="{E56F7BA0-B6EC-4A69-870B-E36CB69C07A3}" type="slidenum">
              <a:rPr lang="de-DE" smtClean="0"/>
              <a:pPr algn="r"/>
              <a:t>16</a:t>
            </a:fld>
            <a:endParaRPr lang="de-DE"/>
          </a:p>
        </p:txBody>
      </p:sp>
    </p:spTree>
    <p:extLst>
      <p:ext uri="{BB962C8B-B14F-4D97-AF65-F5344CB8AC3E}">
        <p14:creationId xmlns:p14="http://schemas.microsoft.com/office/powerpoint/2010/main" val="3169038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F7FDAC5-E7E9-7C8E-91AC-B2EB48B4CE27}"/>
              </a:ext>
            </a:extLst>
          </p:cNvPr>
          <p:cNvSpPr>
            <a:spLocks noGrp="1"/>
          </p:cNvSpPr>
          <p:nvPr>
            <p:ph idx="1"/>
          </p:nvPr>
        </p:nvSpPr>
        <p:spPr/>
        <p:txBody>
          <a:bodyPr>
            <a:normAutofit/>
          </a:bodyPr>
          <a:lstStyle/>
          <a:p>
            <a:r>
              <a:rPr lang="de-AT" b="1" dirty="0"/>
              <a:t>Nein!!!</a:t>
            </a:r>
          </a:p>
          <a:p>
            <a:r>
              <a:rPr lang="de-AT" dirty="0"/>
              <a:t>Es existiert </a:t>
            </a:r>
            <a:r>
              <a:rPr lang="de-AT" b="1" dirty="0"/>
              <a:t>individuelle Zuschlagsgrenze für TZA</a:t>
            </a:r>
          </a:p>
          <a:p>
            <a:r>
              <a:rPr lang="de-AT" b="1" dirty="0"/>
              <a:t>TZA-MAZ geltet Mehrbelastung ab</a:t>
            </a:r>
          </a:p>
          <a:p>
            <a:r>
              <a:rPr lang="de-AT" b="1" dirty="0"/>
              <a:t> Berücksichtigungswürdige Interessen</a:t>
            </a:r>
            <a:r>
              <a:rPr lang="de-AT" dirty="0"/>
              <a:t> des TZ-AN werden </a:t>
            </a:r>
            <a:r>
              <a:rPr lang="de-AT" b="1" dirty="0"/>
              <a:t>durch § 19d Abs 3 AZG geschützt</a:t>
            </a:r>
          </a:p>
          <a:p>
            <a:r>
              <a:rPr lang="de-AT" dirty="0" err="1"/>
              <a:t>Üstd</a:t>
            </a:r>
            <a:r>
              <a:rPr lang="de-AT" dirty="0"/>
              <a:t>-Zuschlag knüpft erst bei einem </a:t>
            </a:r>
            <a:r>
              <a:rPr lang="de-AT" b="1" dirty="0"/>
              <a:t>anderen Belastungsgrad</a:t>
            </a:r>
            <a:r>
              <a:rPr lang="de-AT" dirty="0"/>
              <a:t> an</a:t>
            </a:r>
          </a:p>
          <a:p>
            <a:endParaRPr lang="de-AT" b="1" dirty="0"/>
          </a:p>
        </p:txBody>
      </p:sp>
      <p:sp>
        <p:nvSpPr>
          <p:cNvPr id="3" name="Titel 2">
            <a:extLst>
              <a:ext uri="{FF2B5EF4-FFF2-40B4-BE49-F238E27FC236}">
                <a16:creationId xmlns:a16="http://schemas.microsoft.com/office/drawing/2014/main" id="{B0ECF1BC-981A-79F4-C65B-9B9CDA80B249}"/>
              </a:ext>
            </a:extLst>
          </p:cNvPr>
          <p:cNvSpPr>
            <a:spLocks noGrp="1"/>
          </p:cNvSpPr>
          <p:nvPr>
            <p:ph type="title"/>
          </p:nvPr>
        </p:nvSpPr>
        <p:spPr/>
        <p:txBody>
          <a:bodyPr/>
          <a:lstStyle/>
          <a:p>
            <a:r>
              <a:rPr lang="de-AT" dirty="0"/>
              <a:t>Handlungsbedarf innerhalb der österreichischen Arbeitsrechtsordnung?</a:t>
            </a:r>
          </a:p>
        </p:txBody>
      </p:sp>
      <p:sp>
        <p:nvSpPr>
          <p:cNvPr id="4" name="Foliennummernplatzhalter 3">
            <a:extLst>
              <a:ext uri="{FF2B5EF4-FFF2-40B4-BE49-F238E27FC236}">
                <a16:creationId xmlns:a16="http://schemas.microsoft.com/office/drawing/2014/main" id="{0808DF32-E904-F1D3-8190-72371E1BCEBA}"/>
              </a:ext>
            </a:extLst>
          </p:cNvPr>
          <p:cNvSpPr>
            <a:spLocks noGrp="1"/>
          </p:cNvSpPr>
          <p:nvPr>
            <p:ph type="sldNum" sz="quarter" idx="4"/>
          </p:nvPr>
        </p:nvSpPr>
        <p:spPr/>
        <p:txBody>
          <a:bodyPr/>
          <a:lstStyle/>
          <a:p>
            <a:pPr algn="r"/>
            <a:fld id="{E56F7BA0-B6EC-4A69-870B-E36CB69C07A3}" type="slidenum">
              <a:rPr lang="de-DE" smtClean="0"/>
              <a:pPr algn="r"/>
              <a:t>17</a:t>
            </a:fld>
            <a:endParaRPr lang="de-DE"/>
          </a:p>
        </p:txBody>
      </p:sp>
    </p:spTree>
    <p:extLst>
      <p:ext uri="{BB962C8B-B14F-4D97-AF65-F5344CB8AC3E}">
        <p14:creationId xmlns:p14="http://schemas.microsoft.com/office/powerpoint/2010/main" val="1250882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D2FEA3E-15F4-2D04-18B9-91C884C1CD26}"/>
              </a:ext>
            </a:extLst>
          </p:cNvPr>
          <p:cNvSpPr>
            <a:spLocks noGrp="1"/>
          </p:cNvSpPr>
          <p:nvPr>
            <p:ph idx="1"/>
          </p:nvPr>
        </p:nvSpPr>
        <p:spPr/>
        <p:txBody>
          <a:bodyPr/>
          <a:lstStyle/>
          <a:p>
            <a:r>
              <a:rPr lang="de-AT" dirty="0"/>
              <a:t>Studien beweisen, dass die </a:t>
            </a:r>
            <a:r>
              <a:rPr lang="de-AT" b="1" dirty="0"/>
              <a:t>Gesundheitsbelastung</a:t>
            </a:r>
            <a:r>
              <a:rPr lang="de-AT" dirty="0"/>
              <a:t> bei Arbeitszeiten </a:t>
            </a:r>
            <a:r>
              <a:rPr lang="de-AT" b="1" dirty="0"/>
              <a:t>über 40 Wochenstunden zunimmt </a:t>
            </a:r>
            <a:r>
              <a:rPr lang="de-AT" dirty="0"/>
              <a:t>(</a:t>
            </a:r>
            <a:r>
              <a:rPr lang="de-AT" dirty="0" err="1"/>
              <a:t>vgl</a:t>
            </a:r>
            <a:r>
              <a:rPr lang="de-AT" dirty="0"/>
              <a:t> hierzu </a:t>
            </a:r>
            <a:r>
              <a:rPr lang="de-AT" i="1" dirty="0"/>
              <a:t>Wolf/Jöst, </a:t>
            </a:r>
            <a:r>
              <a:rPr lang="de-AT" dirty="0"/>
              <a:t>ZAS 2024/8)</a:t>
            </a:r>
          </a:p>
          <a:p>
            <a:r>
              <a:rPr lang="de-AT" dirty="0"/>
              <a:t>Einführung des </a:t>
            </a:r>
            <a:r>
              <a:rPr lang="de-AT" dirty="0" err="1"/>
              <a:t>Üstd</a:t>
            </a:r>
            <a:r>
              <a:rPr lang="de-AT" dirty="0"/>
              <a:t>-Zuschlags hatte </a:t>
            </a:r>
            <a:r>
              <a:rPr lang="de-AT" b="1" dirty="0"/>
              <a:t>arbeitsmedizinische Gründe </a:t>
            </a:r>
            <a:r>
              <a:rPr lang="de-AT" dirty="0"/>
              <a:t>(</a:t>
            </a:r>
            <a:r>
              <a:rPr lang="de-AT" dirty="0" err="1"/>
              <a:t>ErläutRV</a:t>
            </a:r>
            <a:r>
              <a:rPr lang="de-AT" dirty="0"/>
              <a:t> 136 </a:t>
            </a:r>
            <a:r>
              <a:rPr lang="de-AT" dirty="0" err="1"/>
              <a:t>BlgNR</a:t>
            </a:r>
            <a:r>
              <a:rPr lang="de-AT" dirty="0"/>
              <a:t> 12. GP 2)</a:t>
            </a:r>
          </a:p>
        </p:txBody>
      </p:sp>
      <p:sp>
        <p:nvSpPr>
          <p:cNvPr id="3" name="Titel 2">
            <a:extLst>
              <a:ext uri="{FF2B5EF4-FFF2-40B4-BE49-F238E27FC236}">
                <a16:creationId xmlns:a16="http://schemas.microsoft.com/office/drawing/2014/main" id="{DF672C40-8835-4E89-0B6F-F3715A50421C}"/>
              </a:ext>
            </a:extLst>
          </p:cNvPr>
          <p:cNvSpPr>
            <a:spLocks noGrp="1"/>
          </p:cNvSpPr>
          <p:nvPr>
            <p:ph type="title"/>
          </p:nvPr>
        </p:nvSpPr>
        <p:spPr/>
        <p:txBody>
          <a:bodyPr/>
          <a:lstStyle/>
          <a:p>
            <a:r>
              <a:rPr lang="de-AT" dirty="0"/>
              <a:t>Handlungsbedarf innerhalb der österreichischen Arbeitsrechtsordnung?</a:t>
            </a:r>
          </a:p>
        </p:txBody>
      </p:sp>
      <p:sp>
        <p:nvSpPr>
          <p:cNvPr id="4" name="Foliennummernplatzhalter 3">
            <a:extLst>
              <a:ext uri="{FF2B5EF4-FFF2-40B4-BE49-F238E27FC236}">
                <a16:creationId xmlns:a16="http://schemas.microsoft.com/office/drawing/2014/main" id="{3F069290-7D01-5364-E1C3-522233307735}"/>
              </a:ext>
            </a:extLst>
          </p:cNvPr>
          <p:cNvSpPr>
            <a:spLocks noGrp="1"/>
          </p:cNvSpPr>
          <p:nvPr>
            <p:ph type="sldNum" sz="quarter" idx="4"/>
          </p:nvPr>
        </p:nvSpPr>
        <p:spPr/>
        <p:txBody>
          <a:bodyPr/>
          <a:lstStyle/>
          <a:p>
            <a:pPr algn="r"/>
            <a:fld id="{E56F7BA0-B6EC-4A69-870B-E36CB69C07A3}" type="slidenum">
              <a:rPr lang="de-DE" smtClean="0"/>
              <a:pPr algn="r"/>
              <a:t>18</a:t>
            </a:fld>
            <a:endParaRPr lang="de-DE"/>
          </a:p>
        </p:txBody>
      </p:sp>
    </p:spTree>
    <p:extLst>
      <p:ext uri="{BB962C8B-B14F-4D97-AF65-F5344CB8AC3E}">
        <p14:creationId xmlns:p14="http://schemas.microsoft.com/office/powerpoint/2010/main" val="3275320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FCC8A4A-59D4-7D5F-76D9-C48B7518E2B1}"/>
              </a:ext>
            </a:extLst>
          </p:cNvPr>
          <p:cNvSpPr>
            <a:spLocks noGrp="1"/>
          </p:cNvSpPr>
          <p:nvPr>
            <p:ph type="title"/>
          </p:nvPr>
        </p:nvSpPr>
        <p:spPr/>
        <p:txBody>
          <a:bodyPr/>
          <a:lstStyle/>
          <a:p>
            <a:pPr algn="ctr"/>
            <a:r>
              <a:rPr lang="de-AT" dirty="0"/>
              <a:t>Vielen Dank für Ihre Aufmerksamkeit!!!</a:t>
            </a:r>
          </a:p>
        </p:txBody>
      </p:sp>
      <p:sp>
        <p:nvSpPr>
          <p:cNvPr id="6" name="Inhaltsplatzhalter 5">
            <a:extLst>
              <a:ext uri="{FF2B5EF4-FFF2-40B4-BE49-F238E27FC236}">
                <a16:creationId xmlns:a16="http://schemas.microsoft.com/office/drawing/2014/main" id="{5878BB27-EF91-6354-246B-C35B2D093994}"/>
              </a:ext>
            </a:extLst>
          </p:cNvPr>
          <p:cNvSpPr>
            <a:spLocks noGrp="1"/>
          </p:cNvSpPr>
          <p:nvPr>
            <p:ph sz="quarter" idx="11"/>
          </p:nvPr>
        </p:nvSpPr>
        <p:spPr/>
        <p:txBody>
          <a:bodyPr/>
          <a:lstStyle/>
          <a:p>
            <a:endParaRPr lang="de-AT"/>
          </a:p>
        </p:txBody>
      </p:sp>
      <p:sp>
        <p:nvSpPr>
          <p:cNvPr id="4" name="Foliennummernplatzhalter 3">
            <a:extLst>
              <a:ext uri="{FF2B5EF4-FFF2-40B4-BE49-F238E27FC236}">
                <a16:creationId xmlns:a16="http://schemas.microsoft.com/office/drawing/2014/main" id="{7963F6E0-D80C-71F8-BCDC-4832A5F448AF}"/>
              </a:ext>
            </a:extLst>
          </p:cNvPr>
          <p:cNvSpPr>
            <a:spLocks noGrp="1"/>
          </p:cNvSpPr>
          <p:nvPr>
            <p:ph type="sldNum" sz="quarter" idx="4"/>
          </p:nvPr>
        </p:nvSpPr>
        <p:spPr/>
        <p:txBody>
          <a:bodyPr/>
          <a:lstStyle/>
          <a:p>
            <a:pPr algn="r"/>
            <a:fld id="{E56F7BA0-B6EC-4A69-870B-E36CB69C07A3}" type="slidenum">
              <a:rPr lang="de-DE" smtClean="0"/>
              <a:pPr algn="r"/>
              <a:t>19</a:t>
            </a:fld>
            <a:endParaRPr lang="de-DE"/>
          </a:p>
        </p:txBody>
      </p:sp>
    </p:spTree>
    <p:extLst>
      <p:ext uri="{BB962C8B-B14F-4D97-AF65-F5344CB8AC3E}">
        <p14:creationId xmlns:p14="http://schemas.microsoft.com/office/powerpoint/2010/main" val="2205561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A1F712B-DDEE-A300-0A23-31777727163A}"/>
              </a:ext>
            </a:extLst>
          </p:cNvPr>
          <p:cNvSpPr>
            <a:spLocks noGrp="1"/>
          </p:cNvSpPr>
          <p:nvPr>
            <p:ph idx="1"/>
          </p:nvPr>
        </p:nvSpPr>
        <p:spPr/>
        <p:txBody>
          <a:bodyPr>
            <a:normAutofit lnSpcReduction="10000"/>
          </a:bodyPr>
          <a:lstStyle/>
          <a:p>
            <a:r>
              <a:rPr lang="de-AT" dirty="0"/>
              <a:t>EuGH verb </a:t>
            </a:r>
            <a:r>
              <a:rPr lang="de-AT" dirty="0" err="1"/>
              <a:t>Rs</a:t>
            </a:r>
            <a:r>
              <a:rPr lang="de-AT" dirty="0"/>
              <a:t> C-399/92 </a:t>
            </a:r>
            <a:r>
              <a:rPr lang="de-AT" dirty="0" err="1"/>
              <a:t>ua</a:t>
            </a:r>
            <a:r>
              <a:rPr lang="de-AT" dirty="0"/>
              <a:t>., </a:t>
            </a:r>
            <a:r>
              <a:rPr lang="de-AT" i="1" dirty="0"/>
              <a:t>Helmig</a:t>
            </a:r>
            <a:r>
              <a:rPr lang="de-AT" dirty="0"/>
              <a:t>, ECLI:EU:C:1994:415</a:t>
            </a:r>
          </a:p>
          <a:p>
            <a:pPr lvl="1">
              <a:buFont typeface="Wingdings" panose="05000000000000000000" pitchFamily="2" charset="2"/>
              <a:buChar char="Ø"/>
            </a:pPr>
            <a:r>
              <a:rPr lang="de-AT" dirty="0"/>
              <a:t>Keine Ungleichbehandlung, wenn die Gesamtvergütung für die gleiche Anzahl von Std gleich ist</a:t>
            </a:r>
          </a:p>
          <a:p>
            <a:pPr marL="358775" marR="0" lvl="0" indent="-358775" algn="l" defTabSz="914400" rtl="0" eaLnBrk="1" fontAlgn="auto" latinLnBrk="0" hangingPunct="1">
              <a:lnSpc>
                <a:spcPct val="90000"/>
              </a:lnSpc>
              <a:spcBef>
                <a:spcPts val="1000"/>
              </a:spcBef>
              <a:spcAft>
                <a:spcPts val="0"/>
              </a:spcAft>
              <a:buClr>
                <a:srgbClr val="C00000"/>
              </a:buClr>
              <a:buSzTx/>
              <a:buFont typeface="Wingdings" panose="05000000000000000000" pitchFamily="2" charset="2"/>
              <a:buChar char="§"/>
              <a:tabLst/>
              <a:defRPr/>
            </a:pPr>
            <a:r>
              <a:rPr kumimoji="0" lang="de-AT" sz="2800"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EuGH </a:t>
            </a:r>
            <a:r>
              <a:rPr kumimoji="0" lang="de-AT" sz="2800" b="0" i="0" u="none" strike="noStrike" kern="1200" cap="none" spc="0" normalizeH="0" baseline="0" noProof="0" dirty="0" err="1">
                <a:ln>
                  <a:noFill/>
                </a:ln>
                <a:solidFill>
                  <a:srgbClr val="E7E6E6">
                    <a:lumMod val="25000"/>
                  </a:srgbClr>
                </a:solidFill>
                <a:effectLst/>
                <a:uLnTx/>
                <a:uFillTx/>
                <a:latin typeface="Trebuchet MS" panose="020B0603020202020204" pitchFamily="34" charset="0"/>
                <a:ea typeface="+mn-ea"/>
                <a:cs typeface="+mn-cs"/>
              </a:rPr>
              <a:t>Rs</a:t>
            </a:r>
            <a:r>
              <a:rPr kumimoji="0" lang="de-AT" sz="2800"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 C-285/02, </a:t>
            </a:r>
            <a:r>
              <a:rPr lang="de-AT" i="1" dirty="0">
                <a:solidFill>
                  <a:srgbClr val="E7E6E6">
                    <a:lumMod val="25000"/>
                  </a:srgbClr>
                </a:solidFill>
              </a:rPr>
              <a:t>Elsner-</a:t>
            </a:r>
            <a:r>
              <a:rPr lang="de-AT" i="1" dirty="0" err="1">
                <a:solidFill>
                  <a:srgbClr val="E7E6E6">
                    <a:lumMod val="25000"/>
                  </a:srgbClr>
                </a:solidFill>
              </a:rPr>
              <a:t>Lakeberg</a:t>
            </a:r>
            <a:r>
              <a:rPr kumimoji="0" lang="de-AT" sz="2800"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 ECLI:EU:C:2004:320</a:t>
            </a:r>
          </a:p>
          <a:p>
            <a:pPr lvl="1">
              <a:buFont typeface="Wingdings" panose="05000000000000000000" pitchFamily="2" charset="2"/>
              <a:buChar char="Ø"/>
            </a:pPr>
            <a:r>
              <a:rPr lang="de-AT" dirty="0"/>
              <a:t>Ausmaß der vergütungsfreien Mehrarbeit muss dem TZA-Ausmaß entsprechen</a:t>
            </a:r>
          </a:p>
          <a:p>
            <a:pPr lvl="1">
              <a:buFont typeface="Wingdings" panose="05000000000000000000" pitchFamily="2" charset="2"/>
              <a:buChar char="Ø"/>
            </a:pPr>
            <a:r>
              <a:rPr lang="de-AT" dirty="0"/>
              <a:t>Entgelte für die Regelarbeitszeit und die Mehrarbeitsvergütungen sind gesondert zu vergleichen</a:t>
            </a:r>
          </a:p>
          <a:p>
            <a:pPr marL="358775" marR="0" lvl="0" indent="-358775" algn="l" defTabSz="914400" rtl="0" eaLnBrk="1" fontAlgn="auto" latinLnBrk="0" hangingPunct="1">
              <a:lnSpc>
                <a:spcPct val="90000"/>
              </a:lnSpc>
              <a:spcBef>
                <a:spcPts val="1000"/>
              </a:spcBef>
              <a:spcAft>
                <a:spcPts val="0"/>
              </a:spcAft>
              <a:buClr>
                <a:srgbClr val="C00000"/>
              </a:buClr>
              <a:buSzTx/>
              <a:buFont typeface="Wingdings" panose="05000000000000000000" pitchFamily="2" charset="2"/>
              <a:buChar char="§"/>
              <a:tabLst/>
              <a:defRPr/>
            </a:pPr>
            <a:r>
              <a:rPr kumimoji="0" lang="de-AT" sz="2800"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EuGH </a:t>
            </a:r>
            <a:r>
              <a:rPr kumimoji="0" lang="de-AT" sz="2800" b="0" i="0" u="none" strike="noStrike" kern="1200" cap="none" spc="0" normalizeH="0" baseline="0" noProof="0" dirty="0" err="1">
                <a:ln>
                  <a:noFill/>
                </a:ln>
                <a:solidFill>
                  <a:srgbClr val="E7E6E6">
                    <a:lumMod val="25000"/>
                  </a:srgbClr>
                </a:solidFill>
                <a:effectLst/>
                <a:uLnTx/>
                <a:uFillTx/>
                <a:latin typeface="Trebuchet MS" panose="020B0603020202020204" pitchFamily="34" charset="0"/>
                <a:ea typeface="+mn-ea"/>
                <a:cs typeface="+mn-cs"/>
              </a:rPr>
              <a:t>Rs</a:t>
            </a:r>
            <a:r>
              <a:rPr kumimoji="0" lang="de-AT" sz="2800"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 C-300/06 - </a:t>
            </a:r>
            <a:r>
              <a:rPr kumimoji="0" lang="de-AT" sz="2800" b="0" i="1"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Voß</a:t>
            </a:r>
            <a:r>
              <a:rPr kumimoji="0" lang="de-AT" sz="2800"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 ECLI:EU:C:2007:757</a:t>
            </a:r>
          </a:p>
          <a:p>
            <a:pPr lvl="1">
              <a:spcBef>
                <a:spcPts val="1000"/>
              </a:spcBef>
              <a:buFont typeface="Wingdings" panose="05000000000000000000" pitchFamily="2" charset="2"/>
              <a:buChar char="Ø"/>
              <a:defRPr/>
            </a:pPr>
            <a:r>
              <a:rPr kumimoji="0" lang="de-AT"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rPr>
              <a:t>Mittelbare Diskriminierung wenn Mehrarbeitsstunden schlechter vergütet werden als „reguläre“ Arbeitsstunden</a:t>
            </a:r>
          </a:p>
          <a:p>
            <a:pPr lvl="1">
              <a:spcBef>
                <a:spcPts val="1000"/>
              </a:spcBef>
              <a:buFont typeface="Wingdings" panose="05000000000000000000" pitchFamily="2" charset="2"/>
              <a:buChar char="Ø"/>
              <a:defRPr/>
            </a:pPr>
            <a:endParaRPr kumimoji="0" lang="de-AT" b="0" i="0" u="none" strike="noStrike" kern="1200" cap="none" spc="0" normalizeH="0" baseline="0" noProof="0" dirty="0">
              <a:ln>
                <a:noFill/>
              </a:ln>
              <a:solidFill>
                <a:srgbClr val="E7E6E6">
                  <a:lumMod val="25000"/>
                </a:srgbClr>
              </a:solidFill>
              <a:effectLst/>
              <a:uLnTx/>
              <a:uFillTx/>
              <a:latin typeface="Trebuchet MS" panose="020B0603020202020204" pitchFamily="34" charset="0"/>
              <a:ea typeface="+mn-ea"/>
              <a:cs typeface="+mn-cs"/>
            </a:endParaRPr>
          </a:p>
          <a:p>
            <a:pPr lvl="1">
              <a:buFont typeface="Wingdings" panose="05000000000000000000" pitchFamily="2" charset="2"/>
              <a:buChar char="Ø"/>
            </a:pPr>
            <a:endParaRPr lang="de-AT" dirty="0"/>
          </a:p>
          <a:p>
            <a:pPr marL="457200" lvl="1" indent="0">
              <a:buNone/>
            </a:pPr>
            <a:endParaRPr lang="de-AT" dirty="0"/>
          </a:p>
          <a:p>
            <a:pPr lvl="1">
              <a:buFont typeface="Wingdings" panose="05000000000000000000" pitchFamily="2" charset="2"/>
              <a:buChar char="Ø"/>
            </a:pPr>
            <a:endParaRPr lang="de-AT" dirty="0"/>
          </a:p>
          <a:p>
            <a:pPr lvl="1">
              <a:buFont typeface="Wingdings" panose="05000000000000000000" pitchFamily="2" charset="2"/>
              <a:buChar char="Ø"/>
            </a:pPr>
            <a:endParaRPr lang="de-AT" dirty="0"/>
          </a:p>
        </p:txBody>
      </p:sp>
      <p:sp>
        <p:nvSpPr>
          <p:cNvPr id="3" name="Titel 2">
            <a:extLst>
              <a:ext uri="{FF2B5EF4-FFF2-40B4-BE49-F238E27FC236}">
                <a16:creationId xmlns:a16="http://schemas.microsoft.com/office/drawing/2014/main" id="{E166D9B2-5F47-38B6-8212-29677145F38D}"/>
              </a:ext>
            </a:extLst>
          </p:cNvPr>
          <p:cNvSpPr>
            <a:spLocks noGrp="1"/>
          </p:cNvSpPr>
          <p:nvPr>
            <p:ph type="title"/>
          </p:nvPr>
        </p:nvSpPr>
        <p:spPr/>
        <p:txBody>
          <a:bodyPr/>
          <a:lstStyle/>
          <a:p>
            <a:pPr algn="ctr"/>
            <a:r>
              <a:rPr lang="de-AT" dirty="0"/>
              <a:t>Bisherige </a:t>
            </a:r>
            <a:r>
              <a:rPr lang="de-AT" dirty="0" err="1"/>
              <a:t>Rspr</a:t>
            </a:r>
            <a:r>
              <a:rPr lang="de-AT" dirty="0"/>
              <a:t>  </a:t>
            </a:r>
          </a:p>
        </p:txBody>
      </p:sp>
      <p:sp>
        <p:nvSpPr>
          <p:cNvPr id="4" name="Foliennummernplatzhalter 3">
            <a:extLst>
              <a:ext uri="{FF2B5EF4-FFF2-40B4-BE49-F238E27FC236}">
                <a16:creationId xmlns:a16="http://schemas.microsoft.com/office/drawing/2014/main" id="{AAF37C70-7EA1-D4D6-8616-EE6E6B359F0B}"/>
              </a:ext>
            </a:extLst>
          </p:cNvPr>
          <p:cNvSpPr>
            <a:spLocks noGrp="1"/>
          </p:cNvSpPr>
          <p:nvPr>
            <p:ph type="sldNum" sz="quarter" idx="4"/>
          </p:nvPr>
        </p:nvSpPr>
        <p:spPr/>
        <p:txBody>
          <a:bodyPr/>
          <a:lstStyle/>
          <a:p>
            <a:pPr algn="r"/>
            <a:fld id="{E56F7BA0-B6EC-4A69-870B-E36CB69C07A3}" type="slidenum">
              <a:rPr lang="de-DE" smtClean="0"/>
              <a:pPr algn="r"/>
              <a:t>2</a:t>
            </a:fld>
            <a:endParaRPr lang="de-DE"/>
          </a:p>
        </p:txBody>
      </p:sp>
    </p:spTree>
    <p:extLst>
      <p:ext uri="{BB962C8B-B14F-4D97-AF65-F5344CB8AC3E}">
        <p14:creationId xmlns:p14="http://schemas.microsoft.com/office/powerpoint/2010/main" val="2588980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A2AF0E-E036-9E09-E6E5-37009954DAD4}"/>
              </a:ext>
            </a:extLst>
          </p:cNvPr>
          <p:cNvSpPr>
            <a:spLocks noGrp="1"/>
          </p:cNvSpPr>
          <p:nvPr>
            <p:ph idx="1"/>
          </p:nvPr>
        </p:nvSpPr>
        <p:spPr/>
        <p:txBody>
          <a:bodyPr>
            <a:normAutofit fontScale="77500" lnSpcReduction="20000"/>
          </a:bodyPr>
          <a:lstStyle/>
          <a:p>
            <a:r>
              <a:rPr lang="de-AT" dirty="0"/>
              <a:t>Beim AG handelt es sich um einen Anbieter von Heimdialyse, der im gesamten Gebiet der Bundesrepublik Deutschland tätig ist.</a:t>
            </a:r>
          </a:p>
          <a:p>
            <a:r>
              <a:rPr lang="de-AT" dirty="0"/>
              <a:t>IK und CM, die beim KfH Kuratorium für Dialyse und Nierentransplantation eV als Pflegekräfte in Teilzeit angestellt sind, sind gemäß ihren jeweiligen Arbeitsverträgen mit einer Arbeitszeit von 40 % bzw. 80 % der regelmäßigen wöchentlichen Arbeitszeit einer Vollzeitkraft beschäftigt, die nach § 10 MTV 38,5 Stunden beträgt.</a:t>
            </a:r>
          </a:p>
          <a:p>
            <a:r>
              <a:rPr lang="de-AT" dirty="0"/>
              <a:t>Da die Klägerinnen die Ansicht vertraten, dass der Beklagte verpflichtet sei, ihnen gemäß § 10 Ziff. 7 MTV für die geleisteten Überstunden einen Zuschlag zu zahlen oder in ihren Arbeitszeitkonten eine dem Zuschlag entsprechende Zeitgutschrift vorzunehmen, erhoben sie beim Arbeitsgericht (Deutschland) Klage auf Erteilung einer den Zuschlägen entsprechenden Zeitgutschrift sowie auf Zahlung einer Entschädigung nach § 15 Abs. 2 AGG.</a:t>
            </a:r>
          </a:p>
        </p:txBody>
      </p:sp>
      <p:sp>
        <p:nvSpPr>
          <p:cNvPr id="3" name="Titel 2">
            <a:extLst>
              <a:ext uri="{FF2B5EF4-FFF2-40B4-BE49-F238E27FC236}">
                <a16:creationId xmlns:a16="http://schemas.microsoft.com/office/drawing/2014/main" id="{CAA8DF5C-D9BC-6F45-080C-81F8367A47BA}"/>
              </a:ext>
            </a:extLst>
          </p:cNvPr>
          <p:cNvSpPr>
            <a:spLocks noGrp="1"/>
          </p:cNvSpPr>
          <p:nvPr>
            <p:ph type="title"/>
          </p:nvPr>
        </p:nvSpPr>
        <p:spPr/>
        <p:txBody>
          <a:bodyPr>
            <a:normAutofit fontScale="90000"/>
          </a:bodyPr>
          <a:lstStyle/>
          <a:p>
            <a:pPr algn="ctr"/>
            <a:br>
              <a:rPr lang="de-AT" dirty="0"/>
            </a:br>
            <a:r>
              <a:rPr lang="de-AT" dirty="0"/>
              <a:t>EuGH C-184/22, C-185/22, </a:t>
            </a:r>
            <a:r>
              <a:rPr lang="de-AT" i="1" dirty="0"/>
              <a:t>KfH Kuratorium für Dialyse und Nierentransplantation eV</a:t>
            </a:r>
            <a:r>
              <a:rPr lang="de-AT" dirty="0"/>
              <a:t>, ECLI:EU:C:2024:637</a:t>
            </a:r>
            <a:br>
              <a:rPr lang="de-AT" dirty="0"/>
            </a:br>
            <a:br>
              <a:rPr lang="de-AT" dirty="0"/>
            </a:br>
            <a:r>
              <a:rPr lang="de-AT" dirty="0"/>
              <a:t>	 </a:t>
            </a:r>
          </a:p>
        </p:txBody>
      </p:sp>
      <p:sp>
        <p:nvSpPr>
          <p:cNvPr id="4" name="Foliennummernplatzhalter 3">
            <a:extLst>
              <a:ext uri="{FF2B5EF4-FFF2-40B4-BE49-F238E27FC236}">
                <a16:creationId xmlns:a16="http://schemas.microsoft.com/office/drawing/2014/main" id="{591D69D4-AE4C-C413-6E8C-8FE4DD82AAC4}"/>
              </a:ext>
            </a:extLst>
          </p:cNvPr>
          <p:cNvSpPr>
            <a:spLocks noGrp="1"/>
          </p:cNvSpPr>
          <p:nvPr>
            <p:ph type="sldNum" sz="quarter" idx="4"/>
          </p:nvPr>
        </p:nvSpPr>
        <p:spPr/>
        <p:txBody>
          <a:bodyPr/>
          <a:lstStyle/>
          <a:p>
            <a:pPr algn="r"/>
            <a:fld id="{E56F7BA0-B6EC-4A69-870B-E36CB69C07A3}" type="slidenum">
              <a:rPr lang="de-DE" smtClean="0"/>
              <a:pPr algn="r"/>
              <a:t>3</a:t>
            </a:fld>
            <a:endParaRPr lang="de-DE"/>
          </a:p>
        </p:txBody>
      </p:sp>
    </p:spTree>
    <p:extLst>
      <p:ext uri="{BB962C8B-B14F-4D97-AF65-F5344CB8AC3E}">
        <p14:creationId xmlns:p14="http://schemas.microsoft.com/office/powerpoint/2010/main" val="2254963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3E1EBF2-3644-93F0-B4BE-8B249A8D34DE}"/>
              </a:ext>
            </a:extLst>
          </p:cNvPr>
          <p:cNvSpPr>
            <a:spLocks noGrp="1"/>
          </p:cNvSpPr>
          <p:nvPr>
            <p:ph idx="1"/>
          </p:nvPr>
        </p:nvSpPr>
        <p:spPr/>
        <p:txBody>
          <a:bodyPr>
            <a:normAutofit fontScale="85000" lnSpcReduction="10000"/>
          </a:bodyPr>
          <a:lstStyle/>
          <a:p>
            <a:r>
              <a:rPr lang="de-AT" dirty="0"/>
              <a:t>Stellt es eine mittelbare Diskriminierung aufgrund des Geschlechts </a:t>
            </a:r>
            <a:r>
              <a:rPr lang="de-AT" dirty="0" err="1"/>
              <a:t>bzw</a:t>
            </a:r>
            <a:r>
              <a:rPr lang="de-AT" dirty="0"/>
              <a:t> eine TZ-AN Diskriminierung dar, wenn TZ-AN einen Überstundenzuschlag erst dann erhalten, wenn Vollzeit-AN einen solchen erhalten?</a:t>
            </a:r>
          </a:p>
          <a:p>
            <a:r>
              <a:rPr lang="de-AT" dirty="0"/>
              <a:t>Muss für eine mittelbare Diskriminierung aufgrund des Geschlechts nicht nur der  Frauenanteil unter den TZ-AN erheblich mehr sein, sondern müssen auch unter den Vollzeitbeschäftigten erheblich mehr Männer sein?</a:t>
            </a:r>
          </a:p>
          <a:p>
            <a:r>
              <a:rPr lang="de-AT" dirty="0"/>
              <a:t>Ist eine sachliche Rechtfertigung darin zu sehen, dass der Üstd-Zuschlag den AG von der Anordnung von Üstd abhalten soll?</a:t>
            </a:r>
          </a:p>
          <a:p>
            <a:r>
              <a:rPr lang="de-AT" dirty="0"/>
              <a:t>Kann die Verhinderung einer Schlechterbehandlung von Vollzeitarbeitnehmern eine gleiche Zuschlagsgrenze sachlich rechtfertigen?</a:t>
            </a:r>
          </a:p>
        </p:txBody>
      </p:sp>
      <p:sp>
        <p:nvSpPr>
          <p:cNvPr id="3" name="Titel 2">
            <a:extLst>
              <a:ext uri="{FF2B5EF4-FFF2-40B4-BE49-F238E27FC236}">
                <a16:creationId xmlns:a16="http://schemas.microsoft.com/office/drawing/2014/main" id="{ED319288-7E8C-E5DA-FB9D-0A5E455BECC5}"/>
              </a:ext>
            </a:extLst>
          </p:cNvPr>
          <p:cNvSpPr>
            <a:spLocks noGrp="1"/>
          </p:cNvSpPr>
          <p:nvPr>
            <p:ph type="title"/>
          </p:nvPr>
        </p:nvSpPr>
        <p:spPr/>
        <p:txBody>
          <a:bodyPr>
            <a:normAutofit/>
          </a:bodyPr>
          <a:lstStyle/>
          <a:p>
            <a:pPr algn="ctr"/>
            <a:r>
              <a:rPr lang="de-AT" dirty="0"/>
              <a:t>Vorabentscheidungsfragen (Auszug)</a:t>
            </a:r>
          </a:p>
        </p:txBody>
      </p:sp>
      <p:sp>
        <p:nvSpPr>
          <p:cNvPr id="4" name="Foliennummernplatzhalter 3">
            <a:extLst>
              <a:ext uri="{FF2B5EF4-FFF2-40B4-BE49-F238E27FC236}">
                <a16:creationId xmlns:a16="http://schemas.microsoft.com/office/drawing/2014/main" id="{309FC813-1600-F94C-C241-7736DB72FD45}"/>
              </a:ext>
            </a:extLst>
          </p:cNvPr>
          <p:cNvSpPr>
            <a:spLocks noGrp="1"/>
          </p:cNvSpPr>
          <p:nvPr>
            <p:ph type="sldNum" sz="quarter" idx="4"/>
          </p:nvPr>
        </p:nvSpPr>
        <p:spPr/>
        <p:txBody>
          <a:bodyPr/>
          <a:lstStyle/>
          <a:p>
            <a:pPr algn="r"/>
            <a:fld id="{E56F7BA0-B6EC-4A69-870B-E36CB69C07A3}" type="slidenum">
              <a:rPr lang="de-DE" smtClean="0"/>
              <a:pPr algn="r"/>
              <a:t>4</a:t>
            </a:fld>
            <a:endParaRPr lang="de-DE"/>
          </a:p>
        </p:txBody>
      </p:sp>
    </p:spTree>
    <p:extLst>
      <p:ext uri="{BB962C8B-B14F-4D97-AF65-F5344CB8AC3E}">
        <p14:creationId xmlns:p14="http://schemas.microsoft.com/office/powerpoint/2010/main" val="268897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D79E00C-36D8-C30C-2360-23700790F8AB}"/>
              </a:ext>
            </a:extLst>
          </p:cNvPr>
          <p:cNvSpPr>
            <a:spLocks noGrp="1"/>
          </p:cNvSpPr>
          <p:nvPr>
            <p:ph idx="1"/>
          </p:nvPr>
        </p:nvSpPr>
        <p:spPr/>
        <p:txBody>
          <a:bodyPr>
            <a:normAutofit lnSpcReduction="10000"/>
          </a:bodyPr>
          <a:lstStyle/>
          <a:p>
            <a:pPr>
              <a:buFont typeface="Wingdings" panose="05000000000000000000" pitchFamily="2" charset="2"/>
              <a:buChar char="Ø"/>
            </a:pPr>
            <a:r>
              <a:rPr lang="de-AT" b="1" dirty="0"/>
              <a:t>Ja!!!</a:t>
            </a:r>
          </a:p>
          <a:p>
            <a:pPr>
              <a:buFont typeface="Wingdings" panose="05000000000000000000" pitchFamily="2" charset="2"/>
              <a:buChar char="Ø"/>
            </a:pPr>
            <a:r>
              <a:rPr lang="de-AT" i="1" dirty="0"/>
              <a:t>„ Es ist […] darauf hinzuweisen, dass die Festsetzung dieser einheitlichen Untergrenze sowohl für vollzeitbeschäftigte als auch für teilzeitbeschäftigte Pflegekräfte für die Teilzeitbeschäftigten </a:t>
            </a:r>
            <a:r>
              <a:rPr lang="de-AT" b="1" i="1" dirty="0"/>
              <a:t>angesichts der in ihren Arbeitsverträgen vereinbarten regelmäßigen Arbeitszeit eine größere Belastung darstellt, da sie zumindest für einen Teil der Arbeitsstunden, die sie über ihre regelmäßige Arbeitszeit hinaus leisten, zwar vergütet werden, für diese aber kein Anspruch auf einen Überstundenzuschlag besteht.“</a:t>
            </a:r>
          </a:p>
        </p:txBody>
      </p:sp>
      <p:sp>
        <p:nvSpPr>
          <p:cNvPr id="3" name="Titel 2">
            <a:extLst>
              <a:ext uri="{FF2B5EF4-FFF2-40B4-BE49-F238E27FC236}">
                <a16:creationId xmlns:a16="http://schemas.microsoft.com/office/drawing/2014/main" id="{EF7B0845-993B-3264-D636-BB611215DBD9}"/>
              </a:ext>
            </a:extLst>
          </p:cNvPr>
          <p:cNvSpPr>
            <a:spLocks noGrp="1"/>
          </p:cNvSpPr>
          <p:nvPr>
            <p:ph type="title"/>
          </p:nvPr>
        </p:nvSpPr>
        <p:spPr/>
        <p:txBody>
          <a:bodyPr>
            <a:noAutofit/>
          </a:bodyPr>
          <a:lstStyle/>
          <a:p>
            <a:br>
              <a:rPr lang="de-AT" sz="2400" dirty="0"/>
            </a:br>
            <a:r>
              <a:rPr lang="de-AT" sz="2400" dirty="0"/>
              <a:t>Stellt es eine mittelbare Diskriminierung aufgrund des Geschlechts </a:t>
            </a:r>
            <a:r>
              <a:rPr lang="de-AT" sz="2400" dirty="0" err="1"/>
              <a:t>bzw</a:t>
            </a:r>
            <a:r>
              <a:rPr lang="de-AT" sz="2400" dirty="0"/>
              <a:t> eine TZ-AN Diskriminierung dar, wenn TZ-AN einen Überstundenzuschlag erst dann erhalten, wenn Vollzeit-AN einen solchen erhalten?</a:t>
            </a:r>
            <a:br>
              <a:rPr lang="de-AT" sz="2400" dirty="0"/>
            </a:br>
            <a:endParaRPr lang="de-AT" sz="2400" dirty="0"/>
          </a:p>
        </p:txBody>
      </p:sp>
      <p:sp>
        <p:nvSpPr>
          <p:cNvPr id="4" name="Foliennummernplatzhalter 3">
            <a:extLst>
              <a:ext uri="{FF2B5EF4-FFF2-40B4-BE49-F238E27FC236}">
                <a16:creationId xmlns:a16="http://schemas.microsoft.com/office/drawing/2014/main" id="{075933CB-7B54-3C91-290C-173134A49083}"/>
              </a:ext>
            </a:extLst>
          </p:cNvPr>
          <p:cNvSpPr>
            <a:spLocks noGrp="1"/>
          </p:cNvSpPr>
          <p:nvPr>
            <p:ph type="sldNum" sz="quarter" idx="4"/>
          </p:nvPr>
        </p:nvSpPr>
        <p:spPr/>
        <p:txBody>
          <a:bodyPr/>
          <a:lstStyle/>
          <a:p>
            <a:pPr algn="r"/>
            <a:fld id="{E56F7BA0-B6EC-4A69-870B-E36CB69C07A3}" type="slidenum">
              <a:rPr lang="de-DE" smtClean="0"/>
              <a:pPr algn="r"/>
              <a:t>5</a:t>
            </a:fld>
            <a:endParaRPr lang="de-DE"/>
          </a:p>
        </p:txBody>
      </p:sp>
    </p:spTree>
    <p:extLst>
      <p:ext uri="{BB962C8B-B14F-4D97-AF65-F5344CB8AC3E}">
        <p14:creationId xmlns:p14="http://schemas.microsoft.com/office/powerpoint/2010/main" val="160117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CDD44F9-BE16-BD1F-5ED3-2D97076F5093}"/>
              </a:ext>
            </a:extLst>
          </p:cNvPr>
          <p:cNvSpPr>
            <a:spLocks noGrp="1"/>
          </p:cNvSpPr>
          <p:nvPr>
            <p:ph idx="1"/>
          </p:nvPr>
        </p:nvSpPr>
        <p:spPr/>
        <p:txBody>
          <a:bodyPr>
            <a:normAutofit fontScale="92500"/>
          </a:bodyPr>
          <a:lstStyle/>
          <a:p>
            <a:pPr>
              <a:buFont typeface="Wingdings" panose="05000000000000000000" pitchFamily="2" charset="2"/>
              <a:buChar char="Ø"/>
            </a:pPr>
            <a:r>
              <a:rPr lang="de-AT" b="1" dirty="0"/>
              <a:t>Nein!!!</a:t>
            </a:r>
          </a:p>
          <a:p>
            <a:pPr>
              <a:buFont typeface="Wingdings" panose="05000000000000000000" pitchFamily="2" charset="2"/>
              <a:buChar char="Ø"/>
            </a:pPr>
            <a:r>
              <a:rPr lang="de-AT" dirty="0"/>
              <a:t>Der Begriff der mittelbaren Diskriminierung bezieht sich </a:t>
            </a:r>
            <a:r>
              <a:rPr lang="de-AT" b="1" dirty="0"/>
              <a:t>nicht auf quantitative Elemente</a:t>
            </a:r>
            <a:r>
              <a:rPr lang="de-AT" dirty="0"/>
              <a:t>.</a:t>
            </a:r>
          </a:p>
          <a:p>
            <a:pPr>
              <a:buFont typeface="Wingdings" panose="05000000000000000000" pitchFamily="2" charset="2"/>
              <a:buChar char="Ø"/>
            </a:pPr>
            <a:r>
              <a:rPr lang="de-AT" i="1" dirty="0"/>
              <a:t>„Die genannte Definition verfolgt nämlich einen </a:t>
            </a:r>
            <a:r>
              <a:rPr lang="de-AT" b="1" i="1" dirty="0"/>
              <a:t>qualitativen Ansatz</a:t>
            </a:r>
            <a:r>
              <a:rPr lang="de-AT" i="1" dirty="0"/>
              <a:t>, wonach geprüft werden muss, ob die betreffende nationale Maßnahme </a:t>
            </a:r>
            <a:r>
              <a:rPr lang="de-AT" b="1" i="1" dirty="0"/>
              <a:t>ihrem Wesen nach geeignet ist, Personen des einen Geschlechts gegenüber Personen des anderen Geschlechts „in besonderer Weise zu benachteiligen</a:t>
            </a:r>
            <a:r>
              <a:rPr lang="de-AT" i="1" dirty="0"/>
              <a:t>“. Daraus folgt, dass das nationale Gericht </a:t>
            </a:r>
            <a:r>
              <a:rPr lang="de-AT" b="1" i="1" dirty="0"/>
              <a:t>alle relevanten qualitativen Elemente prüfen muss</a:t>
            </a:r>
            <a:r>
              <a:rPr lang="de-AT" i="1" dirty="0"/>
              <a:t>, um festzustellen, ob eine solche Benachteiligung vorliegt.“</a:t>
            </a:r>
          </a:p>
        </p:txBody>
      </p:sp>
      <p:sp>
        <p:nvSpPr>
          <p:cNvPr id="3" name="Titel 2">
            <a:extLst>
              <a:ext uri="{FF2B5EF4-FFF2-40B4-BE49-F238E27FC236}">
                <a16:creationId xmlns:a16="http://schemas.microsoft.com/office/drawing/2014/main" id="{C883D4F7-ACCC-2504-4556-EE47637F71F5}"/>
              </a:ext>
            </a:extLst>
          </p:cNvPr>
          <p:cNvSpPr>
            <a:spLocks noGrp="1"/>
          </p:cNvSpPr>
          <p:nvPr>
            <p:ph type="title"/>
          </p:nvPr>
        </p:nvSpPr>
        <p:spPr/>
        <p:txBody>
          <a:bodyPr>
            <a:normAutofit fontScale="90000"/>
          </a:bodyPr>
          <a:lstStyle/>
          <a:p>
            <a:br>
              <a:rPr lang="de-AT" sz="2700" dirty="0"/>
            </a:br>
            <a:r>
              <a:rPr lang="de-AT" sz="2700" dirty="0"/>
              <a:t>Muss für eine mittelbare Diskriminierung aufgrund des Geschlechts nicht nur der  Frauenanteil unter den TZ-AN erheblich mehr sein, sondern müssen auch unter den Vollzeitbeschäftigten erheblich mehr Männer sein?</a:t>
            </a:r>
            <a:br>
              <a:rPr lang="de-AT" dirty="0"/>
            </a:br>
            <a:endParaRPr lang="de-AT" dirty="0"/>
          </a:p>
        </p:txBody>
      </p:sp>
      <p:sp>
        <p:nvSpPr>
          <p:cNvPr id="4" name="Foliennummernplatzhalter 3">
            <a:extLst>
              <a:ext uri="{FF2B5EF4-FFF2-40B4-BE49-F238E27FC236}">
                <a16:creationId xmlns:a16="http://schemas.microsoft.com/office/drawing/2014/main" id="{B35FD80F-1F91-BEE9-72C5-B18C003BF6E9}"/>
              </a:ext>
            </a:extLst>
          </p:cNvPr>
          <p:cNvSpPr>
            <a:spLocks noGrp="1"/>
          </p:cNvSpPr>
          <p:nvPr>
            <p:ph type="sldNum" sz="quarter" idx="4"/>
          </p:nvPr>
        </p:nvSpPr>
        <p:spPr/>
        <p:txBody>
          <a:bodyPr/>
          <a:lstStyle/>
          <a:p>
            <a:pPr algn="r"/>
            <a:fld id="{E56F7BA0-B6EC-4A69-870B-E36CB69C07A3}" type="slidenum">
              <a:rPr lang="de-DE" smtClean="0"/>
              <a:pPr algn="r"/>
              <a:t>6</a:t>
            </a:fld>
            <a:endParaRPr lang="de-DE"/>
          </a:p>
        </p:txBody>
      </p:sp>
    </p:spTree>
    <p:extLst>
      <p:ext uri="{BB962C8B-B14F-4D97-AF65-F5344CB8AC3E}">
        <p14:creationId xmlns:p14="http://schemas.microsoft.com/office/powerpoint/2010/main" val="326396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4171C2A-4238-303E-0F93-C5F9AE511BE6}"/>
              </a:ext>
            </a:extLst>
          </p:cNvPr>
          <p:cNvSpPr>
            <a:spLocks noGrp="1"/>
          </p:cNvSpPr>
          <p:nvPr>
            <p:ph idx="1"/>
          </p:nvPr>
        </p:nvSpPr>
        <p:spPr/>
        <p:txBody>
          <a:bodyPr/>
          <a:lstStyle/>
          <a:p>
            <a:pPr>
              <a:buFont typeface="Wingdings" panose="05000000000000000000" pitchFamily="2" charset="2"/>
              <a:buChar char="Ø"/>
            </a:pPr>
            <a:r>
              <a:rPr lang="de-AT" i="1" dirty="0"/>
              <a:t>„In diesem Zusammenhang stellen die </a:t>
            </a:r>
            <a:r>
              <a:rPr lang="de-AT" b="1" i="1" dirty="0"/>
              <a:t>statistischen Beweise</a:t>
            </a:r>
            <a:r>
              <a:rPr lang="de-AT" i="1" dirty="0"/>
              <a:t>, sofern sie vorhanden sind, </a:t>
            </a:r>
            <a:r>
              <a:rPr lang="de-AT" b="1" i="1" dirty="0"/>
              <a:t>nur eines der Elemente dar, auf die das nationale Gericht zurückgreifen kann und auf das der Gerichtshof Bezug nimmt</a:t>
            </a:r>
            <a:r>
              <a:rPr lang="de-AT" i="1" dirty="0"/>
              <a:t>, um das Vorliegen einer mittelbaren Diskriminierung im Zusammenhang mit der Umsetzung des Grundsatzes der Gleichbehandlung von Männern und Frauen zu kennzeichnen.“</a:t>
            </a:r>
          </a:p>
        </p:txBody>
      </p:sp>
      <p:sp>
        <p:nvSpPr>
          <p:cNvPr id="3" name="Titel 2">
            <a:extLst>
              <a:ext uri="{FF2B5EF4-FFF2-40B4-BE49-F238E27FC236}">
                <a16:creationId xmlns:a16="http://schemas.microsoft.com/office/drawing/2014/main" id="{513B7E31-ABAF-D8D4-6F1E-9133E9CBB37B}"/>
              </a:ext>
            </a:extLst>
          </p:cNvPr>
          <p:cNvSpPr>
            <a:spLocks noGrp="1"/>
          </p:cNvSpPr>
          <p:nvPr>
            <p:ph type="title"/>
          </p:nvPr>
        </p:nvSpPr>
        <p:spPr/>
        <p:txBody>
          <a:bodyPr>
            <a:normAutofit fontScale="90000"/>
          </a:bodyPr>
          <a:lstStyle/>
          <a:p>
            <a:br>
              <a:rPr lang="de-AT" dirty="0"/>
            </a:br>
            <a:r>
              <a:rPr lang="de-AT" sz="2700" dirty="0"/>
              <a:t>Muss für eine mittelbare Diskriminierung aufgrund des Geschlechts nicht nur der  Frauenanteil unter den TZ-AN erheblich mehr sein, sondern müssen auch unter den Vollzeitbeschäftigten erheblich mehr Männer sein?</a:t>
            </a:r>
            <a:br>
              <a:rPr lang="de-AT" sz="2700" dirty="0"/>
            </a:br>
            <a:endParaRPr lang="de-AT" sz="2700" dirty="0"/>
          </a:p>
        </p:txBody>
      </p:sp>
      <p:sp>
        <p:nvSpPr>
          <p:cNvPr id="4" name="Foliennummernplatzhalter 3">
            <a:extLst>
              <a:ext uri="{FF2B5EF4-FFF2-40B4-BE49-F238E27FC236}">
                <a16:creationId xmlns:a16="http://schemas.microsoft.com/office/drawing/2014/main" id="{8A3E4385-F73A-D795-AA46-D5932034F8A3}"/>
              </a:ext>
            </a:extLst>
          </p:cNvPr>
          <p:cNvSpPr>
            <a:spLocks noGrp="1"/>
          </p:cNvSpPr>
          <p:nvPr>
            <p:ph type="sldNum" sz="quarter" idx="4"/>
          </p:nvPr>
        </p:nvSpPr>
        <p:spPr/>
        <p:txBody>
          <a:bodyPr/>
          <a:lstStyle/>
          <a:p>
            <a:pPr algn="r"/>
            <a:fld id="{E56F7BA0-B6EC-4A69-870B-E36CB69C07A3}" type="slidenum">
              <a:rPr lang="de-DE" smtClean="0"/>
              <a:pPr algn="r"/>
              <a:t>7</a:t>
            </a:fld>
            <a:endParaRPr lang="de-DE"/>
          </a:p>
        </p:txBody>
      </p:sp>
    </p:spTree>
    <p:extLst>
      <p:ext uri="{BB962C8B-B14F-4D97-AF65-F5344CB8AC3E}">
        <p14:creationId xmlns:p14="http://schemas.microsoft.com/office/powerpoint/2010/main" val="70943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7774C72-B8F5-BB37-90C4-C2D2E3532D8C}"/>
              </a:ext>
            </a:extLst>
          </p:cNvPr>
          <p:cNvSpPr>
            <a:spLocks noGrp="1"/>
          </p:cNvSpPr>
          <p:nvPr>
            <p:ph idx="1"/>
          </p:nvPr>
        </p:nvSpPr>
        <p:spPr/>
        <p:txBody>
          <a:bodyPr/>
          <a:lstStyle/>
          <a:p>
            <a:r>
              <a:rPr lang="de-AT" b="1" dirty="0"/>
              <a:t>Nein!!!</a:t>
            </a:r>
          </a:p>
          <a:p>
            <a:r>
              <a:rPr lang="de-AT" dirty="0"/>
              <a:t>TZ-AN werden bei einer einheitlichen Üstd-Grenze </a:t>
            </a:r>
            <a:r>
              <a:rPr lang="de-AT" b="1" dirty="0"/>
              <a:t>vermehrt zur Überstundenleistung herangezogen.</a:t>
            </a:r>
          </a:p>
        </p:txBody>
      </p:sp>
      <p:sp>
        <p:nvSpPr>
          <p:cNvPr id="3" name="Titel 2">
            <a:extLst>
              <a:ext uri="{FF2B5EF4-FFF2-40B4-BE49-F238E27FC236}">
                <a16:creationId xmlns:a16="http://schemas.microsoft.com/office/drawing/2014/main" id="{19C9ABB9-1EEB-2794-E3AB-FDCD507E72D3}"/>
              </a:ext>
            </a:extLst>
          </p:cNvPr>
          <p:cNvSpPr>
            <a:spLocks noGrp="1"/>
          </p:cNvSpPr>
          <p:nvPr>
            <p:ph type="title"/>
          </p:nvPr>
        </p:nvSpPr>
        <p:spPr/>
        <p:txBody>
          <a:bodyPr>
            <a:normAutofit fontScale="90000"/>
          </a:bodyPr>
          <a:lstStyle/>
          <a:p>
            <a:br>
              <a:rPr lang="de-AT" dirty="0"/>
            </a:br>
            <a:r>
              <a:rPr lang="de-AT" dirty="0"/>
              <a:t>Ist eine sachliche Rechtfertigung darin zu sehen, dass der Üstd-Zuschlag den AG von der Anordnung von Üstd abhalten soll?</a:t>
            </a:r>
            <a:br>
              <a:rPr lang="de-AT" dirty="0"/>
            </a:br>
            <a:endParaRPr lang="de-AT" dirty="0"/>
          </a:p>
        </p:txBody>
      </p:sp>
      <p:sp>
        <p:nvSpPr>
          <p:cNvPr id="4" name="Foliennummernplatzhalter 3">
            <a:extLst>
              <a:ext uri="{FF2B5EF4-FFF2-40B4-BE49-F238E27FC236}">
                <a16:creationId xmlns:a16="http://schemas.microsoft.com/office/drawing/2014/main" id="{39A6D14D-1A44-D27A-1E82-5FC5BF73670A}"/>
              </a:ext>
            </a:extLst>
          </p:cNvPr>
          <p:cNvSpPr>
            <a:spLocks noGrp="1"/>
          </p:cNvSpPr>
          <p:nvPr>
            <p:ph type="sldNum" sz="quarter" idx="4"/>
          </p:nvPr>
        </p:nvSpPr>
        <p:spPr/>
        <p:txBody>
          <a:bodyPr/>
          <a:lstStyle/>
          <a:p>
            <a:pPr algn="r"/>
            <a:fld id="{E56F7BA0-B6EC-4A69-870B-E36CB69C07A3}" type="slidenum">
              <a:rPr lang="de-DE" smtClean="0"/>
              <a:pPr algn="r"/>
              <a:t>8</a:t>
            </a:fld>
            <a:endParaRPr lang="de-DE"/>
          </a:p>
        </p:txBody>
      </p:sp>
    </p:spTree>
    <p:extLst>
      <p:ext uri="{BB962C8B-B14F-4D97-AF65-F5344CB8AC3E}">
        <p14:creationId xmlns:p14="http://schemas.microsoft.com/office/powerpoint/2010/main" val="18787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B0BA145-ACCE-97A7-25D7-C9F0FE1646F5}"/>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de-AT" b="1" dirty="0"/>
              <a:t>Nein!!!</a:t>
            </a:r>
          </a:p>
          <a:p>
            <a:pPr>
              <a:buFont typeface="Wingdings" panose="05000000000000000000" pitchFamily="2" charset="2"/>
              <a:buChar char="Ø"/>
            </a:pPr>
            <a:r>
              <a:rPr lang="de-AT" i="1" dirty="0"/>
              <a:t>„Die diesem Ziel zugrunde liegenden Überlegungen beruhen auf der Prämisse, wonach es einer schlechteren Behandlung von Vollzeitbeschäftigten gleichkommt, wenn ein Arbeitgeber, der von einem Teilzeitbeschäftigten die Leistung von Überstunden verlangt, verpflichtet wird, diesem ab der ersten Stunde, die er über die in seinem Arbeitsvertrag individuell vereinbarte Arbeitszeit hinaus arbeitet, einen Überstundenzuschlag zu gewähren, wie dies bei einem Vollzeitbeschäftigten der Fall ist. </a:t>
            </a:r>
            <a:r>
              <a:rPr lang="de-AT" b="1" i="1" dirty="0"/>
              <a:t>Diese Prämisse ist jedoch fehlerhaft, da Vollzeitbeschäftigte in diesem Fall in Bezug auf Überstunden gleichbehandelt würden wie Teilzeitbeschäftigte, vorbehaltlich der Anwendung des Pro-</a:t>
            </a:r>
            <a:r>
              <a:rPr lang="de-AT" b="1" i="1" dirty="0" err="1"/>
              <a:t>rata</a:t>
            </a:r>
            <a:r>
              <a:rPr lang="de-AT" b="1" i="1" dirty="0"/>
              <a:t>-temporis-Grundsatzes.“</a:t>
            </a:r>
          </a:p>
          <a:p>
            <a:pPr>
              <a:buFont typeface="Wingdings" panose="05000000000000000000" pitchFamily="2" charset="2"/>
              <a:buChar char="Ø"/>
            </a:pPr>
            <a:endParaRPr lang="de-AT" i="1" dirty="0"/>
          </a:p>
        </p:txBody>
      </p:sp>
      <p:sp>
        <p:nvSpPr>
          <p:cNvPr id="3" name="Titel 2">
            <a:extLst>
              <a:ext uri="{FF2B5EF4-FFF2-40B4-BE49-F238E27FC236}">
                <a16:creationId xmlns:a16="http://schemas.microsoft.com/office/drawing/2014/main" id="{D2F71F6F-7F29-1CAA-741F-8FA837982E84}"/>
              </a:ext>
            </a:extLst>
          </p:cNvPr>
          <p:cNvSpPr>
            <a:spLocks noGrp="1"/>
          </p:cNvSpPr>
          <p:nvPr>
            <p:ph type="title"/>
          </p:nvPr>
        </p:nvSpPr>
        <p:spPr/>
        <p:txBody>
          <a:bodyPr>
            <a:normAutofit fontScale="90000"/>
          </a:bodyPr>
          <a:lstStyle/>
          <a:p>
            <a:br>
              <a:rPr lang="de-AT" dirty="0"/>
            </a:br>
            <a:r>
              <a:rPr lang="de-AT" dirty="0"/>
              <a:t>Kann die Verhinderung einer Schlechterbehandlung von Vollzeitarbeitnehmern eine gleiche Zuschlagsgrenze sachlich rechtfertigen?</a:t>
            </a:r>
            <a:br>
              <a:rPr lang="de-AT" dirty="0"/>
            </a:br>
            <a:endParaRPr lang="de-AT" dirty="0"/>
          </a:p>
        </p:txBody>
      </p:sp>
      <p:sp>
        <p:nvSpPr>
          <p:cNvPr id="4" name="Foliennummernplatzhalter 3">
            <a:extLst>
              <a:ext uri="{FF2B5EF4-FFF2-40B4-BE49-F238E27FC236}">
                <a16:creationId xmlns:a16="http://schemas.microsoft.com/office/drawing/2014/main" id="{3012AC84-CF95-FA1B-467E-A11C59FA00FE}"/>
              </a:ext>
            </a:extLst>
          </p:cNvPr>
          <p:cNvSpPr>
            <a:spLocks noGrp="1"/>
          </p:cNvSpPr>
          <p:nvPr>
            <p:ph type="sldNum" sz="quarter" idx="4"/>
          </p:nvPr>
        </p:nvSpPr>
        <p:spPr/>
        <p:txBody>
          <a:bodyPr/>
          <a:lstStyle/>
          <a:p>
            <a:pPr algn="r"/>
            <a:fld id="{E56F7BA0-B6EC-4A69-870B-E36CB69C07A3}" type="slidenum">
              <a:rPr lang="de-DE" smtClean="0"/>
              <a:pPr algn="r"/>
              <a:t>9</a:t>
            </a:fld>
            <a:endParaRPr lang="de-DE"/>
          </a:p>
        </p:txBody>
      </p:sp>
    </p:spTree>
    <p:extLst>
      <p:ext uri="{BB962C8B-B14F-4D97-AF65-F5344CB8AC3E}">
        <p14:creationId xmlns:p14="http://schemas.microsoft.com/office/powerpoint/2010/main" val="380370965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österreichische GewO.potx" id="{33490787-C963-46D7-B76F-3D8EFE187C59}" vid="{42048191-589B-44EA-8FA8-5C6CA12EB4C3}"/>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österreichische GewO</Template>
  <TotalTime>0</TotalTime>
  <Words>1665</Words>
  <Application>Microsoft Office PowerPoint</Application>
  <PresentationFormat>Breitbild</PresentationFormat>
  <Paragraphs>92</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Symbol</vt:lpstr>
      <vt:lpstr>Trebuchet MS</vt:lpstr>
      <vt:lpstr>Wingdings</vt:lpstr>
      <vt:lpstr>Office</vt:lpstr>
      <vt:lpstr>Teilzeitdiskriminierung bei Zuschlägen - Aktuelle Judikatur des EuGH </vt:lpstr>
      <vt:lpstr>Bisherige Rspr  </vt:lpstr>
      <vt:lpstr> EuGH C-184/22, C-185/22, KfH Kuratorium für Dialyse und Nierentransplantation eV, ECLI:EU:C:2024:637    </vt:lpstr>
      <vt:lpstr>Vorabentscheidungsfragen (Auszug)</vt:lpstr>
      <vt:lpstr> Stellt es eine mittelbare Diskriminierung aufgrund des Geschlechts bzw eine TZ-AN Diskriminierung dar, wenn TZ-AN einen Überstundenzuschlag erst dann erhalten, wenn Vollzeit-AN einen solchen erhalten? </vt:lpstr>
      <vt:lpstr> Muss für eine mittelbare Diskriminierung aufgrund des Geschlechts nicht nur der  Frauenanteil unter den TZ-AN erheblich mehr sein, sondern müssen auch unter den Vollzeitbeschäftigten erheblich mehr Männer sein? </vt:lpstr>
      <vt:lpstr> Muss für eine mittelbare Diskriminierung aufgrund des Geschlechts nicht nur der  Frauenanteil unter den TZ-AN erheblich mehr sein, sondern müssen auch unter den Vollzeitbeschäftigten erheblich mehr Männer sein? </vt:lpstr>
      <vt:lpstr> Ist eine sachliche Rechtfertigung darin zu sehen, dass der Üstd-Zuschlag den AG von der Anordnung von Üstd abhalten soll? </vt:lpstr>
      <vt:lpstr> Kann die Verhinderung einer Schlechterbehandlung von Vollzeitarbeitnehmern eine gleiche Zuschlagsgrenze sachlich rechtfertigen? </vt:lpstr>
      <vt:lpstr>BAG 5.12.2024, 8 AZR 370/20</vt:lpstr>
      <vt:lpstr>Zwischenüberlegungen</vt:lpstr>
      <vt:lpstr>EuGH C-660/20, Lufthansa CityLine, ECLI:EU:C:2023:789</vt:lpstr>
      <vt:lpstr>Vorabentscheidungsfragen</vt:lpstr>
      <vt:lpstr> Stellt es ein Teilzeitdiskriminierung dar, wenn die Auslösegrenzen für einen Zuschlag für Teilzeit- und Vollzeit-AN gleich hoch sind? </vt:lpstr>
      <vt:lpstr>     Kann eine sachliche Rechtfertigung darin liegen, dass der Zuschlag eine besondere Arbeitsbelastung abgelten will?     </vt:lpstr>
      <vt:lpstr> Kann eine sachliche Rechtfertigung darin liegen, dass der Zuschlag eine besondere Arbeitsbelastung abgelten will? </vt:lpstr>
      <vt:lpstr>Handlungsbedarf innerhalb der österreichischen Arbeitsrechtsordnung?</vt:lpstr>
      <vt:lpstr>Handlungsbedarf innerhalb der österreichischen Arbeitsrechtsordnung?</vt:lpstr>
      <vt:lpstr>Vielen Dank für Ihre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Zwischen Liberalisierung und Überregulierung</dc:title>
  <dc:creator>Mosing Florian Priv.-Doz. Mag. Dr., WKST, IWS</dc:creator>
  <cp:lastModifiedBy>Mosing Florian | WKSTMK IWS</cp:lastModifiedBy>
  <cp:revision>125</cp:revision>
  <cp:lastPrinted>2025-05-06T14:29:58Z</cp:lastPrinted>
  <dcterms:created xsi:type="dcterms:W3CDTF">2022-05-02T13:34:06Z</dcterms:created>
  <dcterms:modified xsi:type="dcterms:W3CDTF">2025-06-10T09:13:14Z</dcterms:modified>
</cp:coreProperties>
</file>