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 Avenir Next Arabic" panose="020B0604020202020204" charset="-78"/>
      <p:regular r:id="rId16"/>
    </p:embeddedFont>
    <p:embeddedFont>
      <p:font typeface=" Avenir Next Arabic Bold" panose="020B0604020202020204" charset="-7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5772/intechopen.100317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72537" y="7004051"/>
            <a:ext cx="6868993" cy="703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617" spc="48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WORKSHOPS UND VORTRÄGE AN DER SCHNITTSTELLE VON PHILOSOPHISCHER PRAXIS, PALLIATIVE CARE UND CARING COMMUNITIES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49181" y="2148595"/>
            <a:ext cx="10389638" cy="815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ENDLICH PHILOSOPHIEREN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39188" y="4699044"/>
            <a:ext cx="7135689" cy="56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941" b="1" spc="58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EINE ONLINE-WORKSHOPREIHE FÜR PALLIATIVE CARE UND HOSPIZARBEIT</a:t>
            </a:r>
          </a:p>
        </p:txBody>
      </p:sp>
      <p:sp>
        <p:nvSpPr>
          <p:cNvPr id="6" name="Freeform 6"/>
          <p:cNvSpPr/>
          <p:nvPr/>
        </p:nvSpPr>
        <p:spPr>
          <a:xfrm>
            <a:off x="12641530" y="296614"/>
            <a:ext cx="5371653" cy="1359091"/>
          </a:xfrm>
          <a:custGeom>
            <a:avLst/>
            <a:gdLst/>
            <a:ahLst/>
            <a:cxnLst/>
            <a:rect l="l" t="t" r="r" b="b"/>
            <a:pathLst>
              <a:path w="5371653" h="1359091">
                <a:moveTo>
                  <a:pt x="0" y="0"/>
                </a:moveTo>
                <a:lnTo>
                  <a:pt x="5371653" y="0"/>
                </a:lnTo>
                <a:lnTo>
                  <a:pt x="5371653" y="1359091"/>
                </a:lnTo>
                <a:lnTo>
                  <a:pt x="0" y="13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851" b="-696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11715" y="8800229"/>
            <a:ext cx="3664570" cy="916142"/>
          </a:xfrm>
          <a:custGeom>
            <a:avLst/>
            <a:gdLst/>
            <a:ahLst/>
            <a:cxnLst/>
            <a:rect l="l" t="t" r="r" b="b"/>
            <a:pathLst>
              <a:path w="3664570" h="916142">
                <a:moveTo>
                  <a:pt x="0" y="0"/>
                </a:moveTo>
                <a:lnTo>
                  <a:pt x="3664570" y="0"/>
                </a:lnTo>
                <a:lnTo>
                  <a:pt x="3664570" y="916142"/>
                </a:lnTo>
                <a:lnTo>
                  <a:pt x="0" y="91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0680" y="296614"/>
            <a:ext cx="5191983" cy="648998"/>
          </a:xfrm>
          <a:custGeom>
            <a:avLst/>
            <a:gdLst/>
            <a:ahLst/>
            <a:cxnLst/>
            <a:rect l="l" t="t" r="r" b="b"/>
            <a:pathLst>
              <a:path w="5191983" h="648998">
                <a:moveTo>
                  <a:pt x="0" y="0"/>
                </a:moveTo>
                <a:lnTo>
                  <a:pt x="5191983" y="0"/>
                </a:lnTo>
                <a:lnTo>
                  <a:pt x="5191983" y="648998"/>
                </a:lnTo>
                <a:lnTo>
                  <a:pt x="0" y="64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6252" y="1379193"/>
            <a:ext cx="11715496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INS GESPRÄCH KOMMEN</a:t>
            </a:r>
          </a:p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IN BREAKOUT-ROOMS </a:t>
            </a:r>
          </a:p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(3 PERSONEN, 15 MINUTEN)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73897" y="5172075"/>
            <a:ext cx="12740205" cy="289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b="1" spc="15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Welche existenziellen Erfahrungen machen Sie in Ihrem Alltag?</a:t>
            </a:r>
          </a:p>
          <a:p>
            <a:pPr algn="ctr">
              <a:lnSpc>
                <a:spcPts val="5750"/>
              </a:lnSpc>
            </a:pPr>
            <a:endParaRPr lang="en-US" sz="5000" b="1" spc="15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5750"/>
              </a:lnSpc>
            </a:pPr>
            <a:r>
              <a:rPr lang="en-US" sz="5000" b="1" spc="15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Und wie gehen Sie diesen nach?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1642" y="1672038"/>
            <a:ext cx="1397810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GEMEINSAM PHILOSOPHIEREN</a:t>
            </a:r>
          </a:p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IM PLENUM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61642" y="5523588"/>
            <a:ext cx="13978100" cy="145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b="1" spc="15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Was sind die Grenzen der Begegnung zwischen Philosophie und PC?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1713" y="495300"/>
            <a:ext cx="10077430" cy="8809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4357" b="1" spc="13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Save the date:</a:t>
            </a:r>
          </a:p>
          <a:p>
            <a:pPr algn="l">
              <a:lnSpc>
                <a:spcPts val="5011"/>
              </a:lnSpc>
            </a:pPr>
            <a:r>
              <a:rPr lang="en-US" sz="4357" spc="130" dirty="0" err="1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Begegnungen</a:t>
            </a: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in </a:t>
            </a:r>
            <a:r>
              <a:rPr lang="en-US" sz="4357" spc="130" dirty="0" err="1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Grenzsituationen</a:t>
            </a: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. </a:t>
            </a:r>
          </a:p>
          <a:p>
            <a:pPr algn="l">
              <a:lnSpc>
                <a:spcPts val="5011"/>
              </a:lnSpc>
            </a:pP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Philosophische Praxis und Palliative Care </a:t>
            </a:r>
            <a:r>
              <a:rPr lang="en-US" sz="4357" spc="130" dirty="0" err="1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im</a:t>
            </a: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Dialog</a:t>
            </a:r>
          </a:p>
          <a:p>
            <a:pPr algn="l">
              <a:lnSpc>
                <a:spcPts val="5011"/>
              </a:lnSpc>
            </a:pPr>
            <a:endParaRPr lang="en-US" sz="4357" spc="130" dirty="0">
              <a:solidFill>
                <a:srgbClr val="E6BE77"/>
              </a:solidFill>
              <a:latin typeface=" Avenir Next Arabic"/>
              <a:ea typeface=" Avenir Next Arabic"/>
              <a:cs typeface=" Avenir Next Arabic"/>
              <a:sym typeface=" Avenir Next Arabic"/>
            </a:endParaRPr>
          </a:p>
          <a:p>
            <a:pPr algn="l">
              <a:lnSpc>
                <a:spcPts val="5011"/>
              </a:lnSpc>
            </a:pPr>
            <a:r>
              <a:rPr lang="en-US" sz="4357" spc="130" dirty="0" err="1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Abschlusstagung</a:t>
            </a: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des </a:t>
            </a:r>
            <a:r>
              <a:rPr lang="en-US" sz="4357" spc="130" dirty="0" err="1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Projekts</a:t>
            </a: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und </a:t>
            </a:r>
            <a:r>
              <a:rPr lang="en-US" sz="4357" spc="130" dirty="0" err="1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Herbstkolloquiuum</a:t>
            </a: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der Internationalen Gesellschaft für Philosophische Praxis (IGPP)</a:t>
            </a:r>
          </a:p>
          <a:p>
            <a:pPr algn="l">
              <a:lnSpc>
                <a:spcPts val="5011"/>
              </a:lnSpc>
            </a:pPr>
            <a:endParaRPr lang="en-US" sz="4357" spc="130" dirty="0">
              <a:solidFill>
                <a:srgbClr val="E6BE77"/>
              </a:solidFill>
              <a:latin typeface=" Avenir Next Arabic"/>
              <a:ea typeface=" Avenir Next Arabic"/>
              <a:cs typeface=" Avenir Next Arabic"/>
              <a:sym typeface=" Avenir Next Arabic"/>
            </a:endParaRPr>
          </a:p>
          <a:p>
            <a:pPr algn="l">
              <a:lnSpc>
                <a:spcPts val="5011"/>
              </a:lnSpc>
            </a:pPr>
            <a:r>
              <a:rPr lang="en-US" sz="4357" b="1" spc="13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Ort: </a:t>
            </a: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Universität Graz, </a:t>
            </a:r>
            <a:r>
              <a:rPr lang="en-US" sz="4357" spc="130" dirty="0" err="1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Österreich</a:t>
            </a:r>
            <a:endParaRPr lang="en-US" sz="4357" spc="130" dirty="0">
              <a:solidFill>
                <a:srgbClr val="E6BE77"/>
              </a:solidFill>
              <a:latin typeface=" Avenir Next Arabic"/>
              <a:ea typeface=" Avenir Next Arabic"/>
              <a:cs typeface=" Avenir Next Arabic"/>
              <a:sym typeface=" Avenir Next Arabic"/>
            </a:endParaRPr>
          </a:p>
          <a:p>
            <a:pPr algn="l">
              <a:lnSpc>
                <a:spcPts val="5011"/>
              </a:lnSpc>
            </a:pPr>
            <a:r>
              <a:rPr lang="en-US" sz="4357" b="1" spc="13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Termin</a:t>
            </a:r>
            <a:r>
              <a:rPr lang="en-US" sz="4357" b="1" spc="13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 </a:t>
            </a: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10.-12.10.2025</a:t>
            </a:r>
          </a:p>
          <a:p>
            <a:pPr algn="l">
              <a:lnSpc>
                <a:spcPts val="5011"/>
              </a:lnSpc>
            </a:pPr>
            <a:r>
              <a:rPr lang="en-US" sz="4357" b="1" spc="13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Mehr</a:t>
            </a:r>
            <a:r>
              <a:rPr lang="en-US" sz="4357" b="1" spc="13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4357" b="1" spc="13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Infos</a:t>
            </a:r>
            <a:r>
              <a:rPr lang="en-US" sz="4357" b="1" spc="13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</a:t>
            </a:r>
            <a:r>
              <a:rPr lang="en-US" sz="4357" spc="130" dirty="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https://hospizphilosophie.uni-graz.at/de/</a:t>
            </a:r>
          </a:p>
        </p:txBody>
      </p:sp>
      <p:sp>
        <p:nvSpPr>
          <p:cNvPr id="3" name="Freeform 3"/>
          <p:cNvSpPr/>
          <p:nvPr/>
        </p:nvSpPr>
        <p:spPr>
          <a:xfrm>
            <a:off x="10869143" y="729114"/>
            <a:ext cx="7063018" cy="8828772"/>
          </a:xfrm>
          <a:custGeom>
            <a:avLst/>
            <a:gdLst/>
            <a:ahLst/>
            <a:cxnLst/>
            <a:rect l="l" t="t" r="r" b="b"/>
            <a:pathLst>
              <a:path w="7063018" h="8828772">
                <a:moveTo>
                  <a:pt x="0" y="0"/>
                </a:moveTo>
                <a:lnTo>
                  <a:pt x="7063018" y="0"/>
                </a:lnTo>
                <a:lnTo>
                  <a:pt x="7063018" y="8828772"/>
                </a:lnTo>
                <a:lnTo>
                  <a:pt x="0" y="8828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61642" y="1672038"/>
            <a:ext cx="1397810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HERZLICHEN DANK FÜRS MITDENKEN!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61642" y="5955582"/>
            <a:ext cx="13767584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b="1" spc="15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HIER GEHT ES WEITER UM 19 UHR MIT DEM VORTRAG “WAS HEISST EIGENTLICH HOSPIZPHILOSOPHIE?”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54950" y="1057275"/>
            <a:ext cx="1397810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LITERATUREMPFEHLUNGEN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384425"/>
            <a:ext cx="16230600" cy="7069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Ibrahim, Omar and Stefanie V. Rieger. 2025. Philosophische Impulse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zur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seelsorglichen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Gesprächsführung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. In: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Wege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zum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Menschen (in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Druck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). </a:t>
            </a:r>
          </a:p>
          <a:p>
            <a:pPr algn="l">
              <a:lnSpc>
                <a:spcPts val="2875"/>
              </a:lnSpc>
            </a:pPr>
            <a:endParaRPr lang="en-US" sz="2500" b="1" spc="75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l">
              <a:lnSpc>
                <a:spcPts val="2875"/>
              </a:lnSpc>
            </a:pP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Romizi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Donata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. 2019. Philosophische Praxis. Eine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Standortbestimmung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. In Information Philosophie 4: 84–94.</a:t>
            </a:r>
          </a:p>
          <a:p>
            <a:pPr algn="l">
              <a:lnSpc>
                <a:spcPts val="2875"/>
              </a:lnSpc>
            </a:pPr>
            <a:endParaRPr lang="en-US" sz="2500" b="1" spc="75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l">
              <a:lnSpc>
                <a:spcPts val="2875"/>
              </a:lnSpc>
            </a:pP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Schuchter, Patrick, Stefanie V. Rieger, Sandra Radinger, Klaus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Wegleitner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. 2025. Philosophische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Begleitung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– Das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und die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spirituellen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Dimensionen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der Sorge in Palliative Care. In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Spiritualität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und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Medizin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.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Gemeinsame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Sorge für den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kranken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Menschen (3.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Auflage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). E. Frick, T.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Roser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G.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Stotz-Ingenlath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(Hg.). Stuttgart: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Kohlhammer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. (in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Druck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)</a:t>
            </a:r>
          </a:p>
          <a:p>
            <a:pPr algn="l">
              <a:lnSpc>
                <a:spcPts val="2875"/>
              </a:lnSpc>
            </a:pPr>
            <a:endParaRPr lang="en-US" sz="2500" b="1" spc="75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l">
              <a:lnSpc>
                <a:spcPts val="2875"/>
              </a:lnSpc>
            </a:pP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Schuchter, Patrick, Stefanie V. Rieger, Sandra Radinger, Klaus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Wegleitner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. 2023. Perspective chapter: Last Questions – How Philosophical Practice Contributes to Developing Death Literacy. In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Bollig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G,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Zelko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E (Eds.): Palliative Care - Current Practice and Future Perspectives.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IntechOpen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2023.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Verfügbar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500" b="1" spc="75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unter</a:t>
            </a: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 </a:t>
            </a:r>
            <a:r>
              <a:rPr lang="en-US" sz="2500" b="1" u="sng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  <a:hlinkClick r:id="rId3" tooltip="http://dx.doi.org/10.5772/intechopen.100317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http://dx.doi.org/10.5772/intechopen.1003175</a:t>
            </a:r>
          </a:p>
          <a:p>
            <a:pPr algn="l">
              <a:lnSpc>
                <a:spcPts val="2875"/>
              </a:lnSpc>
            </a:pPr>
            <a:endParaRPr lang="en-US" sz="2500" b="1" u="sng" spc="75" dirty="0">
              <a:solidFill>
                <a:srgbClr val="0000FF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  <a:hlinkClick r:id="rId3" tooltip="http://dx.doi.org/10.5772/intechopen.100317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2875"/>
              </a:lnSpc>
            </a:pPr>
            <a:r>
              <a:rPr lang="en-US" sz="2500" b="1" spc="75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Sesino, Luisa. 2015. Philosophical Counseling at the End of Life: A Gender Perspective. In Women in Philosophical Counseling: The Anima of Thought in Action, Luisa de Paula und Peter Raabe (Hg.), 51-61. Lanham: Lexington Books.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1920208"/>
            <a:ext cx="10389638" cy="245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WAS PALLIATIVE CARE UND PHILOSOPHISCHE PRAXIS VEREINT UND TRENNT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6155" y="5454681"/>
            <a:ext cx="7135689" cy="227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941" b="1" spc="58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17 - 18:30 UHR: WORKSHOP “EINANDER IM DENKEN BEGEGNEN”</a:t>
            </a:r>
          </a:p>
          <a:p>
            <a:pPr algn="ctr">
              <a:lnSpc>
                <a:spcPts val="2232"/>
              </a:lnSpc>
            </a:pPr>
            <a:endParaRPr lang="en-US" sz="1941" b="1" spc="58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2232"/>
              </a:lnSpc>
            </a:pPr>
            <a:r>
              <a:rPr lang="en-US" sz="1941" b="1" spc="58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19 - 21 UHR: VORTRAG  “WAS HEISST EIGENTLICH HOSPIZPHILOSOPHIE?”</a:t>
            </a:r>
          </a:p>
          <a:p>
            <a:pPr algn="ctr">
              <a:lnSpc>
                <a:spcPts val="2232"/>
              </a:lnSpc>
            </a:pPr>
            <a:endParaRPr lang="en-US" sz="1941" b="1" spc="58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2232"/>
              </a:lnSpc>
            </a:pPr>
            <a:r>
              <a:rPr lang="en-US" sz="1941" b="1" spc="58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NUTZEN SIE GERNE DEN SELBEN LINK FÜR DIE VERANSTALTUNG AB 19 UHR!</a:t>
            </a:r>
          </a:p>
        </p:txBody>
      </p:sp>
      <p:sp>
        <p:nvSpPr>
          <p:cNvPr id="5" name="Freeform 5"/>
          <p:cNvSpPr/>
          <p:nvPr/>
        </p:nvSpPr>
        <p:spPr>
          <a:xfrm>
            <a:off x="12641530" y="296614"/>
            <a:ext cx="5371653" cy="1359091"/>
          </a:xfrm>
          <a:custGeom>
            <a:avLst/>
            <a:gdLst/>
            <a:ahLst/>
            <a:cxnLst/>
            <a:rect l="l" t="t" r="r" b="b"/>
            <a:pathLst>
              <a:path w="5371653" h="1359091">
                <a:moveTo>
                  <a:pt x="0" y="0"/>
                </a:moveTo>
                <a:lnTo>
                  <a:pt x="5371653" y="0"/>
                </a:lnTo>
                <a:lnTo>
                  <a:pt x="5371653" y="1359091"/>
                </a:lnTo>
                <a:lnTo>
                  <a:pt x="0" y="13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851" b="-696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11715" y="8800229"/>
            <a:ext cx="3664570" cy="916142"/>
          </a:xfrm>
          <a:custGeom>
            <a:avLst/>
            <a:gdLst/>
            <a:ahLst/>
            <a:cxnLst/>
            <a:rect l="l" t="t" r="r" b="b"/>
            <a:pathLst>
              <a:path w="3664570" h="916142">
                <a:moveTo>
                  <a:pt x="0" y="0"/>
                </a:moveTo>
                <a:lnTo>
                  <a:pt x="3664570" y="0"/>
                </a:lnTo>
                <a:lnTo>
                  <a:pt x="3664570" y="916142"/>
                </a:lnTo>
                <a:lnTo>
                  <a:pt x="0" y="91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0680" y="296614"/>
            <a:ext cx="5191983" cy="648998"/>
          </a:xfrm>
          <a:custGeom>
            <a:avLst/>
            <a:gdLst/>
            <a:ahLst/>
            <a:cxnLst/>
            <a:rect l="l" t="t" r="r" b="b"/>
            <a:pathLst>
              <a:path w="5191983" h="648998">
                <a:moveTo>
                  <a:pt x="0" y="0"/>
                </a:moveTo>
                <a:lnTo>
                  <a:pt x="5191983" y="0"/>
                </a:lnTo>
                <a:lnTo>
                  <a:pt x="5191983" y="648998"/>
                </a:lnTo>
                <a:lnTo>
                  <a:pt x="0" y="64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5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61642" y="2110188"/>
            <a:ext cx="1397810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EINANDER IM DENKEN BEGEGNEN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61642" y="5429274"/>
            <a:ext cx="13767584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b="1" spc="15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WENN SICH PHILOSOPHIE UND PALLIATIVE CARE IN DER PRAXIS TREFFEN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74446" y="8128235"/>
            <a:ext cx="708485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000" spc="15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Stefanie Rieger und Sandra Radinger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57002" y="8734426"/>
            <a:ext cx="4002298" cy="52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Virtuell am 06.03.2025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49475" y="1057275"/>
            <a:ext cx="698905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PALLIATIVE CARE </a:t>
            </a:r>
          </a:p>
        </p:txBody>
      </p:sp>
      <p:sp>
        <p:nvSpPr>
          <p:cNvPr id="3" name="Freeform 3"/>
          <p:cNvSpPr/>
          <p:nvPr/>
        </p:nvSpPr>
        <p:spPr>
          <a:xfrm>
            <a:off x="6664989" y="3076814"/>
            <a:ext cx="3994951" cy="4003570"/>
          </a:xfrm>
          <a:custGeom>
            <a:avLst/>
            <a:gdLst/>
            <a:ahLst/>
            <a:cxnLst/>
            <a:rect l="l" t="t" r="r" b="b"/>
            <a:pathLst>
              <a:path w="3994951" h="4003570">
                <a:moveTo>
                  <a:pt x="0" y="0"/>
                </a:moveTo>
                <a:lnTo>
                  <a:pt x="3994950" y="0"/>
                </a:lnTo>
                <a:lnTo>
                  <a:pt x="3994950" y="4003570"/>
                </a:lnTo>
                <a:lnTo>
                  <a:pt x="0" y="400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12531" y="3731739"/>
            <a:ext cx="181317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Hospiz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185671" y="3506974"/>
            <a:ext cx="3676616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Caring Communities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04814" y="7620445"/>
            <a:ext cx="81153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Sorgekultur in der Gesellschaft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20582" y="1057275"/>
            <a:ext cx="10446836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 PRAXIS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71606" y="3511759"/>
            <a:ext cx="13944789" cy="471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5174"/>
              </a:lnSpc>
              <a:buFont typeface="Arial"/>
              <a:buChar char="•"/>
            </a:pPr>
            <a:r>
              <a:rPr lang="en-US" sz="4500" spc="13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Philosophieren im Alltag - raus aus dem “Elfenbeinturm”</a:t>
            </a:r>
          </a:p>
          <a:p>
            <a:pPr marL="971550" lvl="1" indent="-485775" algn="l">
              <a:lnSpc>
                <a:spcPts val="5174"/>
              </a:lnSpc>
              <a:buFont typeface="Arial"/>
              <a:buChar char="•"/>
            </a:pPr>
            <a:r>
              <a:rPr lang="en-US" sz="4500" spc="13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Themen und Erfahrungen, die beschäftigen</a:t>
            </a:r>
          </a:p>
          <a:p>
            <a:pPr marL="971550" lvl="1" indent="-485775" algn="l">
              <a:lnSpc>
                <a:spcPts val="5174"/>
              </a:lnSpc>
              <a:buFont typeface="Arial"/>
              <a:buChar char="•"/>
            </a:pPr>
            <a:r>
              <a:rPr lang="en-US" sz="4500" spc="13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Angebot Philosophischer Praktiker*innen</a:t>
            </a:r>
          </a:p>
          <a:p>
            <a:pPr algn="l">
              <a:lnSpc>
                <a:spcPts val="5174"/>
              </a:lnSpc>
            </a:pPr>
            <a:endParaRPr lang="en-US" sz="4500" spc="135">
              <a:solidFill>
                <a:srgbClr val="E6BE77"/>
              </a:solidFill>
              <a:latin typeface=" Avenir Next Arabic"/>
              <a:ea typeface=" Avenir Next Arabic"/>
              <a:cs typeface=" Avenir Next Arabic"/>
              <a:sym typeface=" Avenir Next Arabic"/>
            </a:endParaRPr>
          </a:p>
          <a:p>
            <a:pPr algn="l">
              <a:lnSpc>
                <a:spcPts val="5174"/>
              </a:lnSpc>
            </a:pPr>
            <a:r>
              <a:rPr lang="en-US" sz="4500" spc="13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Philo Café, Einzelgespräch, Spaziergänge, Reisen, Schreib- und Lesekreise 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47686" y="1541117"/>
            <a:ext cx="5992629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WER SIND SIE?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6021" y="441325"/>
            <a:ext cx="15315958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4000" spc="12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Platzieren Sie ein Zeichen mit der Zoom-Kommentarfunktion.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8844" y="2929833"/>
            <a:ext cx="70404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4500" b="1" spc="135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Profi in (Palliative) Care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934450"/>
            <a:ext cx="7327483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4500" b="1" spc="135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Privat in (Palliative) Care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47586" y="2929833"/>
            <a:ext cx="601171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4500" b="1" spc="135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Profi in Philosophie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75777" y="8934450"/>
            <a:ext cx="6215031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4500" b="1" spc="135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Privat in Philosophie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1642" y="1672038"/>
            <a:ext cx="1397810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STEHTISCH</a:t>
            </a:r>
          </a:p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IN BREAKOUT-ROOMS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61642" y="4574618"/>
            <a:ext cx="13978100" cy="289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b="1" spc="15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Unterhalten Sie sich gern für 10 Minuten am virtuellen Stehtisch:</a:t>
            </a:r>
          </a:p>
          <a:p>
            <a:pPr algn="ctr">
              <a:lnSpc>
                <a:spcPts val="5750"/>
              </a:lnSpc>
            </a:pPr>
            <a:endParaRPr lang="en-US" sz="5000" b="1" spc="15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5750"/>
              </a:lnSpc>
            </a:pPr>
            <a:r>
              <a:rPr lang="en-US" sz="5000" b="1" spc="15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Was hat Sie heute hier her geführt?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4950" y="1613535"/>
            <a:ext cx="1397810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UNSERE FORSCHUNG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305313"/>
            <a:ext cx="16230600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4500" b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 Praxis in Palliative Care und Hospizarbeit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764680"/>
            <a:ext cx="16230600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Die Rolle philosophischer Reflexion in der Entwicklung von Sorgekultur und Sterbewissen (P-35627)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2719" y="8845550"/>
            <a:ext cx="259154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Patrick Schuchter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34079" y="8845550"/>
            <a:ext cx="2544971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Klaus Wegleitner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34079" y="7130876"/>
            <a:ext cx="233863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Stefanie Rieger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16055" y="7130876"/>
            <a:ext cx="2488207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Sandra Radinger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439150"/>
            <a:ext cx="607019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Projektdauer: 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15.12.2022 - 14.12.2025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480486" y="6596655"/>
            <a:ext cx="4477487" cy="2984991"/>
          </a:xfrm>
          <a:custGeom>
            <a:avLst/>
            <a:gdLst/>
            <a:ahLst/>
            <a:cxnLst/>
            <a:rect l="l" t="t" r="r" b="b"/>
            <a:pathLst>
              <a:path w="4477487" h="2984991">
                <a:moveTo>
                  <a:pt x="0" y="0"/>
                </a:moveTo>
                <a:lnTo>
                  <a:pt x="4477487" y="0"/>
                </a:lnTo>
                <a:lnTo>
                  <a:pt x="4477487" y="2984991"/>
                </a:lnTo>
                <a:lnTo>
                  <a:pt x="0" y="2984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6879408"/>
            <a:ext cx="6411130" cy="801391"/>
          </a:xfrm>
          <a:custGeom>
            <a:avLst/>
            <a:gdLst/>
            <a:ahLst/>
            <a:cxnLst/>
            <a:rect l="l" t="t" r="r" b="b"/>
            <a:pathLst>
              <a:path w="6411130" h="801391">
                <a:moveTo>
                  <a:pt x="0" y="0"/>
                </a:moveTo>
                <a:lnTo>
                  <a:pt x="6411130" y="0"/>
                </a:lnTo>
                <a:lnTo>
                  <a:pt x="6411130" y="801392"/>
                </a:lnTo>
                <a:lnTo>
                  <a:pt x="0" y="8013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08164" y="1719262"/>
            <a:ext cx="8871672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WAS SAGEN ANDERE?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9162" y="3614737"/>
            <a:ext cx="6333275" cy="101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 spc="10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Ich habe mehr Lust auf’s Philosophieren bekommen.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6076" y="7008757"/>
            <a:ext cx="7021351" cy="101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  <a:spcBef>
                <a:spcPct val="0"/>
              </a:spcBef>
            </a:pPr>
            <a:r>
              <a:rPr lang="en-US" sz="3500" spc="10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Philosophieren tut gut, klärt, stärkt und regt zum Lachen an.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02299" y="4130675"/>
            <a:ext cx="5757001" cy="101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 spc="10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Der Begriff “Philosophie” schreckt ab.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4152" y="8640707"/>
            <a:ext cx="4883294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  <a:spcBef>
                <a:spcPct val="0"/>
              </a:spcBef>
            </a:pPr>
            <a:r>
              <a:rPr lang="en-US" sz="3500" spc="10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Zeit zum Nachdenken.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39152" y="5640332"/>
            <a:ext cx="5757001" cy="151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 spc="10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...ehrliche offene Runde, auf Augenhöhe, einfühlsam und kritisch...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0446" y="5376807"/>
            <a:ext cx="7392612" cy="101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 spc="10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...eine säkulare Beschäftigung mit den großen Fragen des Lebens.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39152" y="7872357"/>
            <a:ext cx="5757001" cy="101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 spc="105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...tiefe Zeit und Freiraum zu einem Aspekt...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Benutzerdefiniert</PresentationFormat>
  <Paragraphs>81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Calibri</vt:lpstr>
      <vt:lpstr> Avenir Next Arabic Bold</vt:lpstr>
      <vt:lpstr> Avenir Next Arabic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Einander im Denken begegnen</dc:title>
  <cp:lastModifiedBy>Rieger, Stefanie (stefanie.rieger@uni-graz.at)</cp:lastModifiedBy>
  <cp:revision>3</cp:revision>
  <dcterms:created xsi:type="dcterms:W3CDTF">2006-08-16T00:00:00Z</dcterms:created>
  <dcterms:modified xsi:type="dcterms:W3CDTF">2025-03-17T08:44:17Z</dcterms:modified>
  <dc:identifier>DAGdATlfXA4</dc:identifier>
</cp:coreProperties>
</file>