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95" r:id="rId4"/>
    <p:sldMasterId id="2147483760" r:id="rId5"/>
    <p:sldMasterId id="2147483794" r:id="rId6"/>
  </p:sldMasterIdLst>
  <p:notesMasterIdLst>
    <p:notesMasterId r:id="rId27"/>
  </p:notesMasterIdLst>
  <p:handoutMasterIdLst>
    <p:handoutMasterId r:id="rId28"/>
  </p:handoutMasterIdLst>
  <p:sldIdLst>
    <p:sldId id="291" r:id="rId7"/>
    <p:sldId id="282" r:id="rId8"/>
    <p:sldId id="485" r:id="rId9"/>
    <p:sldId id="394" r:id="rId10"/>
    <p:sldId id="548" r:id="rId11"/>
    <p:sldId id="550" r:id="rId12"/>
    <p:sldId id="538" r:id="rId13"/>
    <p:sldId id="543" r:id="rId14"/>
    <p:sldId id="544" r:id="rId15"/>
    <p:sldId id="447" r:id="rId16"/>
    <p:sldId id="448" r:id="rId17"/>
    <p:sldId id="434" r:id="rId18"/>
    <p:sldId id="429" r:id="rId19"/>
    <p:sldId id="450" r:id="rId20"/>
    <p:sldId id="451" r:id="rId21"/>
    <p:sldId id="521" r:id="rId22"/>
    <p:sldId id="452" r:id="rId23"/>
    <p:sldId id="523" r:id="rId24"/>
    <p:sldId id="545" r:id="rId25"/>
    <p:sldId id="481" r:id="rId26"/>
  </p:sldIdLst>
  <p:sldSz cx="17340263" cy="9753600"/>
  <p:notesSz cx="6669088" cy="9872663"/>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entury Gothic" panose="020B0502020202020204" pitchFamily="34" charset="0"/>
      <p:regular r:id="rId35"/>
      <p:bold r:id="rId36"/>
      <p:italic r:id="rId37"/>
      <p:boldItalic r:id="rId38"/>
    </p:embeddedFont>
    <p:embeddedFont>
      <p:font typeface="Helvetica" pitchFamily="2" charset="0"/>
      <p:regular r:id="rId39"/>
      <p:bold r:id="rId40"/>
      <p:italic r:id="rId41"/>
      <p:boldItalic r:id="rId42"/>
    </p:embeddedFont>
    <p:embeddedFont>
      <p:font typeface="Nunito Sans" pitchFamily="2" charset="77"/>
      <p:regular r:id="rId43"/>
      <p:bold r:id="rId44"/>
      <p:italic r:id="rId45"/>
      <p:boldItalic r:id="rId46"/>
    </p:embeddedFont>
    <p:embeddedFont>
      <p:font typeface="Nunito Sans ExtraBold" pitchFamily="2" charset="77"/>
      <p:bold r:id="rId47"/>
      <p:italic r:id="rId48"/>
      <p:boldItalic r:id="rId49"/>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3072" userDrawn="1">
          <p15:clr>
            <a:srgbClr val="A4A3A4"/>
          </p15:clr>
        </p15:guide>
        <p15:guide id="2" pos="9453" userDrawn="1">
          <p15:clr>
            <a:srgbClr val="A4A3A4"/>
          </p15:clr>
        </p15:guide>
        <p15:guide id="3" orient="horz" pos="558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nsper" initials="r" lastIdx="16" clrIdx="0">
    <p:extLst>
      <p:ext uri="{19B8F6BF-5375-455C-9EA6-DF929625EA0E}">
        <p15:presenceInfo xmlns:p15="http://schemas.microsoft.com/office/powerpoint/2012/main" userId="reinsper" providerId="None"/>
      </p:ext>
    </p:extLst>
  </p:cmAuthor>
  <p:cmAuthor id="2" name="ea.35809@public.ad.uni-graz.at" initials="eg" lastIdx="19" clrIdx="1">
    <p:extLst>
      <p:ext uri="{19B8F6BF-5375-455C-9EA6-DF929625EA0E}">
        <p15:presenceInfo xmlns:p15="http://schemas.microsoft.com/office/powerpoint/2012/main" userId="ea.35809@public.ad.uni-graz.a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C300"/>
    <a:srgbClr val="FFF5D9"/>
    <a:srgbClr val="FFFAEB"/>
    <a:srgbClr val="FFD500"/>
    <a:srgbClr val="FFD400"/>
    <a:srgbClr val="CCCCCC"/>
    <a:srgbClr val="F60000"/>
    <a:srgbClr val="5E2623"/>
    <a:srgbClr val="3237AA"/>
    <a:srgbClr val="E7C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inor">
          <a:srgbClr val="000000"/>
        </a:fontRef>
        <a:srgbClr val="000000"/>
      </a:tcTxStyle>
      <a:tcStyle>
        <a:tcBdr>
          <a:left>
            <a:ln w="3175" cap="flat">
              <a:noFill/>
              <a:miter lim="400000"/>
            </a:ln>
          </a:left>
          <a:right>
            <a:ln w="3175" cap="flat">
              <a:noFill/>
              <a:miter lim="400000"/>
            </a:ln>
          </a:right>
          <a:top>
            <a:ln w="254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inor">
          <a:srgbClr val="FFFFFF"/>
        </a:fontRef>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25400"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lastRow>
    <a:fir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12700"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2" autoAdjust="0"/>
    <p:restoredTop sz="68095" autoAdjust="0"/>
  </p:normalViewPr>
  <p:slideViewPr>
    <p:cSldViewPr snapToGrid="0" snapToObjects="1">
      <p:cViewPr varScale="1">
        <p:scale>
          <a:sx n="59" d="100"/>
          <a:sy n="59" d="100"/>
        </p:scale>
        <p:origin x="1960" y="208"/>
      </p:cViewPr>
      <p:guideLst>
        <p:guide orient="horz" pos="3072"/>
        <p:guide pos="9453"/>
        <p:guide orient="horz" pos="5589"/>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78" d="100"/>
          <a:sy n="78" d="100"/>
        </p:scale>
        <p:origin x="29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1.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6667545" cy="702129"/>
          </a:xfrm>
          <a:prstGeom prst="rect">
            <a:avLst/>
          </a:prstGeom>
        </p:spPr>
        <p:txBody>
          <a:bodyPr vert="horz" lIns="91429" tIns="45715" rIns="91429" bIns="45715" rtlCol="0"/>
          <a:lstStyle>
            <a:lvl1pPr algn="l">
              <a:defRPr sz="1200"/>
            </a:lvl1pPr>
          </a:lstStyle>
          <a:p>
            <a:endParaRPr lang="de-AT" dirty="0">
              <a:latin typeface="Nunito Sans" pitchFamily="2" charset="77"/>
            </a:endParaRPr>
          </a:p>
        </p:txBody>
      </p:sp>
      <p:sp>
        <p:nvSpPr>
          <p:cNvPr id="3" name="Datumsplatzhalter 2"/>
          <p:cNvSpPr>
            <a:spLocks noGrp="1"/>
          </p:cNvSpPr>
          <p:nvPr>
            <p:ph type="dt" sz="quarter" idx="1"/>
          </p:nvPr>
        </p:nvSpPr>
        <p:spPr>
          <a:xfrm>
            <a:off x="0" y="9377315"/>
            <a:ext cx="2889938" cy="495348"/>
          </a:xfrm>
          <a:prstGeom prst="rect">
            <a:avLst/>
          </a:prstGeom>
        </p:spPr>
        <p:txBody>
          <a:bodyPr vert="horz" lIns="91429" tIns="45715" rIns="91429" bIns="45715" rtlCol="0"/>
          <a:lstStyle>
            <a:lvl1pPr algn="r">
              <a:defRPr sz="1200"/>
            </a:lvl1pPr>
          </a:lstStyle>
          <a:p>
            <a:pPr algn="l"/>
            <a:fld id="{95B44164-6B87-0044-AF85-EBEB357F6654}" type="datetime4">
              <a:rPr lang="de-AT" smtClean="0">
                <a:latin typeface="Nunito Sans" pitchFamily="2" charset="77"/>
              </a:rPr>
              <a:pPr algn="l"/>
              <a:t>8. August 2023</a:t>
            </a:fld>
            <a:endParaRPr lang="de-AT" dirty="0">
              <a:latin typeface="Nunito Sans" pitchFamily="2" charset="77"/>
            </a:endParaRPr>
          </a:p>
        </p:txBody>
      </p:sp>
      <p:sp>
        <p:nvSpPr>
          <p:cNvPr id="5" name="Foliennummernplatzhalter 4"/>
          <p:cNvSpPr>
            <a:spLocks noGrp="1"/>
          </p:cNvSpPr>
          <p:nvPr>
            <p:ph type="sldNum" sz="quarter" idx="3"/>
          </p:nvPr>
        </p:nvSpPr>
        <p:spPr>
          <a:xfrm>
            <a:off x="3777607" y="9377318"/>
            <a:ext cx="2889938" cy="495347"/>
          </a:xfrm>
          <a:prstGeom prst="rect">
            <a:avLst/>
          </a:prstGeom>
        </p:spPr>
        <p:txBody>
          <a:bodyPr vert="horz" lIns="91429" tIns="45715" rIns="91429" bIns="45715" rtlCol="0" anchor="t"/>
          <a:lstStyle>
            <a:lvl1pPr algn="r">
              <a:defRPr sz="1200"/>
            </a:lvl1pPr>
          </a:lstStyle>
          <a:p>
            <a:fld id="{3196788D-C3C1-485D-9568-1C2760A5AAE7}" type="slidenum">
              <a:rPr lang="de-AT" smtClean="0">
                <a:latin typeface="Nunito Sans" pitchFamily="2" charset="77"/>
              </a:rPr>
              <a:t>‹Nr.›</a:t>
            </a:fld>
            <a:endParaRPr lang="de-AT" dirty="0">
              <a:latin typeface="Nunito Sans" pitchFamily="2" charset="77"/>
            </a:endParaRPr>
          </a:p>
        </p:txBody>
      </p:sp>
    </p:spTree>
    <p:extLst>
      <p:ext uri="{BB962C8B-B14F-4D97-AF65-F5344CB8AC3E}">
        <p14:creationId xmlns:p14="http://schemas.microsoft.com/office/powerpoint/2010/main" val="300737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p:cNvSpPr>
          <p:nvPr>
            <p:ph type="body" sz="quarter" idx="1"/>
          </p:nvPr>
        </p:nvSpPr>
        <p:spPr>
          <a:xfrm>
            <a:off x="373063" y="4689515"/>
            <a:ext cx="5922961" cy="4442698"/>
          </a:xfrm>
          <a:prstGeom prst="rect">
            <a:avLst/>
          </a:prstGeom>
        </p:spPr>
        <p:txBody>
          <a:bodyPr lIns="91429" tIns="45715" rIns="91429" bIns="45715"/>
          <a:lstStyle/>
          <a:p>
            <a:endParaRPr dirty="0"/>
          </a:p>
        </p:txBody>
      </p:sp>
      <p:sp>
        <p:nvSpPr>
          <p:cNvPr id="6" name="Datumsplatzhalter 5">
            <a:extLst>
              <a:ext uri="{FF2B5EF4-FFF2-40B4-BE49-F238E27FC236}">
                <a16:creationId xmlns:a16="http://schemas.microsoft.com/office/drawing/2014/main" id="{48E3DE4D-FFA9-0945-9706-53CDFA546E9B}"/>
              </a:ext>
            </a:extLst>
          </p:cNvPr>
          <p:cNvSpPr>
            <a:spLocks noGrp="1"/>
          </p:cNvSpPr>
          <p:nvPr>
            <p:ph type="dt" idx="1"/>
          </p:nvPr>
        </p:nvSpPr>
        <p:spPr>
          <a:xfrm>
            <a:off x="0" y="9382806"/>
            <a:ext cx="2889250" cy="495300"/>
          </a:xfrm>
          <a:prstGeom prst="rect">
            <a:avLst/>
          </a:prstGeom>
        </p:spPr>
        <p:txBody>
          <a:bodyPr vert="horz" lIns="91440" tIns="45720" rIns="91440" bIns="45720" rtlCol="0"/>
          <a:lstStyle>
            <a:lvl1pPr algn="l">
              <a:defRPr sz="1050" baseline="0">
                <a:latin typeface="Nunito Sans" pitchFamily="2" charset="77"/>
              </a:defRPr>
            </a:lvl1pPr>
          </a:lstStyle>
          <a:p>
            <a:fld id="{E9B1C673-A3A7-D745-8739-74129C8C4C3E}" type="datetime4">
              <a:rPr lang="de-AT" smtClean="0"/>
              <a:pPr/>
              <a:t>8. August 2023</a:t>
            </a:fld>
            <a:endParaRPr lang="de-DE" dirty="0"/>
          </a:p>
        </p:txBody>
      </p:sp>
      <p:sp>
        <p:nvSpPr>
          <p:cNvPr id="11" name="Foliennummernplatzhalter 10">
            <a:extLst>
              <a:ext uri="{FF2B5EF4-FFF2-40B4-BE49-F238E27FC236}">
                <a16:creationId xmlns:a16="http://schemas.microsoft.com/office/drawing/2014/main" id="{D03D4BE9-A772-DB40-8E2E-71BC8FB0B3D3}"/>
              </a:ext>
            </a:extLst>
          </p:cNvPr>
          <p:cNvSpPr>
            <a:spLocks noGrp="1"/>
          </p:cNvSpPr>
          <p:nvPr>
            <p:ph type="sldNum" sz="quarter" idx="5"/>
          </p:nvPr>
        </p:nvSpPr>
        <p:spPr>
          <a:xfrm>
            <a:off x="3779838" y="9398455"/>
            <a:ext cx="2889250" cy="495300"/>
          </a:xfrm>
          <a:prstGeom prst="rect">
            <a:avLst/>
          </a:prstGeom>
        </p:spPr>
        <p:txBody>
          <a:bodyPr vert="horz" lIns="91440" tIns="45720" rIns="91440" bIns="45720" rtlCol="0" anchor="t"/>
          <a:lstStyle>
            <a:lvl1pPr algn="r">
              <a:defRPr sz="1200">
                <a:latin typeface="Nunito Sans" pitchFamily="2" charset="77"/>
              </a:defRPr>
            </a:lvl1pPr>
          </a:lstStyle>
          <a:p>
            <a:fld id="{1FCB9D7F-112E-E342-9F8B-EAB9CB8D7298}" type="slidenum">
              <a:rPr lang="de-DE" smtClean="0"/>
              <a:pPr/>
              <a:t>‹Nr.›</a:t>
            </a:fld>
            <a:endParaRPr lang="de-DE" dirty="0"/>
          </a:p>
        </p:txBody>
      </p:sp>
      <p:sp>
        <p:nvSpPr>
          <p:cNvPr id="13" name="Folienbildplatzhalter 12">
            <a:extLst>
              <a:ext uri="{FF2B5EF4-FFF2-40B4-BE49-F238E27FC236}">
                <a16:creationId xmlns:a16="http://schemas.microsoft.com/office/drawing/2014/main" id="{F24D35D2-D998-8C49-840E-9C713526D0A7}"/>
              </a:ext>
            </a:extLst>
          </p:cNvPr>
          <p:cNvSpPr>
            <a:spLocks noGrp="1" noRot="1" noChangeAspect="1"/>
          </p:cNvSpPr>
          <p:nvPr>
            <p:ph type="sldImg" idx="2"/>
          </p:nvPr>
        </p:nvSpPr>
        <p:spPr>
          <a:xfrm>
            <a:off x="373063" y="1112203"/>
            <a:ext cx="5922962" cy="3332162"/>
          </a:xfrm>
          <a:prstGeom prst="rect">
            <a:avLst/>
          </a:prstGeom>
          <a:noFill/>
          <a:ln w="12700">
            <a:solidFill>
              <a:prstClr val="black"/>
            </a:solidFill>
          </a:ln>
        </p:spPr>
        <p:txBody>
          <a:bodyPr vert="horz" lIns="91440" tIns="45720" rIns="91440" bIns="45720" rtlCol="0" anchor="ctr"/>
          <a:lstStyle/>
          <a:p>
            <a:endParaRPr lang="de-DE"/>
          </a:p>
        </p:txBody>
      </p:sp>
      <p:sp>
        <p:nvSpPr>
          <p:cNvPr id="14" name="Kopfzeilenplatzhalter 13">
            <a:extLst>
              <a:ext uri="{FF2B5EF4-FFF2-40B4-BE49-F238E27FC236}">
                <a16:creationId xmlns:a16="http://schemas.microsoft.com/office/drawing/2014/main" id="{E8DC9C3A-2388-DF4D-B1C5-54D74ED2733D}"/>
              </a:ext>
            </a:extLst>
          </p:cNvPr>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Tree>
    <p:extLst>
      <p:ext uri="{BB962C8B-B14F-4D97-AF65-F5344CB8AC3E}">
        <p14:creationId xmlns:p14="http://schemas.microsoft.com/office/powerpoint/2010/main" val="2063602278"/>
      </p:ext>
    </p:extLst>
  </p:cSld>
  <p:clrMap bg1="lt1" tx1="dk1" bg2="lt2" tx2="dk2" accent1="accent1" accent2="accent2" accent3="accent3" accent4="accent4" accent5="accent5" accent6="accent6" hlink="hlink" folHlink="folHlink"/>
  <p:notesStyle>
    <a:lvl1pPr defTabSz="1300480" latinLnBrk="0">
      <a:defRPr sz="1200" b="0" i="0">
        <a:latin typeface="Nunito Sans" pitchFamily="2" charset="77"/>
        <a:ea typeface="+mn-ea"/>
        <a:cs typeface="+mn-cs"/>
        <a:sym typeface="Calibri"/>
      </a:defRPr>
    </a:lvl1pPr>
    <a:lvl2pPr indent="228600" defTabSz="1300480" latinLnBrk="0">
      <a:defRPr sz="1400">
        <a:latin typeface="+mn-lt"/>
        <a:ea typeface="+mn-ea"/>
        <a:cs typeface="+mn-cs"/>
        <a:sym typeface="Calibri"/>
      </a:defRPr>
    </a:lvl2pPr>
    <a:lvl3pPr indent="457200" defTabSz="1300480" latinLnBrk="0">
      <a:defRPr sz="1400">
        <a:latin typeface="+mn-lt"/>
        <a:ea typeface="+mn-ea"/>
        <a:cs typeface="+mn-cs"/>
        <a:sym typeface="Calibri"/>
      </a:defRPr>
    </a:lvl3pPr>
    <a:lvl4pPr indent="685800" defTabSz="1300480" latinLnBrk="0">
      <a:defRPr sz="1400">
        <a:latin typeface="+mn-lt"/>
        <a:ea typeface="+mn-ea"/>
        <a:cs typeface="+mn-cs"/>
        <a:sym typeface="Calibri"/>
      </a:defRPr>
    </a:lvl4pPr>
    <a:lvl5pPr indent="914400" defTabSz="1300480" latinLnBrk="0">
      <a:defRPr sz="1400">
        <a:latin typeface="+mn-lt"/>
        <a:ea typeface="+mn-ea"/>
        <a:cs typeface="+mn-cs"/>
        <a:sym typeface="Calibri"/>
      </a:defRPr>
    </a:lvl5pPr>
    <a:lvl6pPr indent="1143000" defTabSz="1300480" latinLnBrk="0">
      <a:defRPr sz="1400">
        <a:latin typeface="+mn-lt"/>
        <a:ea typeface="+mn-ea"/>
        <a:cs typeface="+mn-cs"/>
        <a:sym typeface="Calibri"/>
      </a:defRPr>
    </a:lvl6pPr>
    <a:lvl7pPr indent="1371600" defTabSz="1300480" latinLnBrk="0">
      <a:defRPr sz="1400">
        <a:latin typeface="+mn-lt"/>
        <a:ea typeface="+mn-ea"/>
        <a:cs typeface="+mn-cs"/>
        <a:sym typeface="Calibri"/>
      </a:defRPr>
    </a:lvl7pPr>
    <a:lvl8pPr indent="1600200" defTabSz="1300480" latinLnBrk="0">
      <a:defRPr sz="1400">
        <a:latin typeface="+mn-lt"/>
        <a:ea typeface="+mn-ea"/>
        <a:cs typeface="+mn-cs"/>
        <a:sym typeface="Calibri"/>
      </a:defRPr>
    </a:lvl8pPr>
    <a:lvl9pPr indent="1828800" defTabSz="1300480" latinLnBrk="0">
      <a:defRPr sz="1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98BA26B-43E6-48B3-A3C2-524FAEDAAB05}" type="slidenum">
              <a:rPr lang="de-DE" smtClean="0"/>
              <a:t>1</a:t>
            </a:fld>
            <a:endParaRPr lang="de-DE"/>
          </a:p>
        </p:txBody>
      </p:sp>
    </p:spTree>
    <p:extLst>
      <p:ext uri="{BB962C8B-B14F-4D97-AF65-F5344CB8AC3E}">
        <p14:creationId xmlns:p14="http://schemas.microsoft.com/office/powerpoint/2010/main" val="36927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zeigt wieder einen Überblick über Phase 2. Markiert ist „Diskussion 1: mündliches Argumentieren in Pro-Kontra-Paaren“, das Thema der folgenden Folien.</a:t>
            </a:r>
          </a:p>
        </p:txBody>
      </p:sp>
      <p:sp>
        <p:nvSpPr>
          <p:cNvPr id="4" name="Foliennummernplatzhalter 3"/>
          <p:cNvSpPr>
            <a:spLocks noGrp="1"/>
          </p:cNvSpPr>
          <p:nvPr>
            <p:ph type="sldNum" sz="quarter" idx="5"/>
          </p:nvPr>
        </p:nvSpPr>
        <p:spPr/>
        <p:txBody>
          <a:bodyPr/>
          <a:lstStyle/>
          <a:p>
            <a:fld id="{7B718874-F83B-4C78-812D-4125E6A1AEA4}" type="slidenum">
              <a:rPr lang="de-AT" smtClean="0"/>
              <a:t>10</a:t>
            </a:fld>
            <a:endParaRPr lang="de-AT"/>
          </a:p>
        </p:txBody>
      </p:sp>
    </p:spTree>
    <p:extLst>
      <p:ext uri="{BB962C8B-B14F-4D97-AF65-F5344CB8AC3E}">
        <p14:creationId xmlns:p14="http://schemas.microsoft.com/office/powerpoint/2010/main" val="15548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0" u="none" strike="noStrike" dirty="0">
                <a:solidFill>
                  <a:srgbClr val="000000"/>
                </a:solidFill>
                <a:effectLst/>
                <a:latin typeface="-webkit-standard"/>
              </a:rPr>
              <a:t>Inhalt: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0" i="0" u="none" strike="noStrike" dirty="0">
                <a:solidFill>
                  <a:srgbClr val="000000"/>
                </a:solidFill>
                <a:effectLst/>
                <a:latin typeface="-webkit-standard"/>
              </a:rPr>
              <a:t>Die Folie zeigt das Informationsblatt „Eine gute Diskussion führen“, das zum optionalen Zusatzmaterial gehört.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1" i="0" u="none" strike="noStrike" dirty="0">
                <a:solidFill>
                  <a:srgbClr val="000000"/>
                </a:solidFill>
                <a:effectLst/>
                <a:latin typeface="-webkit-standard"/>
              </a:rPr>
              <a:t>Kommentar: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0" i="0" u="none" strike="noStrike" dirty="0">
                <a:solidFill>
                  <a:srgbClr val="000000"/>
                </a:solidFill>
                <a:effectLst/>
                <a:latin typeface="-webkit-standard"/>
              </a:rPr>
              <a:t>Das Arbeitsblatt kann optional eingesetzt werden. </a:t>
            </a:r>
            <a:r>
              <a:rPr lang="de-AT" b="0" i="0" u="none" strike="noStrike" dirty="0" err="1">
                <a:solidFill>
                  <a:srgbClr val="000000"/>
                </a:solidFill>
                <a:effectLst/>
                <a:latin typeface="-webkit-standard"/>
              </a:rPr>
              <a:t>Schüler_innen</a:t>
            </a:r>
            <a:r>
              <a:rPr lang="de-AT" b="0" i="0" u="none" strike="noStrike" dirty="0">
                <a:solidFill>
                  <a:srgbClr val="000000"/>
                </a:solidFill>
                <a:effectLst/>
                <a:latin typeface="-webkit-standard"/>
              </a:rPr>
              <a:t> lernen Gesprächsregeln und Diskussionskonventionen kennen. Ist eine Klasse bereits mit Diskussionen im Unterricht vertraut, kann dieser Schritt übersprungen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0" i="0" u="none" strike="noStrike" dirty="0">
                <a:solidFill>
                  <a:srgbClr val="000000"/>
                </a:solidFill>
                <a:effectLst/>
                <a:latin typeface="-webkit-standard"/>
              </a:rPr>
              <a:t>Das Arbeitsblatt kann gemeinsam im Plenum oder in Einzelarbeit bearbeitet werden. </a:t>
            </a:r>
          </a:p>
          <a:p>
            <a:endParaRPr lang="de-DE" dirty="0"/>
          </a:p>
          <a:p>
            <a:r>
              <a:rPr lang="de-DE" dirty="0"/>
              <a:t>Es steht online bei jedem Modul unter dem Punkt „Themenübergreifendes Zusatzmaterial“ zur Verfügung: https://</a:t>
            </a:r>
            <a:r>
              <a:rPr lang="de-DE" dirty="0" err="1"/>
              <a:t>static.uni-graz.at</a:t>
            </a:r>
            <a:r>
              <a:rPr lang="de-DE" dirty="0"/>
              <a:t>/</a:t>
            </a:r>
            <a:r>
              <a:rPr lang="de-DE" dirty="0" err="1"/>
              <a:t>fileadmin</a:t>
            </a:r>
            <a:r>
              <a:rPr lang="de-DE" dirty="0"/>
              <a:t>/</a:t>
            </a:r>
            <a:r>
              <a:rPr lang="de-DE" dirty="0" err="1"/>
              <a:t>projekte</a:t>
            </a:r>
            <a:r>
              <a:rPr lang="de-DE" dirty="0"/>
              <a:t>/</a:t>
            </a:r>
            <a:r>
              <a:rPr lang="de-DE" dirty="0" err="1"/>
              <a:t>dialog</a:t>
            </a:r>
            <a:r>
              <a:rPr lang="de-DE" dirty="0"/>
              <a:t>/</a:t>
            </a:r>
            <a:r>
              <a:rPr lang="de-DE" dirty="0" err="1"/>
              <a:t>unigrazform</a:t>
            </a:r>
            <a:r>
              <a:rPr lang="de-DE" dirty="0"/>
              <a:t>/</a:t>
            </a:r>
            <a:r>
              <a:rPr lang="de-DE" dirty="0" err="1"/>
              <a:t>Informationsblatt_Eine_gute_Diskussion_fuehren.pdf</a:t>
            </a:r>
            <a:r>
              <a:rPr lang="de-DE" dirty="0"/>
              <a:t>.</a:t>
            </a:r>
          </a:p>
        </p:txBody>
      </p:sp>
      <p:sp>
        <p:nvSpPr>
          <p:cNvPr id="4" name="Foliennummernplatzhalter 3"/>
          <p:cNvSpPr>
            <a:spLocks noGrp="1"/>
          </p:cNvSpPr>
          <p:nvPr>
            <p:ph type="sldNum" sz="quarter" idx="5"/>
          </p:nvPr>
        </p:nvSpPr>
        <p:spPr/>
        <p:txBody>
          <a:bodyPr/>
          <a:lstStyle/>
          <a:p>
            <a:fld id="{7B718874-F83B-4C78-812D-4125E6A1AEA4}" type="slidenum">
              <a:rPr lang="de-AT" smtClean="0"/>
              <a:t>11</a:t>
            </a:fld>
            <a:endParaRPr lang="de-AT"/>
          </a:p>
        </p:txBody>
      </p:sp>
    </p:spTree>
    <p:extLst>
      <p:ext uri="{BB962C8B-B14F-4D97-AF65-F5344CB8AC3E}">
        <p14:creationId xmlns:p14="http://schemas.microsoft.com/office/powerpoint/2010/main" val="6416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AT" b="1" i="0" dirty="0">
                <a:effectLst/>
                <a:latin typeface="Helvetica" pitchFamily="2" charset="0"/>
              </a:rPr>
              <a:t>Inhalt: </a:t>
            </a:r>
          </a:p>
          <a:p>
            <a:r>
              <a:rPr lang="de-AT" i="0" dirty="0">
                <a:effectLst/>
                <a:latin typeface="Helvetica" pitchFamily="2" charset="0"/>
              </a:rPr>
              <a:t>Die Folie erläutert die Radiodiskussion, in deren Rahmen die </a:t>
            </a:r>
            <a:r>
              <a:rPr lang="de-AT" i="0" dirty="0" err="1">
                <a:effectLst/>
                <a:latin typeface="Helvetica" pitchFamily="2" charset="0"/>
              </a:rPr>
              <a:t>Schüler_innen</a:t>
            </a:r>
            <a:r>
              <a:rPr lang="de-AT" i="0" dirty="0">
                <a:effectLst/>
                <a:latin typeface="Helvetica" pitchFamily="2" charset="0"/>
              </a:rPr>
              <a:t> das mündliche Diskutieren trainieren. Als Audioinput steht das vom Projekt </a:t>
            </a:r>
            <a:r>
              <a:rPr lang="de-AT" i="1" dirty="0" err="1">
                <a:effectLst/>
                <a:latin typeface="Helvetica" pitchFamily="2" charset="0"/>
              </a:rPr>
              <a:t>DiaLog</a:t>
            </a:r>
            <a:r>
              <a:rPr lang="de-AT" i="0" dirty="0">
                <a:effectLst/>
                <a:latin typeface="Helvetica" pitchFamily="2" charset="0"/>
              </a:rPr>
              <a:t> bereitgestellte Radiointro zum Modul “Fast-Fashion: Sollen wir alle auf Fast-Fashion verzichten?“ zur Verfügung. </a:t>
            </a:r>
          </a:p>
          <a:p>
            <a:endParaRPr lang="de-AT" i="0" dirty="0">
              <a:effectLst/>
              <a:latin typeface="Helvetica" pitchFamily="2" charset="0"/>
            </a:endParaRPr>
          </a:p>
          <a:p>
            <a:r>
              <a:rPr lang="de-AT" b="1" i="0" dirty="0">
                <a:effectLst/>
                <a:latin typeface="Helvetica" pitchFamily="2" charset="0"/>
              </a:rPr>
              <a:t>Kommentar: </a:t>
            </a:r>
          </a:p>
          <a:p>
            <a:r>
              <a:rPr lang="de-AT" i="0" dirty="0">
                <a:effectLst/>
                <a:latin typeface="Helvetica" pitchFamily="2" charset="0"/>
              </a:rPr>
              <a:t>Die </a:t>
            </a:r>
            <a:r>
              <a:rPr lang="de-AT" i="0" dirty="0" err="1">
                <a:effectLst/>
                <a:latin typeface="Helvetica" pitchFamily="2" charset="0"/>
              </a:rPr>
              <a:t>Schüler_innen</a:t>
            </a:r>
            <a:r>
              <a:rPr lang="de-AT" i="0" dirty="0">
                <a:effectLst/>
                <a:latin typeface="Helvetica" pitchFamily="2" charset="0"/>
              </a:rPr>
              <a:t> diskutieren mündlich in Pro-und Kontra-Paaren. Das Medium Radio soll den Fokus gezielt auf die sprachliche Seite des mündlichen Argumentierens richten, das sonst eventuell durch visuelle Aspekte wie etwa Mimik und Gestik in den Hintergrund rücken. Insgesamt gibt es zwei Radiodiskussionen im Modul.</a:t>
            </a:r>
          </a:p>
          <a:p>
            <a:endParaRPr lang="de-DE" i="0" dirty="0"/>
          </a:p>
          <a:p>
            <a:r>
              <a:rPr lang="de-AT" i="0" dirty="0">
                <a:effectLst/>
                <a:latin typeface="Helvetica" pitchFamily="2" charset="0"/>
              </a:rPr>
              <a:t>Jeweils eine Person, die sich auf dem Meinungsstrahl in der vorderen Hälfte, und eine Person, die sich in der hinteren Hälfte des Klassenzimmers positioniert hat, gehen zusammen. Alle Diskussionen finden parallel statt und werden von der Lehrperson folgendermaßen angeleitet: Die Lehrperson tritt als Radiomoderator/in Conny Friedrich auf und eröffnet die Sendung bzw. spielt das Radiointro ab.</a:t>
            </a:r>
          </a:p>
          <a:p>
            <a:endParaRPr lang="de-AT" i="0" dirty="0">
              <a:effectLst/>
              <a:latin typeface="Helvetica" pitchFamily="2" charset="0"/>
            </a:endParaRPr>
          </a:p>
          <a:p>
            <a:r>
              <a:rPr lang="de-AT" i="0" dirty="0">
                <a:effectLst/>
                <a:latin typeface="Helvetica" pitchFamily="2" charset="0"/>
              </a:rPr>
              <a:t>Es ist empfehlenswert, Requisiten wie Mikrofone (sofern vorhanden) oder mikrofonartige Gegenstände einzusetzen, um so den Kontext Radiosendung deutlicher zu machen.</a:t>
            </a:r>
          </a:p>
          <a:p>
            <a:endParaRPr lang="de-AT" i="0" dirty="0">
              <a:effectLst/>
              <a:latin typeface="Helvetica" pitchFamily="2" charset="0"/>
            </a:endParaRPr>
          </a:p>
          <a:p>
            <a:r>
              <a:rPr lang="de-AT" i="0" dirty="0">
                <a:effectLst/>
                <a:latin typeface="Helvetica" pitchFamily="2" charset="0"/>
              </a:rPr>
              <a:t>Die Lehrperson nimmt während der parallel in den Gruppen laufenden Diskussionen eine beobachtende Rolle ein. Sollte bei einem Paar die Diskussion ins Stocken geraten, kann sie neue Impulse geben.  </a:t>
            </a:r>
          </a:p>
          <a:p>
            <a:endParaRPr lang="de-AT" i="0" dirty="0">
              <a:effectLst/>
              <a:latin typeface="Helvetica" pitchFamily="2" charset="0"/>
            </a:endParaRPr>
          </a:p>
          <a:p>
            <a:r>
              <a:rPr lang="de-AT" i="0" dirty="0">
                <a:effectLst/>
                <a:latin typeface="Helvetica" pitchFamily="2" charset="0"/>
              </a:rPr>
              <a:t>Nach 15 min wird die „Sendung“ von der Lehrperson folgendermaßen abmoderiert: „Vielen Dank </a:t>
            </a:r>
            <a:r>
              <a:rPr lang="de-AT" i="0" dirty="0" err="1">
                <a:effectLst/>
                <a:latin typeface="Helvetica" pitchFamily="2" charset="0"/>
              </a:rPr>
              <a:t>für</a:t>
            </a:r>
            <a:r>
              <a:rPr lang="de-AT" i="0" dirty="0">
                <a:effectLst/>
                <a:latin typeface="Helvetica" pitchFamily="2" charset="0"/>
              </a:rPr>
              <a:t> die spannende Diskussion und auf Wiederhören bei ‚Heute mitreden – </a:t>
            </a:r>
            <a:r>
              <a:rPr lang="de-AT" i="0" dirty="0" err="1">
                <a:effectLst/>
                <a:latin typeface="Helvetica" pitchFamily="2" charset="0"/>
              </a:rPr>
              <a:t>für</a:t>
            </a:r>
            <a:r>
              <a:rPr lang="de-AT" i="0" dirty="0">
                <a:effectLst/>
                <a:latin typeface="Helvetica" pitchFamily="2" charset="0"/>
              </a:rPr>
              <a:t> morgen‘.“</a:t>
            </a:r>
          </a:p>
          <a:p>
            <a:endParaRPr lang="de-AT" i="0" dirty="0">
              <a:effectLst/>
              <a:latin typeface="Helvetica" pitchFamily="2" charset="0"/>
            </a:endParaRPr>
          </a:p>
          <a:p>
            <a:r>
              <a:rPr lang="de-AT" i="0" dirty="0">
                <a:effectLst/>
                <a:latin typeface="Helvetica" pitchFamily="2" charset="0"/>
              </a:rPr>
              <a:t>Das Setting Radiosendung kann auch verändert werden und es kann ein anderer Kontext für eine mündliche Diskussion gewählt werden, wie z. B. eine Talkshow oder ein TV-Diskussionsformat. </a:t>
            </a:r>
          </a:p>
          <a:p>
            <a:endParaRPr lang="de-AT" i="0" dirty="0">
              <a:effectLst/>
              <a:latin typeface="Helvetica" pitchFamily="2" charset="0"/>
            </a:endParaRPr>
          </a:p>
          <a:p>
            <a:r>
              <a:rPr lang="de-AT" b="1" i="0" dirty="0">
                <a:effectLst/>
                <a:latin typeface="Helvetica" pitchFamily="2" charset="0"/>
              </a:rPr>
              <a:t>Zur Anleitung: </a:t>
            </a:r>
          </a:p>
          <a:p>
            <a:r>
              <a:rPr lang="de-AT" i="0" dirty="0">
                <a:effectLst/>
                <a:latin typeface="Helvetica" pitchFamily="2" charset="0"/>
              </a:rPr>
              <a:t>Die </a:t>
            </a:r>
            <a:r>
              <a:rPr lang="de-AT" i="0" dirty="0" err="1">
                <a:effectLst/>
                <a:latin typeface="Helvetica" pitchFamily="2" charset="0"/>
              </a:rPr>
              <a:t>Teilnehmer_innen</a:t>
            </a:r>
            <a:r>
              <a:rPr lang="de-AT" i="0" dirty="0">
                <a:effectLst/>
                <a:latin typeface="Helvetica" pitchFamily="2" charset="0"/>
              </a:rPr>
              <a:t> probieren die Aktivität aus. Zuerst finden sie sich in Pro-und Kontra-Paaren. Spielen Sie dann das Radiointro ab oder lesen Sie die Anmoderation auf der nächsten Folie vor. Nach 15 min schließen Sie die Sendung mit der Abmoderation. </a:t>
            </a:r>
          </a:p>
          <a:p>
            <a:endParaRPr lang="de-DE" i="0" dirty="0"/>
          </a:p>
        </p:txBody>
      </p:sp>
      <p:sp>
        <p:nvSpPr>
          <p:cNvPr id="4" name="Foliennummernplatzhalter 3"/>
          <p:cNvSpPr>
            <a:spLocks noGrp="1"/>
          </p:cNvSpPr>
          <p:nvPr>
            <p:ph type="sldNum" sz="quarter" idx="5"/>
          </p:nvPr>
        </p:nvSpPr>
        <p:spPr/>
        <p:txBody>
          <a:bodyPr/>
          <a:lstStyle/>
          <a:p>
            <a:fld id="{7B718874-F83B-4C78-812D-4125E6A1AEA4}" type="slidenum">
              <a:rPr lang="de-AT" smtClean="0"/>
              <a:t>12</a:t>
            </a:fld>
            <a:endParaRPr lang="de-AT"/>
          </a:p>
        </p:txBody>
      </p:sp>
    </p:spTree>
    <p:extLst>
      <p:ext uri="{BB962C8B-B14F-4D97-AF65-F5344CB8AC3E}">
        <p14:creationId xmlns:p14="http://schemas.microsoft.com/office/powerpoint/2010/main" val="3653084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zeigt die Anmoderation der „Radiosendung“, die alternativ zum aufgezeichneten und als optionales Zusatzmaterial zur Verfügung gestellten Radio-Intro vorgelesen werden kann. </a:t>
            </a:r>
          </a:p>
        </p:txBody>
      </p:sp>
      <p:sp>
        <p:nvSpPr>
          <p:cNvPr id="4" name="Foliennummernplatzhalter 3"/>
          <p:cNvSpPr>
            <a:spLocks noGrp="1"/>
          </p:cNvSpPr>
          <p:nvPr>
            <p:ph type="sldNum" sz="quarter" idx="5"/>
          </p:nvPr>
        </p:nvSpPr>
        <p:spPr/>
        <p:txBody>
          <a:bodyPr/>
          <a:lstStyle/>
          <a:p>
            <a:fld id="{7B718874-F83B-4C78-812D-4125E6A1AEA4}" type="slidenum">
              <a:rPr lang="de-AT" smtClean="0"/>
              <a:t>13</a:t>
            </a:fld>
            <a:endParaRPr lang="de-AT"/>
          </a:p>
        </p:txBody>
      </p:sp>
    </p:spTree>
    <p:extLst>
      <p:ext uri="{BB962C8B-B14F-4D97-AF65-F5344CB8AC3E}">
        <p14:creationId xmlns:p14="http://schemas.microsoft.com/office/powerpoint/2010/main" val="283351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zeigt wieder einen Überblick über Phase 2. Markiert ist „kooperatives Vorbereiten auf mündliche Diskussion 2“, das Thema der folgenden Folien.</a:t>
            </a:r>
          </a:p>
        </p:txBody>
      </p:sp>
      <p:sp>
        <p:nvSpPr>
          <p:cNvPr id="4" name="Foliennummernplatzhalter 3"/>
          <p:cNvSpPr>
            <a:spLocks noGrp="1"/>
          </p:cNvSpPr>
          <p:nvPr>
            <p:ph type="sldNum" sz="quarter" idx="5"/>
          </p:nvPr>
        </p:nvSpPr>
        <p:spPr/>
        <p:txBody>
          <a:bodyPr/>
          <a:lstStyle/>
          <a:p>
            <a:fld id="{7B718874-F83B-4C78-812D-4125E6A1AEA4}" type="slidenum">
              <a:rPr lang="de-AT" smtClean="0"/>
              <a:t>14</a:t>
            </a:fld>
            <a:endParaRPr lang="de-AT"/>
          </a:p>
        </p:txBody>
      </p:sp>
    </p:spTree>
    <p:extLst>
      <p:ext uri="{BB962C8B-B14F-4D97-AF65-F5344CB8AC3E}">
        <p14:creationId xmlns:p14="http://schemas.microsoft.com/office/powerpoint/2010/main" val="923330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a:t>
            </a:r>
          </a:p>
          <a:p>
            <a:r>
              <a:rPr lang="de-DE" dirty="0"/>
              <a:t>Das Arbeitsblatt erläutert die Vorbereitung auf die Diskussionsrunde 2. </a:t>
            </a:r>
          </a:p>
          <a:p>
            <a:endParaRPr lang="de-DE" dirty="0"/>
          </a:p>
          <a:p>
            <a:r>
              <a:rPr lang="de-DE" b="1" dirty="0"/>
              <a:t>Kommentar:</a:t>
            </a:r>
          </a:p>
          <a:p>
            <a:r>
              <a:rPr lang="de-DE" dirty="0"/>
              <a:t>Nach der ersten Radiodiskussion reflektieren die </a:t>
            </a:r>
            <a:r>
              <a:rPr lang="de-DE" dirty="0" err="1"/>
              <a:t>Schüler_innen</a:t>
            </a:r>
            <a:r>
              <a:rPr lang="de-DE" dirty="0"/>
              <a:t> die Argumente und Belege, die sie eingesetzt haben, und überarbeiten und optimieren diese. </a:t>
            </a:r>
            <a:r>
              <a:rPr lang="de-AT" i="0" dirty="0">
                <a:effectLst/>
                <a:latin typeface="Helvetica" pitchFamily="2" charset="0"/>
              </a:rPr>
              <a:t>Am besten werden neue Gruppen bestehend aus 4 neue Personen mit der gleichen oder ähnlichen Meinung gebildet.</a:t>
            </a:r>
          </a:p>
          <a:p>
            <a:endParaRPr lang="de-DE" dirty="0"/>
          </a:p>
        </p:txBody>
      </p:sp>
      <p:sp>
        <p:nvSpPr>
          <p:cNvPr id="4" name="Foliennummernplatzhalter 3"/>
          <p:cNvSpPr>
            <a:spLocks noGrp="1"/>
          </p:cNvSpPr>
          <p:nvPr>
            <p:ph type="sldNum" sz="quarter" idx="5"/>
          </p:nvPr>
        </p:nvSpPr>
        <p:spPr/>
        <p:txBody>
          <a:bodyPr/>
          <a:lstStyle/>
          <a:p>
            <a:fld id="{7B718874-F83B-4C78-812D-4125E6A1AEA4}" type="slidenum">
              <a:rPr lang="de-AT" smtClean="0"/>
              <a:t>15</a:t>
            </a:fld>
            <a:endParaRPr lang="de-AT"/>
          </a:p>
        </p:txBody>
      </p:sp>
    </p:spTree>
    <p:extLst>
      <p:ext uri="{BB962C8B-B14F-4D97-AF65-F5344CB8AC3E}">
        <p14:creationId xmlns:p14="http://schemas.microsoft.com/office/powerpoint/2010/main" val="386589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zeigt wieder einen Überblick über Phase 2. Markiert ist „Diskussion 2: mündliches Argumentieren in Pro-Kontra-Paaren“, das Thema der folgenden Folien.</a:t>
            </a:r>
          </a:p>
        </p:txBody>
      </p:sp>
      <p:sp>
        <p:nvSpPr>
          <p:cNvPr id="4" name="Foliennummernplatzhalter 3"/>
          <p:cNvSpPr>
            <a:spLocks noGrp="1"/>
          </p:cNvSpPr>
          <p:nvPr>
            <p:ph type="sldNum" sz="quarter" idx="5"/>
          </p:nvPr>
        </p:nvSpPr>
        <p:spPr/>
        <p:txBody>
          <a:bodyPr/>
          <a:lstStyle/>
          <a:p>
            <a:fld id="{7B718874-F83B-4C78-812D-4125E6A1AEA4}" type="slidenum">
              <a:rPr lang="de-AT" smtClean="0"/>
              <a:t>16</a:t>
            </a:fld>
            <a:endParaRPr lang="de-AT"/>
          </a:p>
        </p:txBody>
      </p:sp>
    </p:spTree>
    <p:extLst>
      <p:ext uri="{BB962C8B-B14F-4D97-AF65-F5344CB8AC3E}">
        <p14:creationId xmlns:p14="http://schemas.microsoft.com/office/powerpoint/2010/main" val="3940399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a:t>
            </a:r>
          </a:p>
          <a:p>
            <a:r>
              <a:rPr lang="de-DE" dirty="0"/>
              <a:t>Die Folie zeigt einen Ausschnitt aus dem </a:t>
            </a:r>
            <a:r>
              <a:rPr lang="de-DE" i="1" dirty="0" err="1"/>
              <a:t>MonoDiaLog</a:t>
            </a:r>
            <a:r>
              <a:rPr lang="de-DE" dirty="0"/>
              <a:t>-Modul „Fast-Fashion: Sollen wir alle auf Fast-Fashion verzichten“ und erläutert die Radiodiskussion 2.</a:t>
            </a:r>
          </a:p>
          <a:p>
            <a:endParaRPr lang="de-DE" dirty="0"/>
          </a:p>
          <a:p>
            <a:r>
              <a:rPr lang="de-DE" b="1" dirty="0"/>
              <a:t>Kommentar: </a:t>
            </a:r>
          </a:p>
          <a:p>
            <a:r>
              <a:rPr lang="de-DE" dirty="0"/>
              <a:t>Bei der zweiten Radiodiskussion arbeiten die </a:t>
            </a:r>
            <a:r>
              <a:rPr lang="de-DE" dirty="0" err="1"/>
              <a:t>Schüler_innen</a:t>
            </a:r>
            <a:r>
              <a:rPr lang="de-DE" dirty="0"/>
              <a:t> wieder in Paaren, am besten mit jemandem, mit dem sie zuvor noch nicht diskutiert haben. Das Ziel ist es, dass das inhaltlich fundierte und sprachlich angemessen realisierte mündliche Argumentieren durch wiederholendes Üben gefördert und gefestigt wird. </a:t>
            </a:r>
          </a:p>
          <a:p>
            <a:endParaRPr lang="de-DE" dirty="0"/>
          </a:p>
          <a:p>
            <a:r>
              <a:rPr lang="de-DE" dirty="0"/>
              <a:t>Der Ablauf ist derselbe wie bei der Radiodiskussion 1. </a:t>
            </a:r>
          </a:p>
        </p:txBody>
      </p:sp>
      <p:sp>
        <p:nvSpPr>
          <p:cNvPr id="4" name="Foliennummernplatzhalter 3"/>
          <p:cNvSpPr>
            <a:spLocks noGrp="1"/>
          </p:cNvSpPr>
          <p:nvPr>
            <p:ph type="sldNum" sz="quarter" idx="5"/>
          </p:nvPr>
        </p:nvSpPr>
        <p:spPr/>
        <p:txBody>
          <a:bodyPr/>
          <a:lstStyle/>
          <a:p>
            <a:fld id="{7B718874-F83B-4C78-812D-4125E6A1AEA4}" type="slidenum">
              <a:rPr lang="de-AT" smtClean="0"/>
              <a:t>17</a:t>
            </a:fld>
            <a:endParaRPr lang="de-AT"/>
          </a:p>
        </p:txBody>
      </p:sp>
    </p:spTree>
    <p:extLst>
      <p:ext uri="{BB962C8B-B14F-4D97-AF65-F5344CB8AC3E}">
        <p14:creationId xmlns:p14="http://schemas.microsoft.com/office/powerpoint/2010/main" val="1284290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erwähnt die dritte Phase des didaktischen Ansatzes </a:t>
            </a:r>
            <a:r>
              <a:rPr lang="de-DE" i="1" dirty="0" err="1"/>
              <a:t>DiaLog</a:t>
            </a:r>
            <a:r>
              <a:rPr lang="de-DE" dirty="0"/>
              <a:t>, die im Themenblock 4 des Trainingsmoduls 2 besprochen wird. </a:t>
            </a:r>
          </a:p>
          <a:p>
            <a:endParaRPr lang="de-DE" dirty="0"/>
          </a:p>
          <a:p>
            <a:r>
              <a:rPr lang="de-DE" b="1" dirty="0"/>
              <a:t>Kommentar: </a:t>
            </a:r>
          </a:p>
          <a:p>
            <a:r>
              <a:rPr lang="de-DE" dirty="0"/>
              <a:t>Im didaktischen Ansatz </a:t>
            </a:r>
            <a:r>
              <a:rPr lang="de-DE" i="1" dirty="0" err="1"/>
              <a:t>DiaLog</a:t>
            </a:r>
            <a:r>
              <a:rPr lang="de-DE" dirty="0"/>
              <a:t> dient das mündliche Diskutieren als „Steigbügel“ für das schriftliche Argumentieren bzw. als „Brücke“ zu diesem. Nach dem mündlichen Diskutieren in den beiden Radiodiskussionen folgt als nächster Schritt nun das schriftliche Argumentieren, das in Themenblock 4 des Trainingsmoduls 2 besprochen wird. </a:t>
            </a:r>
          </a:p>
        </p:txBody>
      </p:sp>
      <p:sp>
        <p:nvSpPr>
          <p:cNvPr id="4" name="Foliennummernplatzhalter 3"/>
          <p:cNvSpPr>
            <a:spLocks noGrp="1"/>
          </p:cNvSpPr>
          <p:nvPr>
            <p:ph type="sldNum" sz="quarter" idx="5"/>
          </p:nvPr>
        </p:nvSpPr>
        <p:spPr/>
        <p:txBody>
          <a:bodyPr/>
          <a:lstStyle/>
          <a:p>
            <a:fld id="{7B718874-F83B-4C78-812D-4125E6A1AEA4}" type="slidenum">
              <a:rPr lang="de-AT" smtClean="0"/>
              <a:t>18</a:t>
            </a:fld>
            <a:endParaRPr lang="de-AT"/>
          </a:p>
        </p:txBody>
      </p:sp>
    </p:spTree>
    <p:extLst>
      <p:ext uri="{BB962C8B-B14F-4D97-AF65-F5344CB8AC3E}">
        <p14:creationId xmlns:p14="http://schemas.microsoft.com/office/powerpoint/2010/main" val="3038090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A2F88D1-7F7F-4D65-A9F0-B4606D605E36}" type="slidenum">
              <a:rPr lang="de-AT" smtClean="0"/>
              <a:t>20</a:t>
            </a:fld>
            <a:endParaRPr lang="de-AT"/>
          </a:p>
        </p:txBody>
      </p:sp>
    </p:spTree>
    <p:extLst>
      <p:ext uri="{BB962C8B-B14F-4D97-AF65-F5344CB8AC3E}">
        <p14:creationId xmlns:p14="http://schemas.microsoft.com/office/powerpoint/2010/main" val="238205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1112838"/>
            <a:ext cx="5922962" cy="3332162"/>
          </a:xfrm>
        </p:spPr>
      </p:sp>
      <p:sp>
        <p:nvSpPr>
          <p:cNvPr id="3" name="Tijdelijke aanduiding voor notities 2"/>
          <p:cNvSpPr>
            <a:spLocks noGrp="1"/>
          </p:cNvSpPr>
          <p:nvPr>
            <p:ph type="body" idx="1"/>
          </p:nvPr>
        </p:nvSpPr>
        <p:spPr/>
        <p:txBody>
          <a:bodyPr/>
          <a:lstStyle/>
          <a:p>
            <a:r>
              <a:rPr lang="de-DE" b="1" dirty="0"/>
              <a:t>Themenblock 1 </a:t>
            </a:r>
            <a:r>
              <a:rPr lang="de-DE" dirty="0"/>
              <a:t>des Trainingsmoduls 2 beschäftigt sich mit </a:t>
            </a:r>
            <a:r>
              <a:rPr lang="de-DE" i="1" dirty="0" err="1"/>
              <a:t>MonoDiaLog</a:t>
            </a:r>
            <a:r>
              <a:rPr lang="de-DE" dirty="0"/>
              <a:t>. Die </a:t>
            </a:r>
            <a:r>
              <a:rPr lang="de-DE" dirty="0" err="1"/>
              <a:t>Teilnehmer_innen</a:t>
            </a:r>
            <a:r>
              <a:rPr lang="de-DE" dirty="0"/>
              <a:t> lernen dieses nach dem didaktischen Ansatz </a:t>
            </a:r>
            <a:r>
              <a:rPr lang="de-DE" i="1" dirty="0" err="1"/>
              <a:t>DiaLog</a:t>
            </a:r>
            <a:r>
              <a:rPr lang="de-DE" dirty="0"/>
              <a:t> entwickelte Aufgabenarrangement am Beispiel des Moduls „Fast-Fashion: Sollen wir alle auf Fast-Fashion verzichten?“ kennen und probieren verschiedene Aktivitäten selbst aus. </a:t>
            </a:r>
          </a:p>
          <a:p>
            <a:endParaRPr lang="de-DE" dirty="0"/>
          </a:p>
          <a:p>
            <a:r>
              <a:rPr lang="de-DE" dirty="0"/>
              <a:t>Der Themenblock dauert ca. 90 Minuten und kann in Präsenz oder online durchgeführt werden. Das </a:t>
            </a:r>
            <a:r>
              <a:rPr lang="de-DE" i="1" dirty="0" err="1"/>
              <a:t>MonoDiaLog</a:t>
            </a:r>
            <a:r>
              <a:rPr lang="de-DE" i="1" dirty="0"/>
              <a:t>-</a:t>
            </a:r>
            <a:r>
              <a:rPr lang="de-DE" dirty="0"/>
              <a:t>Unterrichtsmodul „Sollen wir alle auf Fast-Fashion verzichten“ muss den </a:t>
            </a:r>
            <a:r>
              <a:rPr lang="de-DE" dirty="0" err="1"/>
              <a:t>Teilnehmer_innen</a:t>
            </a:r>
            <a:r>
              <a:rPr lang="de-DE" dirty="0"/>
              <a:t> digital oder ausgedruckt vorliegen, damit Sie die Aufgaben bearbeiten können. </a:t>
            </a:r>
          </a:p>
          <a:p>
            <a:endParaRPr lang="de-DE" dirty="0"/>
          </a:p>
          <a:p>
            <a:pPr marL="0" marR="0" lvl="0" indent="0" defTabSz="1300480" eaLnBrk="1" fontAlgn="auto" latinLnBrk="0" hangingPunct="1">
              <a:lnSpc>
                <a:spcPct val="100000"/>
              </a:lnSpc>
              <a:spcBef>
                <a:spcPts val="0"/>
              </a:spcBef>
              <a:spcAft>
                <a:spcPts val="0"/>
              </a:spcAft>
              <a:buClrTx/>
              <a:buSzTx/>
              <a:buFontTx/>
              <a:buNone/>
              <a:tabLst/>
              <a:defRPr/>
            </a:pPr>
            <a:r>
              <a:rPr lang="de-DE" b="1" dirty="0"/>
              <a:t>Die Materialien des Unterrichtsmoduls stehen hier zum Download bereit: </a:t>
            </a:r>
            <a:r>
              <a:rPr lang="de-DE" b="0" dirty="0"/>
              <a:t>https://</a:t>
            </a:r>
            <a:r>
              <a:rPr lang="de-DE" b="0" dirty="0" err="1"/>
              <a:t>dialog.uni-graz.at</a:t>
            </a:r>
            <a:r>
              <a:rPr lang="de-DE" b="0" dirty="0"/>
              <a:t>/de/</a:t>
            </a:r>
            <a:r>
              <a:rPr lang="de-DE" b="0" dirty="0" err="1"/>
              <a:t>unterrichtsmaterial</a:t>
            </a:r>
            <a:r>
              <a:rPr lang="de-DE" b="0" dirty="0"/>
              <a:t>/fast-fashion/.</a:t>
            </a:r>
          </a:p>
          <a:p>
            <a:pPr marL="0" marR="0" lvl="0" indent="0" defTabSz="1300480" eaLnBrk="1" fontAlgn="auto" latinLnBrk="0" hangingPunct="1">
              <a:lnSpc>
                <a:spcPct val="100000"/>
              </a:lnSpc>
              <a:spcBef>
                <a:spcPts val="0"/>
              </a:spcBef>
              <a:spcAft>
                <a:spcPts val="0"/>
              </a:spcAft>
              <a:buClrTx/>
              <a:buSzTx/>
              <a:buFontTx/>
              <a:buNone/>
              <a:tabLst/>
              <a:defRPr/>
            </a:pPr>
            <a:r>
              <a:rPr lang="de-DE" b="0" dirty="0"/>
              <a:t>Benötigt werden Teil </a:t>
            </a:r>
            <a:r>
              <a:rPr lang="de-DE" b="0"/>
              <a:t>1 und 2. </a:t>
            </a:r>
            <a:endParaRPr lang="de-DE" dirty="0"/>
          </a:p>
          <a:p>
            <a:endParaRPr lang="de-DE" dirty="0"/>
          </a:p>
          <a:p>
            <a:r>
              <a:rPr lang="de-DE" dirty="0"/>
              <a:t>Der Themenblock enthält eine </a:t>
            </a:r>
            <a:r>
              <a:rPr lang="de-DE" i="1" dirty="0"/>
              <a:t>E-</a:t>
            </a:r>
            <a:r>
              <a:rPr lang="de-DE" i="1" dirty="0" err="1"/>
              <a:t>Lecture</a:t>
            </a:r>
            <a:r>
              <a:rPr lang="de-DE" dirty="0"/>
              <a:t>, welche die </a:t>
            </a:r>
            <a:r>
              <a:rPr lang="de-DE" dirty="0" err="1"/>
              <a:t>Teilnehmer_innen</a:t>
            </a:r>
            <a:r>
              <a:rPr lang="de-DE" dirty="0"/>
              <a:t> selbstständig nach dem Themenblock bearbeiten. </a:t>
            </a:r>
          </a:p>
          <a:p>
            <a:endParaRPr lang="de-DE" dirty="0"/>
          </a:p>
          <a:p>
            <a:r>
              <a:rPr lang="de-DE" b="1" dirty="0"/>
              <a:t>Einführende Informationen zu </a:t>
            </a:r>
            <a:r>
              <a:rPr lang="de-DE" b="1" i="1" dirty="0" err="1"/>
              <a:t>MonoDialog</a:t>
            </a:r>
            <a:r>
              <a:rPr lang="de-DE" b="1" dirty="0"/>
              <a:t> </a:t>
            </a:r>
            <a:r>
              <a:rPr lang="de-DE" dirty="0"/>
              <a:t>finden sich in den Kapiteln 1.3 und 2.1 des Handbuchs von </a:t>
            </a:r>
            <a:r>
              <a:rPr lang="de-DE" i="1" dirty="0" err="1"/>
              <a:t>DiaLog</a:t>
            </a:r>
            <a:r>
              <a:rPr lang="de-DE" dirty="0"/>
              <a:t>.</a:t>
            </a:r>
          </a:p>
          <a:p>
            <a:endParaRPr lang="de-DE" dirty="0"/>
          </a:p>
          <a:p>
            <a:r>
              <a:rPr lang="de-DE" b="1" dirty="0"/>
              <a:t>Die PowerPoint-Präsentation enthält bei jeder Folie Kommentare für Vortragende: </a:t>
            </a:r>
          </a:p>
          <a:p>
            <a:endParaRPr lang="de-DE" dirty="0"/>
          </a:p>
          <a:p>
            <a:pPr marL="342900" lvl="0" indent="-342900">
              <a:lnSpc>
                <a:spcPct val="115000"/>
              </a:lnSpc>
              <a:buFont typeface="Symbol" pitchFamily="2" charset="2"/>
              <a:buChar char=""/>
            </a:pPr>
            <a:r>
              <a:rPr lang="de-AT" sz="1800" b="1" dirty="0">
                <a:effectLst/>
                <a:latin typeface="Calibri" panose="020F0502020204030204" pitchFamily="34" charset="0"/>
                <a:ea typeface="Calibri" panose="020F0502020204030204" pitchFamily="34" charset="0"/>
                <a:cs typeface="Times New Roman" panose="02020603050405020304" pitchFamily="18" charset="0"/>
              </a:rPr>
              <a:t>Inhalt:</a:t>
            </a:r>
            <a:r>
              <a:rPr lang="de-AT" sz="1800" dirty="0">
                <a:effectLst/>
                <a:latin typeface="Calibri" panose="020F0502020204030204" pitchFamily="34" charset="0"/>
                <a:ea typeface="Calibri" panose="020F0502020204030204" pitchFamily="34" charset="0"/>
                <a:cs typeface="Times New Roman" panose="02020603050405020304" pitchFamily="18" charset="0"/>
              </a:rPr>
              <a:t> Kurzbeschreibung der Inhalte der Folien</a:t>
            </a:r>
          </a:p>
          <a:p>
            <a:pPr marL="342900" lvl="0" indent="-342900">
              <a:lnSpc>
                <a:spcPct val="115000"/>
              </a:lnSpc>
              <a:buFont typeface="Symbol" pitchFamily="2" charset="2"/>
              <a:buChar char=""/>
            </a:pPr>
            <a:r>
              <a:rPr lang="de-AT" sz="1800" b="1" dirty="0">
                <a:effectLst/>
                <a:latin typeface="Calibri" panose="020F0502020204030204" pitchFamily="34" charset="0"/>
                <a:ea typeface="Calibri" panose="020F0502020204030204" pitchFamily="34" charset="0"/>
                <a:cs typeface="Times New Roman" panose="02020603050405020304" pitchFamily="18" charset="0"/>
              </a:rPr>
              <a:t>Kommentar:</a:t>
            </a:r>
            <a:r>
              <a:rPr lang="de-AT" sz="1800" dirty="0">
                <a:effectLst/>
                <a:latin typeface="Calibri" panose="020F0502020204030204" pitchFamily="34" charset="0"/>
                <a:ea typeface="Calibri" panose="020F0502020204030204" pitchFamily="34" charset="0"/>
                <a:cs typeface="Times New Roman" panose="02020603050405020304" pitchFamily="18" charset="0"/>
              </a:rPr>
              <a:t> Informationen zu den Themen der Folien </a:t>
            </a:r>
          </a:p>
          <a:p>
            <a:pPr marL="342900" lvl="0" indent="-342900">
              <a:lnSpc>
                <a:spcPct val="115000"/>
              </a:lnSpc>
              <a:buFont typeface="Symbol" pitchFamily="2" charset="2"/>
              <a:buChar char=""/>
            </a:pPr>
            <a:r>
              <a:rPr lang="de-AT" sz="1800" b="1" dirty="0">
                <a:effectLst/>
                <a:latin typeface="Calibri" panose="020F0502020204030204" pitchFamily="34" charset="0"/>
                <a:ea typeface="Calibri" panose="020F0502020204030204" pitchFamily="34" charset="0"/>
                <a:cs typeface="Times New Roman" panose="02020603050405020304" pitchFamily="18" charset="0"/>
              </a:rPr>
              <a:t>Hintergrundinformation:</a:t>
            </a:r>
            <a:r>
              <a:rPr lang="de-AT" sz="1800" dirty="0">
                <a:effectLst/>
                <a:latin typeface="Calibri" panose="020F0502020204030204" pitchFamily="34" charset="0"/>
                <a:ea typeface="Calibri" panose="020F0502020204030204" pitchFamily="34" charset="0"/>
                <a:cs typeface="Times New Roman" panose="02020603050405020304" pitchFamily="18" charset="0"/>
              </a:rPr>
              <a:t> Hintergrundinformationen zu den Inhalten auf den Folien </a:t>
            </a:r>
          </a:p>
          <a:p>
            <a:pPr marL="342900" lvl="0" indent="-342900">
              <a:lnSpc>
                <a:spcPct val="115000"/>
              </a:lnSpc>
              <a:spcAft>
                <a:spcPts val="800"/>
              </a:spcAft>
              <a:buFont typeface="Symbol" pitchFamily="2" charset="2"/>
              <a:buChar char=""/>
            </a:pPr>
            <a:r>
              <a:rPr lang="de-AT" sz="1800" b="1" dirty="0">
                <a:effectLst/>
                <a:latin typeface="Calibri" panose="020F0502020204030204" pitchFamily="34" charset="0"/>
                <a:ea typeface="Calibri" panose="020F0502020204030204" pitchFamily="34" charset="0"/>
                <a:cs typeface="Times New Roman" panose="02020603050405020304" pitchFamily="18" charset="0"/>
              </a:rPr>
              <a:t>Zur Anleitung:</a:t>
            </a:r>
            <a:r>
              <a:rPr lang="de-AT" sz="1800" dirty="0">
                <a:effectLst/>
                <a:latin typeface="Calibri" panose="020F0502020204030204" pitchFamily="34" charset="0"/>
                <a:ea typeface="Calibri" panose="020F0502020204030204" pitchFamily="34" charset="0"/>
                <a:cs typeface="Times New Roman" panose="02020603050405020304" pitchFamily="18" charset="0"/>
              </a:rPr>
              <a:t> Anleitungen für Aktivitäten, die von den </a:t>
            </a:r>
            <a:r>
              <a:rPr lang="de-AT" sz="1800" dirty="0" err="1">
                <a:effectLst/>
                <a:latin typeface="Calibri" panose="020F0502020204030204" pitchFamily="34" charset="0"/>
                <a:ea typeface="Calibri" panose="020F0502020204030204" pitchFamily="34" charset="0"/>
                <a:cs typeface="Times New Roman" panose="02020603050405020304" pitchFamily="18" charset="0"/>
              </a:rPr>
              <a:t>Teilnehmer_innen</a:t>
            </a:r>
            <a:r>
              <a:rPr lang="de-AT" sz="1800" dirty="0">
                <a:effectLst/>
                <a:latin typeface="Calibri" panose="020F0502020204030204" pitchFamily="34" charset="0"/>
                <a:ea typeface="Calibri" panose="020F0502020204030204" pitchFamily="34" charset="0"/>
                <a:cs typeface="Times New Roman" panose="02020603050405020304" pitchFamily="18" charset="0"/>
              </a:rPr>
              <a:t> durchgeführt werden</a:t>
            </a:r>
          </a:p>
          <a:p>
            <a:pPr marL="342900" lvl="0" indent="-342900">
              <a:lnSpc>
                <a:spcPct val="115000"/>
              </a:lnSpc>
              <a:spcAft>
                <a:spcPts val="800"/>
              </a:spcAft>
              <a:buFont typeface="Symbol" pitchFamily="2" charset="2"/>
              <a:buChar char=""/>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itchFamily="2" charset="2"/>
              <a:buChar char=""/>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p:txBody>
      </p:sp>
      <p:sp>
        <p:nvSpPr>
          <p:cNvPr id="4" name="Tijdelijke aanduiding voor dianummer 3"/>
          <p:cNvSpPr>
            <a:spLocks noGrp="1"/>
          </p:cNvSpPr>
          <p:nvPr>
            <p:ph type="sldNum" sz="quarter" idx="5"/>
          </p:nvPr>
        </p:nvSpPr>
        <p:spPr/>
        <p:txBody>
          <a:bodyPr/>
          <a:lstStyle/>
          <a:p>
            <a:fld id="{1FCB9D7F-112E-E342-9F8B-EAB9CB8D7298}" type="slidenum">
              <a:rPr lang="de-DE" smtClean="0"/>
              <a:pPr/>
              <a:t>2</a:t>
            </a:fld>
            <a:endParaRPr lang="de-DE" dirty="0"/>
          </a:p>
        </p:txBody>
      </p:sp>
    </p:spTree>
    <p:extLst>
      <p:ext uri="{BB962C8B-B14F-4D97-AF65-F5344CB8AC3E}">
        <p14:creationId xmlns:p14="http://schemas.microsoft.com/office/powerpoint/2010/main" val="54346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zeigt die Lernziele dieses Themenblocks.</a:t>
            </a:r>
          </a:p>
          <a:p>
            <a:endParaRPr lang="de-DE" dirty="0"/>
          </a:p>
          <a:p>
            <a:r>
              <a:rPr lang="de-DE" b="1" dirty="0"/>
              <a:t>Kommentar: </a:t>
            </a:r>
          </a:p>
          <a:p>
            <a:r>
              <a:rPr lang="de-DE" dirty="0"/>
              <a:t>Themenblock 2 zeigt das Aufgabenarrangement </a:t>
            </a:r>
            <a:r>
              <a:rPr lang="de-DE" i="1" dirty="0" err="1"/>
              <a:t>MonoDialog</a:t>
            </a:r>
            <a:r>
              <a:rPr lang="de-DE" dirty="0"/>
              <a:t> anhand des Unterrichtsmoduls „Fast-Fashion: Sollen wir alle auf Fast-Fashion verzichten“. Es kann jedoch auch ein anderes Modul gewählt werden. </a:t>
            </a:r>
          </a:p>
          <a:p>
            <a:endParaRPr lang="de-DE" dirty="0"/>
          </a:p>
          <a:p>
            <a:endParaRPr lang="de-DE" dirty="0"/>
          </a:p>
        </p:txBody>
      </p:sp>
      <p:sp>
        <p:nvSpPr>
          <p:cNvPr id="4" name="Foliennummernplatzhalter 3"/>
          <p:cNvSpPr>
            <a:spLocks noGrp="1"/>
          </p:cNvSpPr>
          <p:nvPr>
            <p:ph type="sldNum" sz="quarter" idx="5"/>
          </p:nvPr>
        </p:nvSpPr>
        <p:spPr/>
        <p:txBody>
          <a:bodyPr/>
          <a:lstStyle/>
          <a:p>
            <a:fld id="{1FCB9D7F-112E-E342-9F8B-EAB9CB8D7298}" type="slidenum">
              <a:rPr lang="de-DE" smtClean="0"/>
              <a:pPr/>
              <a:t>3</a:t>
            </a:fld>
            <a:endParaRPr lang="de-DE" dirty="0"/>
          </a:p>
        </p:txBody>
      </p:sp>
    </p:spTree>
    <p:extLst>
      <p:ext uri="{BB962C8B-B14F-4D97-AF65-F5344CB8AC3E}">
        <p14:creationId xmlns:p14="http://schemas.microsoft.com/office/powerpoint/2010/main" val="291903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AT" sz="1800" b="1" dirty="0">
                <a:effectLst/>
                <a:latin typeface="Calibri" panose="020F0502020204030204" pitchFamily="34" charset="0"/>
                <a:ea typeface="Calibri" panose="020F0502020204030204" pitchFamily="34" charset="0"/>
                <a:cs typeface="Times New Roman" panose="02020603050405020304" pitchFamily="18" charset="0"/>
              </a:rPr>
              <a:t>Inhalt: </a:t>
            </a:r>
          </a:p>
          <a:p>
            <a:r>
              <a:rPr lang="de-AT" sz="1800" dirty="0">
                <a:effectLst/>
                <a:latin typeface="Calibri" panose="020F0502020204030204" pitchFamily="34" charset="0"/>
                <a:cs typeface="Times New Roman" panose="02020603050405020304" pitchFamily="18" charset="0"/>
              </a:rPr>
              <a:t>Die Folie zeigt und erläutert den sprachlichen Baustein „die eigene Position darstellen“ und erläutert an seinem Beispiel die Aufbereitung der Gesprächsprozeduren im Stützgerüst. </a:t>
            </a:r>
          </a:p>
          <a:p>
            <a:endParaRPr lang="de-AT" sz="1800" dirty="0">
              <a:effectLst/>
              <a:latin typeface="Calibri" panose="020F0502020204030204" pitchFamily="34" charset="0"/>
              <a:cs typeface="Times New Roman" panose="02020603050405020304" pitchFamily="18" charset="0"/>
            </a:endParaRPr>
          </a:p>
          <a:p>
            <a:r>
              <a:rPr lang="de-AT" sz="1800" b="1" dirty="0">
                <a:effectLst/>
                <a:latin typeface="Calibri" panose="020F0502020204030204" pitchFamily="34" charset="0"/>
                <a:cs typeface="Times New Roman" panose="02020603050405020304" pitchFamily="18" charset="0"/>
              </a:rPr>
              <a:t>Kommentar: </a:t>
            </a:r>
          </a:p>
          <a:p>
            <a:r>
              <a:rPr lang="de-AT" sz="1800" dirty="0">
                <a:effectLst/>
                <a:latin typeface="Calibri" panose="020F0502020204030204" pitchFamily="34" charset="0"/>
                <a:cs typeface="Times New Roman" panose="02020603050405020304" pitchFamily="18" charset="0"/>
              </a:rPr>
              <a:t>Jeder sprachliche Baustein des Stützgerüsts für das mündliche Argumentierens stellt im Sinne des </a:t>
            </a:r>
            <a:r>
              <a:rPr lang="de-AT" sz="1800" dirty="0" err="1">
                <a:effectLst/>
                <a:latin typeface="Calibri" panose="020F0502020204030204" pitchFamily="34" charset="0"/>
                <a:cs typeface="Times New Roman" panose="02020603050405020304" pitchFamily="18" charset="0"/>
              </a:rPr>
              <a:t>Textprozedurenkonzepts</a:t>
            </a:r>
            <a:r>
              <a:rPr lang="de-AT" sz="1800" dirty="0">
                <a:effectLst/>
                <a:latin typeface="Calibri" panose="020F0502020204030204" pitchFamily="34" charset="0"/>
                <a:cs typeface="Times New Roman" panose="02020603050405020304" pitchFamily="18" charset="0"/>
              </a:rPr>
              <a:t> eine sogenannte </a:t>
            </a:r>
            <a:r>
              <a:rPr lang="de-AT" sz="1800" b="1" dirty="0">
                <a:effectLst/>
                <a:latin typeface="Calibri" panose="020F0502020204030204" pitchFamily="34" charset="0"/>
                <a:cs typeface="Times New Roman" panose="02020603050405020304" pitchFamily="18" charset="0"/>
              </a:rPr>
              <a:t>Gesprächsprozedur</a:t>
            </a:r>
            <a:r>
              <a:rPr lang="de-AT" sz="1800" dirty="0">
                <a:effectLst/>
                <a:latin typeface="Calibri" panose="020F0502020204030204" pitchFamily="34" charset="0"/>
                <a:cs typeface="Times New Roman" panose="02020603050405020304" pitchFamily="18" charset="0"/>
              </a:rPr>
              <a:t> dar, die aus einem </a:t>
            </a:r>
            <a:r>
              <a:rPr lang="de-AT" sz="1800" b="1" dirty="0">
                <a:effectLst/>
                <a:latin typeface="Calibri" panose="020F0502020204030204" pitchFamily="34" charset="0"/>
                <a:cs typeface="Times New Roman" panose="02020603050405020304" pitchFamily="18" charset="0"/>
              </a:rPr>
              <a:t>Handlungsschema</a:t>
            </a:r>
            <a:r>
              <a:rPr lang="de-AT" sz="1800" dirty="0">
                <a:effectLst/>
                <a:latin typeface="Calibri" panose="020F0502020204030204" pitchFamily="34" charset="0"/>
                <a:cs typeface="Times New Roman" panose="02020603050405020304" pitchFamily="18" charset="0"/>
              </a:rPr>
              <a:t> besteht – hier „die eigene Position darstellen“ – und </a:t>
            </a:r>
            <a:r>
              <a:rPr lang="de-AT" sz="1800" b="1" dirty="0">
                <a:effectLst/>
                <a:latin typeface="Calibri" panose="020F0502020204030204" pitchFamily="34" charset="0"/>
                <a:cs typeface="Times New Roman" panose="02020603050405020304" pitchFamily="18" charset="0"/>
              </a:rPr>
              <a:t>Prozedurausdrücken</a:t>
            </a:r>
            <a:r>
              <a:rPr lang="de-AT" sz="1800" dirty="0">
                <a:effectLst/>
                <a:latin typeface="Calibri" panose="020F0502020204030204" pitchFamily="34" charset="0"/>
                <a:cs typeface="Times New Roman" panose="02020603050405020304" pitchFamily="18" charset="0"/>
              </a:rPr>
              <a:t>, mit denen das Handlungsschema sprachlich umgesetzt werden. Die Prozedurausdrücke des Stützgerüsts bilden eine exemplarische Auswahl und sind für die jeweilige Gesprächsprozedur typische und frequente Ausdrücke. </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B9D7F-112E-E342-9F8B-EAB9CB8D729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AT" sz="1800" b="1" dirty="0">
                <a:effectLst/>
                <a:latin typeface="Calibri" panose="020F0502020204030204" pitchFamily="34" charset="0"/>
                <a:ea typeface="Calibri" panose="020F0502020204030204" pitchFamily="34" charset="0"/>
                <a:cs typeface="Times New Roman" panose="02020603050405020304" pitchFamily="18" charset="0"/>
              </a:rPr>
              <a:t>Inhalt: </a:t>
            </a:r>
          </a:p>
          <a:p>
            <a:r>
              <a:rPr lang="de-AT" sz="1800" dirty="0">
                <a:effectLst/>
                <a:latin typeface="Calibri" panose="020F0502020204030204" pitchFamily="34" charset="0"/>
                <a:cs typeface="Times New Roman" panose="02020603050405020304" pitchFamily="18" charset="0"/>
              </a:rPr>
              <a:t>Die Folie zeigt und erläutert den sprachlichen Baustein „die eigene Position darstellen“ und erläutert an diesem Beispiel die Aufbereitung der Gesprächsprozeduren im Stützgerüst. </a:t>
            </a:r>
          </a:p>
          <a:p>
            <a:endParaRPr lang="de-AT" sz="1800" dirty="0">
              <a:effectLst/>
              <a:latin typeface="Calibri" panose="020F0502020204030204" pitchFamily="34" charset="0"/>
              <a:cs typeface="Times New Roman" panose="02020603050405020304" pitchFamily="18" charset="0"/>
            </a:endParaRPr>
          </a:p>
          <a:p>
            <a:r>
              <a:rPr lang="de-AT" sz="1800" b="1" dirty="0">
                <a:effectLst/>
                <a:latin typeface="Calibri" panose="020F0502020204030204" pitchFamily="34" charset="0"/>
                <a:cs typeface="Times New Roman" panose="02020603050405020304" pitchFamily="18" charset="0"/>
              </a:rPr>
              <a:t>Kommentar: </a:t>
            </a:r>
          </a:p>
          <a:p>
            <a:r>
              <a:rPr lang="de-AT" sz="1800" dirty="0">
                <a:effectLst/>
                <a:latin typeface="Calibri" panose="020F0502020204030204" pitchFamily="34" charset="0"/>
                <a:cs typeface="Times New Roman" panose="02020603050405020304" pitchFamily="18" charset="0"/>
              </a:rPr>
              <a:t>Jeder sprachliche Baustein des Stützgerüsts für das mündliche Argumentierens stellt im Sinne des </a:t>
            </a:r>
            <a:r>
              <a:rPr lang="de-AT" sz="1800" dirty="0" err="1">
                <a:effectLst/>
                <a:latin typeface="Calibri" panose="020F0502020204030204" pitchFamily="34" charset="0"/>
                <a:cs typeface="Times New Roman" panose="02020603050405020304" pitchFamily="18" charset="0"/>
              </a:rPr>
              <a:t>Textprozedurenkonzepts</a:t>
            </a:r>
            <a:r>
              <a:rPr lang="de-AT" sz="1800" dirty="0">
                <a:effectLst/>
                <a:latin typeface="Calibri" panose="020F0502020204030204" pitchFamily="34" charset="0"/>
                <a:cs typeface="Times New Roman" panose="02020603050405020304" pitchFamily="18" charset="0"/>
              </a:rPr>
              <a:t> eine sogenannte </a:t>
            </a:r>
            <a:r>
              <a:rPr lang="de-AT" sz="1800" b="1" dirty="0">
                <a:effectLst/>
                <a:latin typeface="Calibri" panose="020F0502020204030204" pitchFamily="34" charset="0"/>
                <a:cs typeface="Times New Roman" panose="02020603050405020304" pitchFamily="18" charset="0"/>
              </a:rPr>
              <a:t>Gesprächsprozedur</a:t>
            </a:r>
            <a:r>
              <a:rPr lang="de-AT" sz="1800" dirty="0">
                <a:effectLst/>
                <a:latin typeface="Calibri" panose="020F0502020204030204" pitchFamily="34" charset="0"/>
                <a:cs typeface="Times New Roman" panose="02020603050405020304" pitchFamily="18" charset="0"/>
              </a:rPr>
              <a:t> dar, die aus einem </a:t>
            </a:r>
            <a:r>
              <a:rPr lang="de-AT" sz="1800" b="1" dirty="0">
                <a:effectLst/>
                <a:latin typeface="Calibri" panose="020F0502020204030204" pitchFamily="34" charset="0"/>
                <a:cs typeface="Times New Roman" panose="02020603050405020304" pitchFamily="18" charset="0"/>
              </a:rPr>
              <a:t>Handlungsschema</a:t>
            </a:r>
            <a:r>
              <a:rPr lang="de-AT" sz="1800" dirty="0">
                <a:effectLst/>
                <a:latin typeface="Calibri" panose="020F0502020204030204" pitchFamily="34" charset="0"/>
                <a:cs typeface="Times New Roman" panose="02020603050405020304" pitchFamily="18" charset="0"/>
              </a:rPr>
              <a:t> besteht – hier „die eigene Position darstellen“ – und </a:t>
            </a:r>
            <a:r>
              <a:rPr lang="de-AT" sz="1800" b="1" dirty="0" err="1">
                <a:effectLst/>
                <a:latin typeface="Calibri" panose="020F0502020204030204" pitchFamily="34" charset="0"/>
                <a:cs typeface="Times New Roman" panose="02020603050405020304" pitchFamily="18" charset="0"/>
              </a:rPr>
              <a:t>Prozedurenausdrücken</a:t>
            </a:r>
            <a:r>
              <a:rPr lang="de-AT" sz="1800" dirty="0">
                <a:effectLst/>
                <a:latin typeface="Calibri" panose="020F0502020204030204" pitchFamily="34" charset="0"/>
                <a:cs typeface="Times New Roman" panose="02020603050405020304" pitchFamily="18" charset="0"/>
              </a:rPr>
              <a:t>, mit denen das Handlungsschema sprachlich umgesetzt werden. Die </a:t>
            </a:r>
            <a:r>
              <a:rPr lang="de-AT" sz="1800" dirty="0" err="1">
                <a:effectLst/>
                <a:latin typeface="Calibri" panose="020F0502020204030204" pitchFamily="34" charset="0"/>
                <a:cs typeface="Times New Roman" panose="02020603050405020304" pitchFamily="18" charset="0"/>
              </a:rPr>
              <a:t>Prozedurenausdrücke</a:t>
            </a:r>
            <a:r>
              <a:rPr lang="de-AT" sz="1800" dirty="0">
                <a:effectLst/>
                <a:latin typeface="Calibri" panose="020F0502020204030204" pitchFamily="34" charset="0"/>
                <a:cs typeface="Times New Roman" panose="02020603050405020304" pitchFamily="18" charset="0"/>
              </a:rPr>
              <a:t> des Stützgerüsts bilden eine exemplarische Auswahl und sind für die jeweilige Gesprächsprozedur typische und frequente Ausdrücke. </a:t>
            </a:r>
          </a:p>
          <a:p>
            <a:endParaRPr lang="de-AT" sz="1800" dirty="0">
              <a:effectLst/>
              <a:latin typeface="Calibri" panose="020F0502020204030204" pitchFamily="34" charset="0"/>
              <a:cs typeface="Times New Roman" panose="02020603050405020304" pitchFamily="18" charset="0"/>
            </a:endParaRPr>
          </a:p>
          <a:p>
            <a:r>
              <a:rPr lang="de-AT" sz="1800" dirty="0">
                <a:effectLst/>
                <a:latin typeface="Calibri" panose="020F0502020204030204" pitchFamily="34" charset="0"/>
                <a:cs typeface="Times New Roman" panose="02020603050405020304" pitchFamily="18" charset="0"/>
              </a:rPr>
              <a:t>Die </a:t>
            </a:r>
            <a:r>
              <a:rPr lang="de-AT" sz="1800" b="1" dirty="0">
                <a:effectLst/>
                <a:latin typeface="Calibri" panose="020F0502020204030204" pitchFamily="34" charset="0"/>
                <a:cs typeface="Times New Roman" panose="02020603050405020304" pitchFamily="18" charset="0"/>
              </a:rPr>
              <a:t>Leerstellen A</a:t>
            </a:r>
            <a:r>
              <a:rPr lang="de-AT" sz="1800" dirty="0">
                <a:effectLst/>
                <a:latin typeface="Calibri" panose="020F0502020204030204" pitchFamily="34" charset="0"/>
                <a:cs typeface="Times New Roman" panose="02020603050405020304" pitchFamily="18" charset="0"/>
              </a:rPr>
              <a:t> und </a:t>
            </a:r>
            <a:r>
              <a:rPr lang="de-AT" sz="1800" b="1" dirty="0">
                <a:effectLst/>
                <a:latin typeface="Calibri" panose="020F0502020204030204" pitchFamily="34" charset="0"/>
                <a:cs typeface="Times New Roman" panose="02020603050405020304" pitchFamily="18" charset="0"/>
              </a:rPr>
              <a:t>a</a:t>
            </a:r>
            <a:r>
              <a:rPr lang="de-AT" sz="1800" dirty="0">
                <a:effectLst/>
                <a:latin typeface="Calibri" panose="020F0502020204030204" pitchFamily="34" charset="0"/>
                <a:cs typeface="Times New Roman" panose="02020603050405020304" pitchFamily="18" charset="0"/>
              </a:rPr>
              <a:t> müssen von </a:t>
            </a:r>
            <a:r>
              <a:rPr lang="de-AT" sz="1800" dirty="0" err="1">
                <a:effectLst/>
                <a:latin typeface="Calibri" panose="020F0502020204030204" pitchFamily="34" charset="0"/>
                <a:cs typeface="Times New Roman" panose="02020603050405020304" pitchFamily="18" charset="0"/>
              </a:rPr>
              <a:t>Sprecher_innen</a:t>
            </a:r>
            <a:r>
              <a:rPr lang="de-AT" sz="1800" dirty="0">
                <a:effectLst/>
                <a:latin typeface="Calibri" panose="020F0502020204030204" pitchFamily="34" charset="0"/>
                <a:cs typeface="Times New Roman" panose="02020603050405020304" pitchFamily="18" charset="0"/>
              </a:rPr>
              <a:t> mit Inhalten verknüpft und gefüllt werden. Die Aufbereitung der Gesprächsprozeduren im Stützgerüst soll den </a:t>
            </a:r>
            <a:r>
              <a:rPr lang="de-AT" sz="1800" dirty="0" err="1">
                <a:effectLst/>
                <a:latin typeface="Calibri" panose="020F0502020204030204" pitchFamily="34" charset="0"/>
                <a:cs typeface="Times New Roman" panose="02020603050405020304" pitchFamily="18" charset="0"/>
              </a:rPr>
              <a:t>Schüler_innen</a:t>
            </a:r>
            <a:r>
              <a:rPr lang="de-AT" sz="1800" dirty="0">
                <a:effectLst/>
                <a:latin typeface="Calibri" panose="020F0502020204030204" pitchFamily="34" charset="0"/>
                <a:cs typeface="Times New Roman" panose="02020603050405020304" pitchFamily="18" charset="0"/>
              </a:rPr>
              <a:t> vermitteln, dass eine Gesprächsprozedur jeweils aus einer </a:t>
            </a:r>
            <a:r>
              <a:rPr lang="de-AT" sz="1800" b="1" dirty="0">
                <a:effectLst/>
                <a:latin typeface="Calibri" panose="020F0502020204030204" pitchFamily="34" charset="0"/>
                <a:cs typeface="Times New Roman" panose="02020603050405020304" pitchFamily="18" charset="0"/>
              </a:rPr>
              <a:t>formalen</a:t>
            </a:r>
            <a:r>
              <a:rPr lang="de-AT" sz="1800" dirty="0">
                <a:effectLst/>
                <a:latin typeface="Calibri" panose="020F0502020204030204" pitchFamily="34" charset="0"/>
                <a:cs typeface="Times New Roman" panose="02020603050405020304" pitchFamily="18" charset="0"/>
              </a:rPr>
              <a:t>, </a:t>
            </a:r>
            <a:r>
              <a:rPr lang="de-AT" sz="1800" b="1" dirty="0">
                <a:effectLst/>
                <a:latin typeface="Calibri" panose="020F0502020204030204" pitchFamily="34" charset="0"/>
                <a:cs typeface="Times New Roman" panose="02020603050405020304" pitchFamily="18" charset="0"/>
              </a:rPr>
              <a:t>funktionalen</a:t>
            </a:r>
            <a:r>
              <a:rPr lang="de-AT" sz="1800" dirty="0">
                <a:effectLst/>
                <a:latin typeface="Calibri" panose="020F0502020204030204" pitchFamily="34" charset="0"/>
                <a:cs typeface="Times New Roman" panose="02020603050405020304" pitchFamily="18" charset="0"/>
              </a:rPr>
              <a:t> und </a:t>
            </a:r>
            <a:r>
              <a:rPr lang="de-AT" sz="1800" b="1" dirty="0">
                <a:effectLst/>
                <a:latin typeface="Calibri" panose="020F0502020204030204" pitchFamily="34" charset="0"/>
                <a:cs typeface="Times New Roman" panose="02020603050405020304" pitchFamily="18" charset="0"/>
              </a:rPr>
              <a:t>inhaltlichen Seite </a:t>
            </a:r>
            <a:r>
              <a:rPr lang="de-AT" sz="1800" dirty="0">
                <a:effectLst/>
                <a:latin typeface="Calibri" panose="020F0502020204030204" pitchFamily="34" charset="0"/>
                <a:cs typeface="Times New Roman" panose="02020603050405020304" pitchFamily="18" charset="0"/>
              </a:rPr>
              <a:t>besteht. </a:t>
            </a:r>
          </a:p>
          <a:p>
            <a:endParaRPr lang="de-DE" dirty="0"/>
          </a:p>
          <a:p>
            <a:r>
              <a:rPr lang="de-DE" dirty="0"/>
              <a:t>Die </a:t>
            </a:r>
            <a:r>
              <a:rPr lang="de-DE" b="1" dirty="0"/>
              <a:t>Großschreibung</a:t>
            </a:r>
            <a:r>
              <a:rPr lang="de-DE" dirty="0"/>
              <a:t> des Leerstellenplatzhalters bedeutet, dass die Leerstelle im Rahmen eines </a:t>
            </a:r>
            <a:r>
              <a:rPr lang="de-DE" b="1" dirty="0"/>
              <a:t>Hauptsatzes</a:t>
            </a:r>
            <a:r>
              <a:rPr lang="de-DE" dirty="0"/>
              <a:t> gefüllt werden muss, die </a:t>
            </a:r>
            <a:r>
              <a:rPr lang="de-DE" b="1" dirty="0"/>
              <a:t>Kleinschreibung</a:t>
            </a:r>
            <a:r>
              <a:rPr lang="de-DE" dirty="0"/>
              <a:t> hingegen, dass ein </a:t>
            </a:r>
            <a:r>
              <a:rPr lang="de-DE" b="1" dirty="0"/>
              <a:t>Nebensatz</a:t>
            </a:r>
            <a:r>
              <a:rPr lang="de-DE" dirty="0"/>
              <a:t> vervollständigt werden muss. Diese syntaktische Information ist v. a. für die Lernkontexte DaZ und DaF besonders relevant. </a:t>
            </a:r>
          </a:p>
          <a:p>
            <a:endParaRPr lang="de-DE" dirty="0"/>
          </a:p>
          <a:p>
            <a:r>
              <a:rPr lang="de-DE" dirty="0"/>
              <a:t>Wird mehr als eine Leerstelle eröffnet, so gibt es als </a:t>
            </a:r>
            <a:r>
              <a:rPr lang="de-DE" b="1" dirty="0"/>
              <a:t>zweites Platzhaltersymbol B </a:t>
            </a:r>
            <a:r>
              <a:rPr lang="de-DE" dirty="0"/>
              <a:t>bzw. </a:t>
            </a:r>
            <a:r>
              <a:rPr lang="de-DE" b="1" dirty="0"/>
              <a:t>b</a:t>
            </a:r>
            <a:r>
              <a:rPr lang="de-DE" dirty="0"/>
              <a:t>. </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B9D7F-112E-E342-9F8B-EAB9CB8D729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1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AT" sz="1800" b="1" dirty="0">
                <a:effectLst/>
                <a:latin typeface="Calibri" panose="020F0502020204030204" pitchFamily="34" charset="0"/>
                <a:ea typeface="Calibri" panose="020F0502020204030204" pitchFamily="34" charset="0"/>
                <a:cs typeface="Times New Roman" panose="02020603050405020304" pitchFamily="18" charset="0"/>
              </a:rPr>
              <a:t>Inhalt: </a:t>
            </a:r>
          </a:p>
          <a:p>
            <a:r>
              <a:rPr lang="de-AT" sz="1800" dirty="0">
                <a:effectLst/>
                <a:latin typeface="Calibri" panose="020F0502020204030204" pitchFamily="34" charset="0"/>
                <a:cs typeface="Times New Roman" panose="02020603050405020304" pitchFamily="18" charset="0"/>
              </a:rPr>
              <a:t>Die Folie zeigt und erläutert den sprachlichen Baustein „die eigene Position darstellen“ und erläutert an diesem Beispiel die Aufbereitung der Gesprächsprozeduren im Stützgerüst. </a:t>
            </a:r>
          </a:p>
          <a:p>
            <a:endParaRPr lang="de-AT" sz="1800" dirty="0">
              <a:effectLst/>
              <a:latin typeface="Calibri" panose="020F0502020204030204" pitchFamily="34" charset="0"/>
              <a:cs typeface="Times New Roman" panose="02020603050405020304" pitchFamily="18" charset="0"/>
            </a:endParaRPr>
          </a:p>
          <a:p>
            <a:r>
              <a:rPr lang="de-AT" sz="1800" b="1" dirty="0">
                <a:effectLst/>
                <a:latin typeface="Calibri" panose="020F0502020204030204" pitchFamily="34" charset="0"/>
                <a:cs typeface="Times New Roman" panose="02020603050405020304" pitchFamily="18" charset="0"/>
              </a:rPr>
              <a:t>Kommentar: </a:t>
            </a:r>
            <a:endParaRPr lang="de-DE" dirty="0"/>
          </a:p>
          <a:p>
            <a:pPr algn="l"/>
            <a:r>
              <a:rPr lang="de-DE" dirty="0"/>
              <a:t>Zu jedem sprachlichen Baustein gibt es auch Beispiele. Diese sind bewusst zu einem anderen Thema erstellt worden, damit die </a:t>
            </a:r>
            <a:r>
              <a:rPr lang="de-DE" dirty="0" err="1"/>
              <a:t>Schüler_innen</a:t>
            </a:r>
            <a:r>
              <a:rPr lang="de-DE" dirty="0"/>
              <a:t> sie nicht 1:1 übernehmen können, wenn sie selbst die Prozedurausdrücke üben. </a:t>
            </a:r>
          </a:p>
          <a:p>
            <a:pPr algn="l"/>
            <a:endParaRPr lang="de-DE" dirty="0"/>
          </a:p>
          <a:p>
            <a:pPr algn="l"/>
            <a:r>
              <a:rPr lang="de-AT" b="0" i="0" u="none" strike="noStrike" dirty="0">
                <a:solidFill>
                  <a:srgbClr val="000000"/>
                </a:solidFill>
                <a:effectLst/>
                <a:latin typeface="-webkit-standard"/>
              </a:rPr>
              <a:t>In einigen Beispielsätzen - wie in denen im Ausschnitt auf der Folie - gibt es Unterstreichungen, die als grammatische Zusatzinformation zur Verbstellung dienen.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Sofern nötig, gibt es bei sprachlichen Bausteinen auch einen Informationskasten mit zusätzlichen grammatischen Informationen zur Satzposition von manchen Prozedurausdrücken. Die Bausteine sind bei den </a:t>
            </a:r>
            <a:r>
              <a:rPr lang="de-DE" i="1" dirty="0" err="1"/>
              <a:t>MonoDialog</a:t>
            </a:r>
            <a:r>
              <a:rPr lang="de-DE" dirty="0"/>
              <a:t>- und bei </a:t>
            </a:r>
            <a:r>
              <a:rPr lang="de-DE" i="1" dirty="0"/>
              <a:t>den </a:t>
            </a:r>
            <a:r>
              <a:rPr lang="de-DE" i="1" dirty="0" err="1"/>
              <a:t>MultiDiaLog</a:t>
            </a:r>
            <a:r>
              <a:rPr lang="de-DE" dirty="0"/>
              <a:t>-Modulen dieselben und auch gleich aufgebaut.  </a:t>
            </a:r>
          </a:p>
          <a:p>
            <a:endParaRPr lang="de-DE" dirty="0"/>
          </a:p>
          <a:p>
            <a:r>
              <a:rPr lang="de-DE" b="1" dirty="0"/>
              <a:t>Literaturtipps:</a:t>
            </a:r>
          </a:p>
          <a:p>
            <a:endParaRPr lang="de-AT" sz="1100" b="1" dirty="0"/>
          </a:p>
          <a:p>
            <a:r>
              <a:rPr lang="de-AT" sz="1100" b="1" dirty="0"/>
              <a:t>Feilke</a:t>
            </a:r>
            <a:r>
              <a:rPr lang="de-AT" sz="1100" dirty="0"/>
              <a:t>, Helmuth (2014): Argumente für eine Didaktik der Textprozeduren. In: Feilke, Helmuth/Bachmann, Thomas (Hrsg.): Werkzeuge des Schreibens. Stuttgart: </a:t>
            </a:r>
            <a:r>
              <a:rPr lang="de-AT" sz="1100" dirty="0" err="1"/>
              <a:t>Fillibach</a:t>
            </a:r>
            <a:r>
              <a:rPr lang="de-AT" sz="1100" dirty="0"/>
              <a:t> bei Klett, S. 11-35.</a:t>
            </a:r>
          </a:p>
          <a:p>
            <a:endParaRPr lang="de-AT" b="0" dirty="0"/>
          </a:p>
          <a:p>
            <a:r>
              <a:rPr lang="de-AT" sz="1100" b="1" dirty="0"/>
              <a:t>Feilke</a:t>
            </a:r>
            <a:r>
              <a:rPr lang="de-AT" sz="1100" dirty="0"/>
              <a:t>, Helmuth/</a:t>
            </a:r>
            <a:r>
              <a:rPr lang="de-AT" sz="1100" b="1" dirty="0"/>
              <a:t>Tophinke</a:t>
            </a:r>
            <a:r>
              <a:rPr lang="de-AT" sz="1100" dirty="0"/>
              <a:t>, Doris (2017): Materialgestützt Argumentieren. In: Praxis Deutsch 44, 262, S. 4-13. </a:t>
            </a:r>
          </a:p>
          <a:p>
            <a:endParaRPr lang="de-AT"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dirty="0"/>
              <a:t>Reinsperger</a:t>
            </a:r>
            <a:r>
              <a:rPr lang="de-AT" sz="1200" dirty="0"/>
              <a:t>, Victoria/</a:t>
            </a:r>
            <a:r>
              <a:rPr lang="de-AT" sz="1200" b="1" dirty="0"/>
              <a:t>Ehrig</a:t>
            </a:r>
            <a:r>
              <a:rPr lang="de-AT" sz="1200" dirty="0"/>
              <a:t>, Britta/</a:t>
            </a:r>
            <a:r>
              <a:rPr lang="de-AT" sz="1200" b="1" dirty="0"/>
              <a:t>Ehrenmüller</a:t>
            </a:r>
            <a:r>
              <a:rPr lang="de-AT" sz="1200" dirty="0"/>
              <a:t>, Jürgen/</a:t>
            </a:r>
            <a:r>
              <a:rPr lang="de-AT" sz="1200" b="1" dirty="0"/>
              <a:t>Schicker</a:t>
            </a:r>
            <a:r>
              <a:rPr lang="de-AT" sz="1200" dirty="0"/>
              <a:t>, Stephan/</a:t>
            </a:r>
            <a:r>
              <a:rPr lang="de-AT" sz="1200" b="1" dirty="0"/>
              <a:t>Akbulut</a:t>
            </a:r>
            <a:r>
              <a:rPr lang="de-AT" sz="1200" dirty="0"/>
              <a:t>, Muhammed/</a:t>
            </a:r>
            <a:r>
              <a:rPr lang="de-AT" sz="1200" b="1" dirty="0"/>
              <a:t>Schmölzer-</a:t>
            </a:r>
            <a:r>
              <a:rPr lang="de-AT" sz="1200" b="1" dirty="0" err="1"/>
              <a:t>Eibinge</a:t>
            </a:r>
            <a:r>
              <a:rPr lang="de-AT" sz="1200" dirty="0" err="1"/>
              <a:t>r</a:t>
            </a:r>
            <a:r>
              <a:rPr lang="de-AT" sz="1200" dirty="0"/>
              <a:t>, Sabine (2022): </a:t>
            </a:r>
            <a:r>
              <a:rPr lang="de-AT" sz="1200" dirty="0" err="1"/>
              <a:t>DiaLog</a:t>
            </a:r>
            <a:r>
              <a:rPr lang="de-AT" sz="1200" dirty="0"/>
              <a:t> - </a:t>
            </a:r>
            <a:r>
              <a:rPr lang="de-AT" sz="1200" dirty="0" err="1"/>
              <a:t>Schüler_innen</a:t>
            </a:r>
            <a:r>
              <a:rPr lang="de-AT" sz="1200" dirty="0"/>
              <a:t> diskutieren kontroverse Fragen zum Klimawandel. Förderung schriftlicher Argumentationsfähigkeiten in der Erst-, Zweit- und Fremdsprache Deutsch . In: Zeitschrift für Deutsch im Kontext von Mehrsprachigkeit. 38,1+2, S. 160-175.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dirty="0"/>
          </a:p>
          <a:p>
            <a:pPr>
              <a:defRPr/>
            </a:pPr>
            <a:r>
              <a:rPr lang="de-AT" sz="1200" b="1" dirty="0"/>
              <a:t>Schmölzer-</a:t>
            </a:r>
            <a:r>
              <a:rPr lang="de-AT" sz="1200" b="1" dirty="0" err="1"/>
              <a:t>Eibinger</a:t>
            </a:r>
            <a:r>
              <a:rPr lang="de-AT" sz="1200" dirty="0"/>
              <a:t>, Sabine/</a:t>
            </a:r>
            <a:r>
              <a:rPr lang="de-AT" sz="1200" b="1" dirty="0"/>
              <a:t>Dorner</a:t>
            </a:r>
            <a:r>
              <a:rPr lang="de-AT" sz="1200" dirty="0"/>
              <a:t>, Magdalena (2012): Literale Handlungskompetenz als Basis des Lernens in jedem Fach. In: </a:t>
            </a:r>
            <a:r>
              <a:rPr lang="de-AT" sz="1200" dirty="0" err="1"/>
              <a:t>Paechter</a:t>
            </a:r>
            <a:r>
              <a:rPr lang="de-AT" sz="1200" dirty="0"/>
              <a:t>, Manuela [u.a.] (Hrsg.): Handbuch Kompetenzorientierter Unterricht. Weinheim/Basel: Beltz (= Pädagogik), S. 60–71.</a:t>
            </a:r>
          </a:p>
          <a:p>
            <a:pPr>
              <a:defRPr/>
            </a:pPr>
            <a:endParaRPr lang="de-AT" sz="1200" dirty="0"/>
          </a:p>
          <a:p>
            <a:pPr>
              <a:defRPr/>
            </a:pPr>
            <a:r>
              <a:rPr lang="de-AT" sz="1200" b="1" dirty="0"/>
              <a:t>Schmölzer-</a:t>
            </a:r>
            <a:r>
              <a:rPr lang="de-AT" sz="1200" b="1" dirty="0" err="1"/>
              <a:t>Eibinger</a:t>
            </a:r>
            <a:r>
              <a:rPr lang="de-AT" sz="1200" dirty="0"/>
              <a:t>, Sabine/</a:t>
            </a:r>
            <a:r>
              <a:rPr lang="de-AT" sz="1200" b="1" dirty="0"/>
              <a:t>Grundler</a:t>
            </a:r>
            <a:r>
              <a:rPr lang="de-AT" sz="1200" dirty="0"/>
              <a:t>, Elke/</a:t>
            </a:r>
            <a:r>
              <a:rPr lang="de-AT" sz="1200" b="1" dirty="0" err="1"/>
              <a:t>Rezat</a:t>
            </a:r>
            <a:r>
              <a:rPr lang="de-AT" sz="1200" dirty="0"/>
              <a:t>, Sara (2020): Positionierungen in argumentativen Gesprächen und Briefen der Schule. In: Zeitschrift für Angewandte Linguistik, 1/2020, S. 99–127.</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B9D7F-112E-E342-9F8B-EAB9CB8D729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891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AT" b="1" i="0" dirty="0">
                <a:effectLst/>
                <a:latin typeface="Helvetica" pitchFamily="2" charset="0"/>
              </a:rPr>
              <a:t>Inhalt: </a:t>
            </a:r>
          </a:p>
          <a:p>
            <a:r>
              <a:rPr lang="de-AT" i="0" dirty="0">
                <a:effectLst/>
                <a:latin typeface="Helvetica" pitchFamily="2" charset="0"/>
              </a:rPr>
              <a:t>Die Folie erläutert die Arbeit mit dem Stützgerüst zum mündlichen Argumentieren. </a:t>
            </a:r>
          </a:p>
          <a:p>
            <a:endParaRPr lang="de-AT" i="0" dirty="0">
              <a:effectLst/>
              <a:latin typeface="Helvetica" pitchFamily="2" charset="0"/>
            </a:endParaRPr>
          </a:p>
          <a:p>
            <a:r>
              <a:rPr lang="de-AT" b="1" i="0" dirty="0">
                <a:effectLst/>
                <a:latin typeface="Helvetica" pitchFamily="2" charset="0"/>
              </a:rPr>
              <a:t>Kommentar: </a:t>
            </a:r>
          </a:p>
          <a:p>
            <a:r>
              <a:rPr lang="de-AT" i="0" dirty="0">
                <a:effectLst/>
                <a:latin typeface="Helvetica" pitchFamily="2" charset="0"/>
              </a:rPr>
              <a:t>Die </a:t>
            </a:r>
            <a:r>
              <a:rPr lang="de-AT" i="0" dirty="0" err="1">
                <a:effectLst/>
                <a:latin typeface="Helvetica" pitchFamily="2" charset="0"/>
              </a:rPr>
              <a:t>Schüler_innen</a:t>
            </a:r>
            <a:r>
              <a:rPr lang="de-AT" i="0" dirty="0">
                <a:effectLst/>
                <a:latin typeface="Helvetica" pitchFamily="2" charset="0"/>
              </a:rPr>
              <a:t> erarbeiten sich in Schritt 1 die sprachlichen Bausteine bzw. Gesprächsprozeduren für das mündliche Argumentieren und entwickeln dabei ein Bewusstsein für den bereits vorher erwähnten Zusammenhang zwischen einem Handlungsschema wie etwa „die eigene Position darstellen“ und den passenden </a:t>
            </a:r>
            <a:r>
              <a:rPr lang="de-AT" i="0" dirty="0" err="1">
                <a:effectLst/>
                <a:latin typeface="Helvetica" pitchFamily="2" charset="0"/>
              </a:rPr>
              <a:t>Prozedurenausdrücken</a:t>
            </a:r>
            <a:r>
              <a:rPr lang="de-AT" i="0" dirty="0">
                <a:effectLst/>
                <a:latin typeface="Helvetica" pitchFamily="2" charset="0"/>
              </a:rPr>
              <a:t> wie z. B. „meiner Meinung nach“ und „Ich bin der Meinung, dass“. </a:t>
            </a:r>
          </a:p>
          <a:p>
            <a:endParaRPr lang="de-AT" i="0" dirty="0">
              <a:effectLst/>
              <a:latin typeface="Helvetica" pitchFamily="2" charset="0"/>
            </a:endParaRPr>
          </a:p>
          <a:p>
            <a:r>
              <a:rPr lang="de-AT" i="0" dirty="0">
                <a:effectLst/>
                <a:latin typeface="Helvetica" pitchFamily="2" charset="0"/>
              </a:rPr>
              <a:t>Die </a:t>
            </a:r>
            <a:r>
              <a:rPr lang="de-AT" i="0" dirty="0" err="1">
                <a:effectLst/>
                <a:latin typeface="Helvetica" pitchFamily="2" charset="0"/>
              </a:rPr>
              <a:t>Teilnehmer_innen</a:t>
            </a:r>
            <a:r>
              <a:rPr lang="de-AT" i="0" dirty="0">
                <a:effectLst/>
                <a:latin typeface="Helvetica" pitchFamily="2" charset="0"/>
              </a:rPr>
              <a:t> probieren die Erarbeitung der sprachlichen Bausteine am Beispiel „a. die eigene Position darstellen“ aus. </a:t>
            </a:r>
            <a:endParaRPr lang="de-AT" i="1" dirty="0">
              <a:effectLst/>
              <a:latin typeface="Helvetica" pitchFamily="2" charset="0"/>
            </a:endParaRPr>
          </a:p>
          <a:p>
            <a:endParaRPr lang="de-AT" i="1" dirty="0">
              <a:effectLst/>
              <a:latin typeface="Helvetica" pitchFamily="2" charset="0"/>
            </a:endParaRPr>
          </a:p>
          <a:p>
            <a:r>
              <a:rPr lang="de-AT" i="0" dirty="0">
                <a:effectLst/>
                <a:latin typeface="Helvetica" pitchFamily="2" charset="0"/>
              </a:rPr>
              <a:t>Schritt zwei bildet das sprachliche Argumentationstraining, siehe nächste Folie. </a:t>
            </a:r>
          </a:p>
          <a:p>
            <a:endParaRPr lang="de-AT" i="0" dirty="0">
              <a:effectLst/>
              <a:latin typeface="Helvetica" pitchFamily="2" charset="0"/>
            </a:endParaRPr>
          </a:p>
          <a:p>
            <a:r>
              <a:rPr lang="de-AT" b="1" i="0" dirty="0">
                <a:effectLst/>
                <a:latin typeface="Helvetica" pitchFamily="2" charset="0"/>
              </a:rPr>
              <a:t>Zur Anleitung: </a:t>
            </a:r>
          </a:p>
          <a:p>
            <a:r>
              <a:rPr lang="de-AT" i="0" dirty="0">
                <a:effectLst/>
                <a:latin typeface="Helvetica" pitchFamily="2" charset="0"/>
              </a:rPr>
              <a:t>Geben Sie den </a:t>
            </a:r>
            <a:r>
              <a:rPr lang="de-AT" i="0" dirty="0" err="1">
                <a:effectLst/>
                <a:latin typeface="Helvetica" pitchFamily="2" charset="0"/>
              </a:rPr>
              <a:t>Teilnehmer_innen</a:t>
            </a:r>
            <a:r>
              <a:rPr lang="de-AT" i="0" dirty="0">
                <a:effectLst/>
                <a:latin typeface="Helvetica" pitchFamily="2" charset="0"/>
              </a:rPr>
              <a:t> den auf der Folie angeführten Arbeitsauftrag, der innerhalb von zwei bis drei Minuten durchgeführt werden sollte. Im </a:t>
            </a:r>
            <a:r>
              <a:rPr lang="de-AT" i="1" dirty="0" err="1">
                <a:effectLst/>
                <a:latin typeface="Helvetica" pitchFamily="2" charset="0"/>
              </a:rPr>
              <a:t>MonoDiaLog</a:t>
            </a:r>
            <a:r>
              <a:rPr lang="de-AT" i="0" dirty="0">
                <a:effectLst/>
                <a:latin typeface="Helvetica" pitchFamily="2" charset="0"/>
              </a:rPr>
              <a:t>-Modul „Fast-Fashion: Sollen wir alle auf Fast-Fashion verzichten?“ befindet sich das Stützgerüst zum mündlichen Argumentieren in Teil 2 auf den Seiten 1-10: https://</a:t>
            </a:r>
            <a:r>
              <a:rPr lang="de-AT" i="0" dirty="0" err="1">
                <a:effectLst/>
                <a:latin typeface="Helvetica" pitchFamily="2" charset="0"/>
              </a:rPr>
              <a:t>static.uni-graz.at</a:t>
            </a:r>
            <a:r>
              <a:rPr lang="de-AT" i="0" dirty="0">
                <a:effectLst/>
                <a:latin typeface="Helvetica" pitchFamily="2" charset="0"/>
              </a:rPr>
              <a:t>/</a:t>
            </a:r>
            <a:r>
              <a:rPr lang="de-AT" i="0" dirty="0" err="1">
                <a:effectLst/>
                <a:latin typeface="Helvetica" pitchFamily="2" charset="0"/>
              </a:rPr>
              <a:t>fileadmin</a:t>
            </a:r>
            <a:r>
              <a:rPr lang="de-AT" i="0" dirty="0">
                <a:effectLst/>
                <a:latin typeface="Helvetica" pitchFamily="2" charset="0"/>
              </a:rPr>
              <a:t>/</a:t>
            </a:r>
            <a:r>
              <a:rPr lang="de-AT" i="0" dirty="0" err="1">
                <a:effectLst/>
                <a:latin typeface="Helvetica" pitchFamily="2" charset="0"/>
              </a:rPr>
              <a:t>projekte</a:t>
            </a:r>
            <a:r>
              <a:rPr lang="de-AT" i="0" dirty="0">
                <a:effectLst/>
                <a:latin typeface="Helvetica" pitchFamily="2" charset="0"/>
              </a:rPr>
              <a:t>/</a:t>
            </a:r>
            <a:r>
              <a:rPr lang="de-AT" i="0" dirty="0" err="1">
                <a:effectLst/>
                <a:latin typeface="Helvetica" pitchFamily="2" charset="0"/>
              </a:rPr>
              <a:t>dialog</a:t>
            </a:r>
            <a:r>
              <a:rPr lang="de-AT" i="0" dirty="0">
                <a:effectLst/>
                <a:latin typeface="Helvetica" pitchFamily="2" charset="0"/>
              </a:rPr>
              <a:t>/</a:t>
            </a:r>
            <a:r>
              <a:rPr lang="de-AT" i="0" dirty="0" err="1">
                <a:effectLst/>
                <a:latin typeface="Helvetica" pitchFamily="2" charset="0"/>
              </a:rPr>
              <a:t>unigrazform</a:t>
            </a:r>
            <a:r>
              <a:rPr lang="de-AT" i="0" dirty="0">
                <a:effectLst/>
                <a:latin typeface="Helvetica" pitchFamily="2" charset="0"/>
              </a:rPr>
              <a:t>/FastFashion_Teil_2_Mono.pdf.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18874-F83B-4C78-812D-4125E6A1AEA4}"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66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erläutert Schritt 2 der Arbeit mit dem Stützgerüst für das mündliche Argumentieren. </a:t>
            </a:r>
          </a:p>
          <a:p>
            <a:endParaRPr lang="de-DE" dirty="0"/>
          </a:p>
          <a:p>
            <a:r>
              <a:rPr lang="de-DE" b="1" dirty="0"/>
              <a:t>Kommentar: </a:t>
            </a:r>
          </a:p>
          <a:p>
            <a:r>
              <a:rPr lang="de-DE" dirty="0"/>
              <a:t>In Schritt 2 trainieren die </a:t>
            </a:r>
            <a:r>
              <a:rPr lang="de-DE" dirty="0" err="1"/>
              <a:t>Schüler_innen</a:t>
            </a:r>
            <a:r>
              <a:rPr lang="de-DE" dirty="0"/>
              <a:t> in Paaren die Gesprächsprozeduren und routinisieren deren Gebrauch. Angeleitet wird diese Arbeit mit mehreren Aufgaben. </a:t>
            </a:r>
          </a:p>
          <a:p>
            <a:endParaRPr lang="de-DE" dirty="0"/>
          </a:p>
          <a:p>
            <a:r>
              <a:rPr lang="de-DE" dirty="0"/>
              <a:t>Bei </a:t>
            </a:r>
            <a:r>
              <a:rPr lang="de-DE" dirty="0" err="1"/>
              <a:t>Schüler_innen</a:t>
            </a:r>
            <a:r>
              <a:rPr lang="de-DE" dirty="0"/>
              <a:t> mit niedrigerem Sprachniveau bzw. solchen, die mehr Struktur benötigen, empfiehlt es sich </a:t>
            </a:r>
            <a:r>
              <a:rPr lang="de-DE" b="1" dirty="0"/>
              <a:t>Variante A</a:t>
            </a:r>
            <a:r>
              <a:rPr lang="de-DE" dirty="0"/>
              <a:t>, das </a:t>
            </a:r>
            <a:r>
              <a:rPr lang="de-DE" b="1" dirty="0"/>
              <a:t>kleinschrittige Training</a:t>
            </a:r>
            <a:r>
              <a:rPr lang="de-DE" dirty="0"/>
              <a:t>, zu wählen. Haben </a:t>
            </a:r>
            <a:r>
              <a:rPr lang="de-DE" dirty="0" err="1"/>
              <a:t>Schüler_innen</a:t>
            </a:r>
            <a:r>
              <a:rPr lang="de-DE" dirty="0"/>
              <a:t> bereits Erfahrung mit dem Argumentieren bzw. können sie ihren Arbeitsprozess gut selbst steuern, so sollte </a:t>
            </a:r>
            <a:r>
              <a:rPr lang="de-DE" b="1" dirty="0"/>
              <a:t>Variante B</a:t>
            </a:r>
            <a:r>
              <a:rPr lang="de-DE" dirty="0"/>
              <a:t>, das </a:t>
            </a:r>
            <a:r>
              <a:rPr lang="de-DE" b="1" dirty="0"/>
              <a:t>kombinierte Training</a:t>
            </a:r>
            <a:r>
              <a:rPr lang="de-DE" dirty="0"/>
              <a:t>, gewählt werden. </a:t>
            </a:r>
          </a:p>
          <a:p>
            <a:endParaRPr lang="de-DE" dirty="0"/>
          </a:p>
          <a:p>
            <a:r>
              <a:rPr lang="de-DE" dirty="0"/>
              <a:t>Wichtig ist, dass Lehrpersonen in die Paararbeiten „hineinhören“ und Fehler korrigieren, damit die </a:t>
            </a:r>
            <a:r>
              <a:rPr lang="de-DE" dirty="0" err="1"/>
              <a:t>Schüler_innen</a:t>
            </a:r>
            <a:r>
              <a:rPr lang="de-DE" dirty="0"/>
              <a:t> </a:t>
            </a:r>
            <a:r>
              <a:rPr lang="de-DE" dirty="0" err="1"/>
              <a:t>Prozedurenausdrücke</a:t>
            </a:r>
            <a:r>
              <a:rPr lang="de-DE" dirty="0"/>
              <a:t> nicht falsch verwenden.</a:t>
            </a:r>
          </a:p>
          <a:p>
            <a:endParaRPr lang="de-DE" dirty="0"/>
          </a:p>
          <a:p>
            <a:r>
              <a:rPr lang="de-DE" dirty="0"/>
              <a:t>Bei den </a:t>
            </a:r>
            <a:r>
              <a:rPr lang="de-DE" i="1" dirty="0" err="1"/>
              <a:t>MultiDialog</a:t>
            </a:r>
            <a:r>
              <a:rPr lang="de-DE" dirty="0"/>
              <a:t>-Modulen argumentieren die </a:t>
            </a:r>
            <a:r>
              <a:rPr lang="de-DE" dirty="0" err="1"/>
              <a:t>Schüler_innen</a:t>
            </a:r>
            <a:r>
              <a:rPr lang="de-DE" dirty="0"/>
              <a:t> nicht von ihrem eigenen Standpunkt aus, sondern von dem ihrer Rolle. </a:t>
            </a:r>
          </a:p>
          <a:p>
            <a:endParaRPr lang="de-DE" dirty="0"/>
          </a:p>
          <a:p>
            <a:pPr marL="0" marR="0" lvl="0" indent="0" defTabSz="1300480" eaLnBrk="1" fontAlgn="auto" latinLnBrk="0" hangingPunct="1">
              <a:lnSpc>
                <a:spcPct val="100000"/>
              </a:lnSpc>
              <a:spcBef>
                <a:spcPts val="0"/>
              </a:spcBef>
              <a:spcAft>
                <a:spcPts val="0"/>
              </a:spcAft>
              <a:buClrTx/>
              <a:buSzTx/>
              <a:buFontTx/>
              <a:buNone/>
              <a:tabLst/>
              <a:defRPr/>
            </a:pPr>
            <a:r>
              <a:rPr lang="de-AT" i="0" dirty="0">
                <a:effectLst/>
                <a:latin typeface="Helvetica" pitchFamily="2" charset="0"/>
              </a:rPr>
              <a:t>Im </a:t>
            </a:r>
            <a:r>
              <a:rPr lang="de-AT" i="1" dirty="0" err="1">
                <a:effectLst/>
                <a:latin typeface="Helvetica" pitchFamily="2" charset="0"/>
              </a:rPr>
              <a:t>MonoDiaLog</a:t>
            </a:r>
            <a:r>
              <a:rPr lang="de-AT" i="0" dirty="0">
                <a:effectLst/>
                <a:latin typeface="Helvetica" pitchFamily="2" charset="0"/>
              </a:rPr>
              <a:t>-Modul „Fast-Fashion: Sollen wir alle auf Fast-Fashion verzichten?“ findet sich das </a:t>
            </a:r>
            <a:r>
              <a:rPr lang="de-AT" i="0" dirty="0" err="1">
                <a:effectLst/>
                <a:latin typeface="Helvetica" pitchFamily="2" charset="0"/>
              </a:rPr>
              <a:t>keinschrittige</a:t>
            </a:r>
            <a:r>
              <a:rPr lang="de-AT" i="0" dirty="0">
                <a:effectLst/>
                <a:latin typeface="Helvetica" pitchFamily="2" charset="0"/>
              </a:rPr>
              <a:t> Training in Teil 2 auf den Seiten 11 und 12: https://</a:t>
            </a:r>
            <a:r>
              <a:rPr lang="de-AT" i="0" dirty="0" err="1">
                <a:effectLst/>
                <a:latin typeface="Helvetica" pitchFamily="2" charset="0"/>
              </a:rPr>
              <a:t>static.uni-graz.at</a:t>
            </a:r>
            <a:r>
              <a:rPr lang="de-AT" i="0" dirty="0">
                <a:effectLst/>
                <a:latin typeface="Helvetica" pitchFamily="2" charset="0"/>
              </a:rPr>
              <a:t>/</a:t>
            </a:r>
            <a:r>
              <a:rPr lang="de-AT" i="0" dirty="0" err="1">
                <a:effectLst/>
                <a:latin typeface="Helvetica" pitchFamily="2" charset="0"/>
              </a:rPr>
              <a:t>fileadmin</a:t>
            </a:r>
            <a:r>
              <a:rPr lang="de-AT" i="0" dirty="0">
                <a:effectLst/>
                <a:latin typeface="Helvetica" pitchFamily="2" charset="0"/>
              </a:rPr>
              <a:t>/</a:t>
            </a:r>
            <a:r>
              <a:rPr lang="de-AT" i="0" dirty="0" err="1">
                <a:effectLst/>
                <a:latin typeface="Helvetica" pitchFamily="2" charset="0"/>
              </a:rPr>
              <a:t>projekte</a:t>
            </a:r>
            <a:r>
              <a:rPr lang="de-AT" i="0" dirty="0">
                <a:effectLst/>
                <a:latin typeface="Helvetica" pitchFamily="2" charset="0"/>
              </a:rPr>
              <a:t>/</a:t>
            </a:r>
            <a:r>
              <a:rPr lang="de-AT" i="0" dirty="0" err="1">
                <a:effectLst/>
                <a:latin typeface="Helvetica" pitchFamily="2" charset="0"/>
              </a:rPr>
              <a:t>dialog</a:t>
            </a:r>
            <a:r>
              <a:rPr lang="de-AT" i="0" dirty="0">
                <a:effectLst/>
                <a:latin typeface="Helvetica" pitchFamily="2" charset="0"/>
              </a:rPr>
              <a:t>/</a:t>
            </a:r>
            <a:r>
              <a:rPr lang="de-AT" i="0" dirty="0" err="1">
                <a:effectLst/>
                <a:latin typeface="Helvetica" pitchFamily="2" charset="0"/>
              </a:rPr>
              <a:t>unigrazform</a:t>
            </a:r>
            <a:r>
              <a:rPr lang="de-AT" i="0" dirty="0">
                <a:effectLst/>
                <a:latin typeface="Helvetica" pitchFamily="2" charset="0"/>
              </a:rPr>
              <a:t>/FastFashion_Teil_2_Mono.pdf. </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18874-F83B-4C78-812D-4125E6A1AEA4}"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2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3063" y="1112838"/>
            <a:ext cx="5922962" cy="3332162"/>
          </a:xfrm>
        </p:spPr>
      </p:sp>
      <p:sp>
        <p:nvSpPr>
          <p:cNvPr id="3" name="Notizenplatzhalter 2"/>
          <p:cNvSpPr>
            <a:spLocks noGrp="1"/>
          </p:cNvSpPr>
          <p:nvPr>
            <p:ph type="body" idx="1"/>
          </p:nvPr>
        </p:nvSpPr>
        <p:spPr/>
        <p:txBody>
          <a:bodyPr/>
          <a:lstStyle/>
          <a:p>
            <a:r>
              <a:rPr lang="de-DE" b="1" dirty="0"/>
              <a:t>Inhalt: </a:t>
            </a:r>
          </a:p>
          <a:p>
            <a:r>
              <a:rPr lang="de-DE" dirty="0"/>
              <a:t>Die Folie erläutert das kombinierte Training. </a:t>
            </a:r>
          </a:p>
          <a:p>
            <a:endParaRPr lang="de-DE" dirty="0"/>
          </a:p>
          <a:p>
            <a:r>
              <a:rPr lang="de-DE" b="1" dirty="0"/>
              <a:t>Kommentar: </a:t>
            </a:r>
          </a:p>
          <a:p>
            <a:r>
              <a:rPr lang="de-DE" dirty="0"/>
              <a:t>Beim kombinieren Training erarbeiten die </a:t>
            </a:r>
            <a:r>
              <a:rPr lang="de-DE" dirty="0" err="1"/>
              <a:t>Schüler_innen</a:t>
            </a:r>
            <a:r>
              <a:rPr lang="de-DE" dirty="0"/>
              <a:t> ein 2-Minuten-Statement, das sie sich dann gegenseitig präsentieren. Dabei üben sie fünf sprachliche Bausteine auf einmal und in der anschließenden Diskussion noch vier weitere. </a:t>
            </a:r>
          </a:p>
          <a:p>
            <a:endParaRPr lang="de-DE" dirty="0"/>
          </a:p>
          <a:p>
            <a:r>
              <a:rPr lang="de-DE" dirty="0"/>
              <a:t>In den </a:t>
            </a:r>
            <a:r>
              <a:rPr lang="de-DE" i="1" dirty="0" err="1"/>
              <a:t>MultiDiaLog</a:t>
            </a:r>
            <a:r>
              <a:rPr lang="de-DE" dirty="0"/>
              <a:t>-Modulen argumentieren die </a:t>
            </a:r>
            <a:r>
              <a:rPr lang="de-DE" dirty="0" err="1"/>
              <a:t>Schüler_innen</a:t>
            </a:r>
            <a:r>
              <a:rPr lang="de-DE" dirty="0"/>
              <a:t> nicht von ihrem eigenen Standpunkt aus, sondern von dem ihrer Rolle. </a:t>
            </a:r>
          </a:p>
          <a:p>
            <a:endParaRPr lang="de-DE" dirty="0"/>
          </a:p>
          <a:p>
            <a:r>
              <a:rPr lang="de-DE" b="1" dirty="0"/>
              <a:t>Zur Anleitung: </a:t>
            </a:r>
          </a:p>
          <a:p>
            <a:r>
              <a:rPr lang="de-DE" dirty="0"/>
              <a:t>Geben Sie den </a:t>
            </a:r>
            <a:r>
              <a:rPr lang="de-DE" dirty="0" err="1"/>
              <a:t>Teilnehmer_innen</a:t>
            </a:r>
            <a:r>
              <a:rPr lang="de-DE" dirty="0"/>
              <a:t> den auf der Folie angeführten Arbeitsauftrag. Sie werden wahrscheinlich ca. 10 bis 15 min dafür benötigen. </a:t>
            </a:r>
            <a:r>
              <a:rPr lang="de-AT" i="0" dirty="0">
                <a:effectLst/>
                <a:latin typeface="Helvetica" pitchFamily="2" charset="0"/>
              </a:rPr>
              <a:t>Im </a:t>
            </a:r>
            <a:r>
              <a:rPr lang="de-AT" i="1" dirty="0" err="1">
                <a:effectLst/>
                <a:latin typeface="Helvetica" pitchFamily="2" charset="0"/>
              </a:rPr>
              <a:t>MonoDiaLog</a:t>
            </a:r>
            <a:r>
              <a:rPr lang="de-AT" i="0" dirty="0">
                <a:effectLst/>
                <a:latin typeface="Helvetica" pitchFamily="2" charset="0"/>
              </a:rPr>
              <a:t>-Modul „Fast-Fashion: Sollen wir alle auf Fast-Fashion verzichten?“ findet sich das kombinierte Training in Teil 2 auf Seite 12: https://</a:t>
            </a:r>
            <a:r>
              <a:rPr lang="de-AT" i="0" dirty="0" err="1">
                <a:effectLst/>
                <a:latin typeface="Helvetica" pitchFamily="2" charset="0"/>
              </a:rPr>
              <a:t>static.uni-graz.at</a:t>
            </a:r>
            <a:r>
              <a:rPr lang="de-AT" i="0" dirty="0">
                <a:effectLst/>
                <a:latin typeface="Helvetica" pitchFamily="2" charset="0"/>
              </a:rPr>
              <a:t>/</a:t>
            </a:r>
            <a:r>
              <a:rPr lang="de-AT" i="0" dirty="0" err="1">
                <a:effectLst/>
                <a:latin typeface="Helvetica" pitchFamily="2" charset="0"/>
              </a:rPr>
              <a:t>fileadmin</a:t>
            </a:r>
            <a:r>
              <a:rPr lang="de-AT" i="0" dirty="0">
                <a:effectLst/>
                <a:latin typeface="Helvetica" pitchFamily="2" charset="0"/>
              </a:rPr>
              <a:t>/</a:t>
            </a:r>
            <a:r>
              <a:rPr lang="de-AT" i="0" dirty="0" err="1">
                <a:effectLst/>
                <a:latin typeface="Helvetica" pitchFamily="2" charset="0"/>
              </a:rPr>
              <a:t>projekte</a:t>
            </a:r>
            <a:r>
              <a:rPr lang="de-AT" i="0" dirty="0">
                <a:effectLst/>
                <a:latin typeface="Helvetica" pitchFamily="2" charset="0"/>
              </a:rPr>
              <a:t>/</a:t>
            </a:r>
            <a:r>
              <a:rPr lang="de-AT" i="0" dirty="0" err="1">
                <a:effectLst/>
                <a:latin typeface="Helvetica" pitchFamily="2" charset="0"/>
              </a:rPr>
              <a:t>dialog</a:t>
            </a:r>
            <a:r>
              <a:rPr lang="de-AT" i="0" dirty="0">
                <a:effectLst/>
                <a:latin typeface="Helvetica" pitchFamily="2" charset="0"/>
              </a:rPr>
              <a:t>/</a:t>
            </a:r>
            <a:r>
              <a:rPr lang="de-AT" i="0" dirty="0" err="1">
                <a:effectLst/>
                <a:latin typeface="Helvetica" pitchFamily="2" charset="0"/>
              </a:rPr>
              <a:t>unigrazform</a:t>
            </a:r>
            <a:r>
              <a:rPr lang="de-AT" i="0" dirty="0">
                <a:effectLst/>
                <a:latin typeface="Helvetica" pitchFamily="2" charset="0"/>
              </a:rPr>
              <a:t>/FastFashion_Teil_2_Mono.pdf. </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18874-F83B-4C78-812D-4125E6A1AEA4}"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63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6031850-E431-2C47-851A-A7F7F3C8C41A}"/>
              </a:ext>
            </a:extLst>
          </p:cNvPr>
          <p:cNvSpPr>
            <a:spLocks noGrp="1"/>
          </p:cNvSpPr>
          <p:nvPr>
            <p:ph type="pic" sz="quarter" idx="10"/>
          </p:nvPr>
        </p:nvSpPr>
        <p:spPr>
          <a:xfrm>
            <a:off x="0" y="0"/>
            <a:ext cx="13188535" cy="9753600"/>
          </a:xfrm>
        </p:spPr>
        <p:txBody>
          <a:bodyPr/>
          <a:lstStyle>
            <a:lvl1pPr marL="0" indent="0">
              <a:buNone/>
              <a:defRPr b="0" i="0">
                <a:latin typeface="Nunito Sans" pitchFamily="2" charset="77"/>
                <a:cs typeface="Times New Roman" panose="02020603050405020304" pitchFamily="18" charset="0"/>
              </a:defRPr>
            </a:lvl1pPr>
          </a:lstStyle>
          <a:p>
            <a:endParaRPr lang="de-DE" dirty="0"/>
          </a:p>
        </p:txBody>
      </p:sp>
      <p:pic>
        <p:nvPicPr>
          <p:cNvPr id="7" name="Bild 7">
            <a:extLst>
              <a:ext uri="{FF2B5EF4-FFF2-40B4-BE49-F238E27FC236}">
                <a16:creationId xmlns:a16="http://schemas.microsoft.com/office/drawing/2014/main" id="{7F7F9876-1FEC-4DBD-BCFB-2B5A5C006F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155452" y="654666"/>
            <a:ext cx="2467048" cy="2109174"/>
          </a:xfrm>
          <a:prstGeom prst="rect">
            <a:avLst/>
          </a:prstGeom>
        </p:spPr>
      </p:pic>
      <p:sp>
        <p:nvSpPr>
          <p:cNvPr id="11" name="Titelplatzhalter 1">
            <a:extLst>
              <a:ext uri="{FF2B5EF4-FFF2-40B4-BE49-F238E27FC236}">
                <a16:creationId xmlns:a16="http://schemas.microsoft.com/office/drawing/2014/main" id="{37CF0E2D-B57D-1549-87B8-1C5DB056DC15}"/>
              </a:ext>
            </a:extLst>
          </p:cNvPr>
          <p:cNvSpPr>
            <a:spLocks noGrp="1"/>
          </p:cNvSpPr>
          <p:nvPr>
            <p:ph type="title" hasCustomPrompt="1"/>
          </p:nvPr>
        </p:nvSpPr>
        <p:spPr>
          <a:xfrm>
            <a:off x="0" y="5157787"/>
            <a:ext cx="9962755" cy="3455987"/>
          </a:xfrm>
          <a:prstGeom prst="rect">
            <a:avLst/>
          </a:prstGeom>
          <a:solidFill>
            <a:schemeClr val="bg1">
              <a:alpha val="70000"/>
            </a:schemeClr>
          </a:solidFill>
        </p:spPr>
        <p:txBody>
          <a:bodyPr vert="horz" lIns="1116000" tIns="45720" rIns="91440" bIns="45720" rtlCol="0" anchor="ctr" anchorCtr="0">
            <a:normAutofit/>
          </a:bodyPr>
          <a:lstStyle>
            <a:lvl1pPr algn="l">
              <a:lnSpc>
                <a:spcPts val="7400"/>
              </a:lnSpc>
              <a:defRPr sz="6600" b="1" i="0">
                <a:latin typeface="+mj-lt"/>
                <a:cs typeface="Nunito Sans ExtraBold" pitchFamily="2" charset="77"/>
              </a:defRPr>
            </a:lvl1pPr>
          </a:lstStyle>
          <a:p>
            <a:r>
              <a:rPr lang="de-DE" dirty="0"/>
              <a:t>Mastertitelformat durch Klicken bearbeiten</a:t>
            </a:r>
            <a:endParaRPr lang="de-AT" dirty="0"/>
          </a:p>
        </p:txBody>
      </p:sp>
      <p:sp>
        <p:nvSpPr>
          <p:cNvPr id="2" name="Rechteck 1">
            <a:extLst>
              <a:ext uri="{FF2B5EF4-FFF2-40B4-BE49-F238E27FC236}">
                <a16:creationId xmlns:a16="http://schemas.microsoft.com/office/drawing/2014/main" id="{DE4A9300-3E85-C470-B593-6C47C4ADB180}"/>
              </a:ext>
            </a:extLst>
          </p:cNvPr>
          <p:cNvSpPr/>
          <p:nvPr userDrawn="1"/>
        </p:nvSpPr>
        <p:spPr>
          <a:xfrm>
            <a:off x="13837920" y="457200"/>
            <a:ext cx="3048000" cy="2606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110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0304A60F-00D6-0240-A0CD-3FCF778B4841}" type="datetime4">
              <a:rPr lang="de-AT" smtClean="0"/>
              <a:pPr/>
              <a:t>8.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186200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Nunito Sans" pitchFamily="2" charset="77"/>
              </a:defRPr>
            </a:lvl1pPr>
          </a:lstStyle>
          <a:p>
            <a:fld id="{0304A60F-00D6-0240-A0CD-3FCF778B4841}" type="datetime4">
              <a:rPr lang="de-AT" smtClean="0"/>
              <a:pPr/>
              <a:t>8.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Nunito Sans" pitchFamily="2" charset="77"/>
              </a:defRPr>
            </a:lvl1pPr>
          </a:lstStyle>
          <a:p>
            <a:r>
              <a:rPr lang="de-DE" dirty="0"/>
              <a:t>Hier steht der Titel der Präsentation </a:t>
            </a:r>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68400" y="2789238"/>
            <a:ext cx="4756030" cy="6083300"/>
          </a:xfrm>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281747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fzählung und zwei Bilder;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10940400" y="2784736"/>
            <a:ext cx="4054816" cy="2916000"/>
          </a:xfrm>
        </p:spPr>
        <p:txBody>
          <a:bodyPr/>
          <a:lstStyle>
            <a:lvl1pPr>
              <a:buNone/>
              <a:defRPr b="0" i="0">
                <a:latin typeface="+mn-lt"/>
              </a:defRPr>
            </a:lvl1pPr>
          </a:lstStyle>
          <a:p>
            <a:endParaRPr 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10940400" y="5949898"/>
            <a:ext cx="4054816" cy="2916000"/>
          </a:xfrm>
        </p:spPr>
        <p:txBody>
          <a:bodyPr/>
          <a:lstStyle>
            <a:lvl1pPr>
              <a:buNone/>
              <a:defRPr b="0" i="0">
                <a:latin typeface="+mn-lt"/>
              </a:defRPr>
            </a:lvl1pPr>
          </a:lstStyle>
          <a:p>
            <a:endParaRPr lang="de-AT" dirty="0"/>
          </a:p>
        </p:txBody>
      </p:sp>
      <p:sp>
        <p:nvSpPr>
          <p:cNvPr id="11" name="Inhaltsplatzhalter 3">
            <a:extLst>
              <a:ext uri="{FF2B5EF4-FFF2-40B4-BE49-F238E27FC236}">
                <a16:creationId xmlns:a16="http://schemas.microsoft.com/office/drawing/2014/main" id="{6E53A1A4-3F64-4071-B434-3AC3EC7C39DB}"/>
              </a:ext>
            </a:extLst>
          </p:cNvPr>
          <p:cNvSpPr>
            <a:spLocks noGrp="1"/>
          </p:cNvSpPr>
          <p:nvPr>
            <p:ph sz="half" idx="2"/>
          </p:nvPr>
        </p:nvSpPr>
        <p:spPr>
          <a:xfrm>
            <a:off x="921600" y="2689200"/>
            <a:ext cx="9715637" cy="619707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3" name="Datumsplatzhalter 3">
            <a:extLst>
              <a:ext uri="{FF2B5EF4-FFF2-40B4-BE49-F238E27FC236}">
                <a16:creationId xmlns:a16="http://schemas.microsoft.com/office/drawing/2014/main" id="{7BE0E0A1-8AD7-4F8F-9ED2-9453D9BFA6CF}"/>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4" name="Fußzeilenplatzhalter 4">
            <a:extLst>
              <a:ext uri="{FF2B5EF4-FFF2-40B4-BE49-F238E27FC236}">
                <a16:creationId xmlns:a16="http://schemas.microsoft.com/office/drawing/2014/main" id="{238124B2-2222-49F3-8804-E8CA4FBC2AE6}"/>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5" name="Foliennummernplatzhalter 5">
            <a:extLst>
              <a:ext uri="{FF2B5EF4-FFF2-40B4-BE49-F238E27FC236}">
                <a16:creationId xmlns:a16="http://schemas.microsoft.com/office/drawing/2014/main" id="{4557D213-F2D5-41F9-AE32-E356D0AFF1C2}"/>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242680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 und zwei Bilder;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8173045" y="2777165"/>
            <a:ext cx="4054816" cy="4867157"/>
          </a:xfrm>
        </p:spPr>
        <p:txBody>
          <a:bodyPr/>
          <a:lstStyle>
            <a:lvl1pPr>
              <a:buNone/>
              <a:defRPr b="0" i="0">
                <a:latin typeface="+mn-lt"/>
              </a:defRPr>
            </a:lvl1pPr>
          </a:lstStyle>
          <a:p>
            <a:endParaRPr 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12582305" y="2777166"/>
            <a:ext cx="4054816" cy="4867156"/>
          </a:xfrm>
        </p:spPr>
        <p:txBody>
          <a:bodyPr/>
          <a:lstStyle>
            <a:lvl1pPr>
              <a:buNone/>
              <a:defRPr b="0" i="0">
                <a:latin typeface="+mn-lt"/>
              </a:defRPr>
            </a:lvl1pPr>
          </a:lstStyle>
          <a:p>
            <a:endParaRPr lang="de-AT" dirty="0"/>
          </a:p>
        </p:txBody>
      </p:sp>
      <p:sp>
        <p:nvSpPr>
          <p:cNvPr id="11" name="Inhaltsplatzhalter 3">
            <a:extLst>
              <a:ext uri="{FF2B5EF4-FFF2-40B4-BE49-F238E27FC236}">
                <a16:creationId xmlns:a16="http://schemas.microsoft.com/office/drawing/2014/main" id="{6E53A1A4-3F64-4071-B434-3AC3EC7C39DB}"/>
              </a:ext>
            </a:extLst>
          </p:cNvPr>
          <p:cNvSpPr>
            <a:spLocks noGrp="1"/>
          </p:cNvSpPr>
          <p:nvPr>
            <p:ph sz="half" idx="2"/>
          </p:nvPr>
        </p:nvSpPr>
        <p:spPr>
          <a:xfrm>
            <a:off x="921600" y="2689200"/>
            <a:ext cx="6897001" cy="619707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3" name="Datumsplatzhalter 3">
            <a:extLst>
              <a:ext uri="{FF2B5EF4-FFF2-40B4-BE49-F238E27FC236}">
                <a16:creationId xmlns:a16="http://schemas.microsoft.com/office/drawing/2014/main" id="{D238D08E-665C-445D-AB41-F3F3FB5217F7}"/>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4" name="Fußzeilenplatzhalter 4">
            <a:extLst>
              <a:ext uri="{FF2B5EF4-FFF2-40B4-BE49-F238E27FC236}">
                <a16:creationId xmlns:a16="http://schemas.microsoft.com/office/drawing/2014/main" id="{B2E76FCB-CAF1-4C66-B8DF-ACDCA56D8208}"/>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5" name="Foliennummernplatzhalter 5">
            <a:extLst>
              <a:ext uri="{FF2B5EF4-FFF2-40B4-BE49-F238E27FC236}">
                <a16:creationId xmlns:a16="http://schemas.microsoft.com/office/drawing/2014/main" id="{3ABB941D-0E8E-46D9-AB41-B6A8A9DF520E}"/>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17980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6" y="2675467"/>
            <a:ext cx="9715637"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9715637"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10940400" y="2743707"/>
            <a:ext cx="4054816" cy="2916000"/>
          </a:xfrm>
        </p:spPr>
        <p:txBody>
          <a:bodyPr/>
          <a:lstStyle>
            <a:lvl1pPr>
              <a:buNone/>
              <a:defRPr b="0" i="0">
                <a:latin typeface="+mn-lt"/>
              </a:defRPr>
            </a:lvl1pPr>
          </a:lstStyle>
          <a:p>
            <a:endParaRPr 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10940400" y="5926380"/>
            <a:ext cx="4054816" cy="2916000"/>
          </a:xfrm>
        </p:spPr>
        <p:txBody>
          <a:bodyPr/>
          <a:lstStyle>
            <a:lvl1pPr>
              <a:buNone/>
              <a:defRPr b="0" i="0">
                <a:latin typeface="+mn-lt"/>
              </a:defRPr>
            </a:lvl1pPr>
          </a:lstStyle>
          <a:p>
            <a:endParaRPr lang="de-AT" dirty="0"/>
          </a:p>
        </p:txBody>
      </p:sp>
      <p:sp>
        <p:nvSpPr>
          <p:cNvPr id="11" name="Datumsplatzhalter 3">
            <a:extLst>
              <a:ext uri="{FF2B5EF4-FFF2-40B4-BE49-F238E27FC236}">
                <a16:creationId xmlns:a16="http://schemas.microsoft.com/office/drawing/2014/main" id="{8124F14F-4B3E-4E54-8628-2885022BEFD7}"/>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3" name="Fußzeilenplatzhalter 4">
            <a:extLst>
              <a:ext uri="{FF2B5EF4-FFF2-40B4-BE49-F238E27FC236}">
                <a16:creationId xmlns:a16="http://schemas.microsoft.com/office/drawing/2014/main" id="{FD388105-20A8-425D-B2D2-81EC5C0E4290}"/>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4" name="Foliennummernplatzhalter 5">
            <a:extLst>
              <a:ext uri="{FF2B5EF4-FFF2-40B4-BE49-F238E27FC236}">
                <a16:creationId xmlns:a16="http://schemas.microsoft.com/office/drawing/2014/main" id="{8029A4C5-5CEB-4A69-A52D-8372C6B886C9}"/>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2339605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9715637"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6" y="2675467"/>
            <a:ext cx="6895735"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97001"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11" name="Bildplatzhalter 10">
            <a:extLst>
              <a:ext uri="{FF2B5EF4-FFF2-40B4-BE49-F238E27FC236}">
                <a16:creationId xmlns:a16="http://schemas.microsoft.com/office/drawing/2014/main" id="{05B67066-5F4B-AD49-A41A-421ACD77F4AA}"/>
              </a:ext>
            </a:extLst>
          </p:cNvPr>
          <p:cNvSpPr>
            <a:spLocks noGrp="1" noChangeAspect="1"/>
          </p:cNvSpPr>
          <p:nvPr>
            <p:ph type="pic" sz="quarter" idx="15"/>
          </p:nvPr>
        </p:nvSpPr>
        <p:spPr>
          <a:xfrm>
            <a:off x="8173045" y="2777165"/>
            <a:ext cx="4054816" cy="4867157"/>
          </a:xfrm>
        </p:spPr>
        <p:txBody>
          <a:bodyPr/>
          <a:lstStyle>
            <a:lvl1pPr>
              <a:buNone/>
              <a:defRPr b="0" i="0">
                <a:latin typeface="+mn-lt"/>
              </a:defRPr>
            </a:lvl1pPr>
          </a:lstStyle>
          <a:p>
            <a:endParaRPr lang="de-AT" dirty="0"/>
          </a:p>
        </p:txBody>
      </p:sp>
      <p:sp>
        <p:nvSpPr>
          <p:cNvPr id="13" name="Bildplatzhalter 10">
            <a:extLst>
              <a:ext uri="{FF2B5EF4-FFF2-40B4-BE49-F238E27FC236}">
                <a16:creationId xmlns:a16="http://schemas.microsoft.com/office/drawing/2014/main" id="{A899942F-594D-F541-AB27-B2971DAF6AC5}"/>
              </a:ext>
            </a:extLst>
          </p:cNvPr>
          <p:cNvSpPr>
            <a:spLocks noGrp="1" noChangeAspect="1"/>
          </p:cNvSpPr>
          <p:nvPr>
            <p:ph type="pic" sz="quarter" idx="16"/>
          </p:nvPr>
        </p:nvSpPr>
        <p:spPr>
          <a:xfrm>
            <a:off x="12582305" y="2777166"/>
            <a:ext cx="4054816" cy="4867156"/>
          </a:xfrm>
        </p:spPr>
        <p:txBody>
          <a:bodyPr/>
          <a:lstStyle>
            <a:lvl1pPr>
              <a:buNone/>
              <a:defRPr b="0" i="0">
                <a:latin typeface="+mn-lt"/>
              </a:defRPr>
            </a:lvl1pPr>
          </a:lstStyle>
          <a:p>
            <a:endParaRPr lang="de-AT" dirty="0"/>
          </a:p>
        </p:txBody>
      </p:sp>
      <p:sp>
        <p:nvSpPr>
          <p:cNvPr id="10" name="Datumsplatzhalter 3">
            <a:extLst>
              <a:ext uri="{FF2B5EF4-FFF2-40B4-BE49-F238E27FC236}">
                <a16:creationId xmlns:a16="http://schemas.microsoft.com/office/drawing/2014/main" id="{D9C811B8-F3E7-45FF-A30B-275E5010D837}"/>
              </a:ext>
            </a:extLst>
          </p:cNvPr>
          <p:cNvSpPr>
            <a:spLocks noGrp="1"/>
          </p:cNvSpPr>
          <p:nvPr>
            <p:ph type="dt" sz="half" idx="17"/>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2" name="Fußzeilenplatzhalter 4">
            <a:extLst>
              <a:ext uri="{FF2B5EF4-FFF2-40B4-BE49-F238E27FC236}">
                <a16:creationId xmlns:a16="http://schemas.microsoft.com/office/drawing/2014/main" id="{F8143568-E6AB-41C9-BEF7-2E0B813146E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4" name="Foliennummernplatzhalter 5">
            <a:extLst>
              <a:ext uri="{FF2B5EF4-FFF2-40B4-BE49-F238E27FC236}">
                <a16:creationId xmlns:a16="http://schemas.microsoft.com/office/drawing/2014/main" id="{5A296564-71F2-4C32-945F-07F1F443C1BA}"/>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849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hasCustomPrompt="1"/>
          </p:nvPr>
        </p:nvSpPr>
        <p:spPr>
          <a:xfrm>
            <a:off x="921600" y="2725200"/>
            <a:ext cx="6840000" cy="6091962"/>
          </a:xfrm>
        </p:spPr>
        <p:txBody>
          <a:bodyPr/>
          <a:lstStyle>
            <a:lvl1pPr marL="0" indent="0">
              <a:buNone/>
              <a:defRPr b="0" i="0">
                <a:latin typeface="+mn-lt"/>
              </a:defRPr>
            </a:lvl1pPr>
          </a:lstStyle>
          <a:p>
            <a:pPr lvl="0"/>
            <a:r>
              <a:rPr lang="de-DE" dirty="0" err="1"/>
              <a:t>MasterInhalt</a:t>
            </a:r>
            <a:r>
              <a:rPr lang="de-DE" dirty="0"/>
              <a:t> bearbeiten</a:t>
            </a:r>
          </a:p>
        </p:txBody>
      </p:sp>
      <p:sp>
        <p:nvSpPr>
          <p:cNvPr id="13" name="Inhaltsplatzhalter 10">
            <a:extLst>
              <a:ext uri="{FF2B5EF4-FFF2-40B4-BE49-F238E27FC236}">
                <a16:creationId xmlns:a16="http://schemas.microsoft.com/office/drawing/2014/main" id="{75C928EC-E824-4848-8F3B-4CE94E3B9556}"/>
              </a:ext>
            </a:extLst>
          </p:cNvPr>
          <p:cNvSpPr>
            <a:spLocks noGrp="1"/>
          </p:cNvSpPr>
          <p:nvPr>
            <p:ph sz="quarter" idx="15" hasCustomPrompt="1"/>
          </p:nvPr>
        </p:nvSpPr>
        <p:spPr>
          <a:xfrm>
            <a:off x="8167688" y="2725200"/>
            <a:ext cx="8459787" cy="6091237"/>
          </a:xfrm>
        </p:spPr>
        <p:txBody>
          <a:bodyPr/>
          <a:lstStyle>
            <a:lvl1pPr>
              <a:buNone/>
              <a:defRPr b="0" i="0">
                <a:latin typeface="+mn-lt"/>
              </a:defRPr>
            </a:lvl1pPr>
          </a:lstStyle>
          <a:p>
            <a:pPr lvl="0"/>
            <a:r>
              <a:rPr lang="de-DE" dirty="0" err="1"/>
              <a:t>MasterInhalt</a:t>
            </a:r>
            <a:r>
              <a:rPr lang="de-DE" dirty="0"/>
              <a:t> bearbeiten</a:t>
            </a:r>
          </a:p>
        </p:txBody>
      </p:sp>
      <p:sp>
        <p:nvSpPr>
          <p:cNvPr id="10" name="Datumsplatzhalter 3">
            <a:extLst>
              <a:ext uri="{FF2B5EF4-FFF2-40B4-BE49-F238E27FC236}">
                <a16:creationId xmlns:a16="http://schemas.microsoft.com/office/drawing/2014/main" id="{257E38ED-9183-425A-A294-1F2388DD7E92}"/>
              </a:ext>
            </a:extLst>
          </p:cNvPr>
          <p:cNvSpPr>
            <a:spLocks noGrp="1"/>
          </p:cNvSpPr>
          <p:nvPr>
            <p:ph type="dt" sz="half" idx="16"/>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1" name="Fußzeilenplatzhalter 4">
            <a:extLst>
              <a:ext uri="{FF2B5EF4-FFF2-40B4-BE49-F238E27FC236}">
                <a16:creationId xmlns:a16="http://schemas.microsoft.com/office/drawing/2014/main" id="{2DBC8530-2BDE-4637-9395-E4700CAA5D9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2" name="Foliennummernplatzhalter 5">
            <a:extLst>
              <a:ext uri="{FF2B5EF4-FFF2-40B4-BE49-F238E27FC236}">
                <a16:creationId xmlns:a16="http://schemas.microsoft.com/office/drawing/2014/main" id="{3D008FCE-CADD-44B7-A8D4-18FD977FCF3D}"/>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871430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it Subline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hasCustomPrompt="1"/>
          </p:nvPr>
        </p:nvSpPr>
        <p:spPr>
          <a:xfrm>
            <a:off x="921600" y="3730624"/>
            <a:ext cx="6840000" cy="5141913"/>
          </a:xfrm>
        </p:spPr>
        <p:txBody>
          <a:bodyPr/>
          <a:lstStyle>
            <a:lvl1pPr marL="0" indent="0">
              <a:buNone/>
              <a:defRPr b="0" i="0">
                <a:latin typeface="+mn-lt"/>
              </a:defRPr>
            </a:lvl1pPr>
          </a:lstStyle>
          <a:p>
            <a:pPr lvl="0"/>
            <a:r>
              <a:rPr lang="de-DE" dirty="0" err="1"/>
              <a:t>MasterInhalt</a:t>
            </a:r>
            <a:r>
              <a:rPr lang="de-DE" dirty="0"/>
              <a:t> bearbeiten</a:t>
            </a:r>
          </a:p>
        </p:txBody>
      </p:sp>
      <p:sp>
        <p:nvSpPr>
          <p:cNvPr id="11" name="Inhaltsplatzhalter 5">
            <a:extLst>
              <a:ext uri="{FF2B5EF4-FFF2-40B4-BE49-F238E27FC236}">
                <a16:creationId xmlns:a16="http://schemas.microsoft.com/office/drawing/2014/main" id="{528EC1C3-C533-4D02-BCE9-FD4F54F8AD45}"/>
              </a:ext>
            </a:extLst>
          </p:cNvPr>
          <p:cNvSpPr>
            <a:spLocks noGrp="1"/>
          </p:cNvSpPr>
          <p:nvPr>
            <p:ph sz="quarter" idx="14" hasCustomPrompt="1"/>
          </p:nvPr>
        </p:nvSpPr>
        <p:spPr>
          <a:xfrm>
            <a:off x="8167688" y="2789238"/>
            <a:ext cx="8459787" cy="6083300"/>
          </a:xfrm>
        </p:spPr>
        <p:txBody>
          <a:bodyPr/>
          <a:lstStyle>
            <a:lvl1pPr>
              <a:buNone/>
              <a:defRPr b="0" i="0">
                <a:latin typeface="+mn-lt"/>
              </a:defRPr>
            </a:lvl1pPr>
          </a:lstStyle>
          <a:p>
            <a:pPr lvl="0"/>
            <a:r>
              <a:rPr lang="de-DE" dirty="0" err="1"/>
              <a:t>MasterInhalt</a:t>
            </a:r>
            <a:r>
              <a:rPr lang="de-DE" dirty="0"/>
              <a:t> bearbeiten</a:t>
            </a:r>
          </a:p>
        </p:txBody>
      </p:sp>
      <p:sp>
        <p:nvSpPr>
          <p:cNvPr id="10" name="Datumsplatzhalter 3">
            <a:extLst>
              <a:ext uri="{FF2B5EF4-FFF2-40B4-BE49-F238E27FC236}">
                <a16:creationId xmlns:a16="http://schemas.microsoft.com/office/drawing/2014/main" id="{AABF7A3E-B910-4C60-87F7-D71D398E8590}"/>
              </a:ext>
            </a:extLst>
          </p:cNvPr>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2" name="Fußzeilenplatzhalter 4">
            <a:extLst>
              <a:ext uri="{FF2B5EF4-FFF2-40B4-BE49-F238E27FC236}">
                <a16:creationId xmlns:a16="http://schemas.microsoft.com/office/drawing/2014/main" id="{F6541688-8268-4190-B2B8-10911736449B}"/>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3" name="Foliennummernplatzhalter 5">
            <a:extLst>
              <a:ext uri="{FF2B5EF4-FFF2-40B4-BE49-F238E27FC236}">
                <a16:creationId xmlns:a16="http://schemas.microsoft.com/office/drawing/2014/main" id="{ABA69EFF-8F40-432D-82F7-E1187B6D82B0}"/>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982265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rcollag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79BAF080-8B59-5043-990E-D5F1DC7E9FAC}"/>
              </a:ext>
            </a:extLst>
          </p:cNvPr>
          <p:cNvSpPr>
            <a:spLocks noGrp="1"/>
          </p:cNvSpPr>
          <p:nvPr>
            <p:ph type="pic" sz="quarter" idx="13"/>
          </p:nvPr>
        </p:nvSpPr>
        <p:spPr>
          <a:xfrm>
            <a:off x="609600" y="2884888"/>
            <a:ext cx="4680014" cy="4352128"/>
          </a:xfrm>
        </p:spPr>
        <p:txBody>
          <a:bodyPr/>
          <a:lstStyle>
            <a:lvl1pPr>
              <a:defRPr b="0" i="0">
                <a:latin typeface="+mn-lt"/>
              </a:defRPr>
            </a:lvl1pPr>
          </a:lstStyle>
          <a:p>
            <a:endParaRPr lang="de-DE" dirty="0"/>
          </a:p>
        </p:txBody>
      </p:sp>
      <p:sp>
        <p:nvSpPr>
          <p:cNvPr id="8" name="Bildplatzhalter 6">
            <a:extLst>
              <a:ext uri="{FF2B5EF4-FFF2-40B4-BE49-F238E27FC236}">
                <a16:creationId xmlns:a16="http://schemas.microsoft.com/office/drawing/2014/main" id="{0DC2DA5C-1C91-AF49-8337-12F55A0841D1}"/>
              </a:ext>
            </a:extLst>
          </p:cNvPr>
          <p:cNvSpPr>
            <a:spLocks noGrp="1"/>
          </p:cNvSpPr>
          <p:nvPr>
            <p:ph type="pic" sz="quarter" idx="14"/>
          </p:nvPr>
        </p:nvSpPr>
        <p:spPr>
          <a:xfrm>
            <a:off x="6231467" y="551945"/>
            <a:ext cx="4859866" cy="3624263"/>
          </a:xfrm>
        </p:spPr>
        <p:txBody>
          <a:bodyPr/>
          <a:lstStyle>
            <a:lvl1pPr>
              <a:defRPr b="0" i="0">
                <a:latin typeface="+mn-lt"/>
              </a:defRPr>
            </a:lvl1pPr>
          </a:lstStyle>
          <a:p>
            <a:endParaRPr lang="de-DE" dirty="0"/>
          </a:p>
        </p:txBody>
      </p:sp>
      <p:sp>
        <p:nvSpPr>
          <p:cNvPr id="9" name="Bildplatzhalter 6">
            <a:extLst>
              <a:ext uri="{FF2B5EF4-FFF2-40B4-BE49-F238E27FC236}">
                <a16:creationId xmlns:a16="http://schemas.microsoft.com/office/drawing/2014/main" id="{778EAE7C-343D-0640-9AD2-1CDCE0651B15}"/>
              </a:ext>
            </a:extLst>
          </p:cNvPr>
          <p:cNvSpPr>
            <a:spLocks noGrp="1"/>
          </p:cNvSpPr>
          <p:nvPr>
            <p:ph type="pic" sz="quarter" idx="15"/>
          </p:nvPr>
        </p:nvSpPr>
        <p:spPr>
          <a:xfrm>
            <a:off x="11957107" y="2884888"/>
            <a:ext cx="4680014" cy="4352128"/>
          </a:xfrm>
        </p:spPr>
        <p:txBody>
          <a:bodyPr/>
          <a:lstStyle>
            <a:lvl1pPr>
              <a:defRPr b="0" i="0">
                <a:latin typeface="+mn-lt"/>
              </a:defRPr>
            </a:lvl1pPr>
          </a:lstStyle>
          <a:p>
            <a:endParaRPr lang="de-DE" dirty="0"/>
          </a:p>
        </p:txBody>
      </p:sp>
      <p:sp>
        <p:nvSpPr>
          <p:cNvPr id="10" name="Bildplatzhalter 6">
            <a:extLst>
              <a:ext uri="{FF2B5EF4-FFF2-40B4-BE49-F238E27FC236}">
                <a16:creationId xmlns:a16="http://schemas.microsoft.com/office/drawing/2014/main" id="{24F7B581-CB7E-DB41-ABF8-CAE1B159E150}"/>
              </a:ext>
            </a:extLst>
          </p:cNvPr>
          <p:cNvSpPr>
            <a:spLocks noGrp="1"/>
          </p:cNvSpPr>
          <p:nvPr>
            <p:ph type="pic" sz="quarter" idx="16"/>
          </p:nvPr>
        </p:nvSpPr>
        <p:spPr>
          <a:xfrm>
            <a:off x="6231467" y="4876800"/>
            <a:ext cx="4859866" cy="3624263"/>
          </a:xfrm>
        </p:spPr>
        <p:txBody>
          <a:bodyPr/>
          <a:lstStyle>
            <a:lvl1pPr>
              <a:defRPr b="0" i="0">
                <a:latin typeface="+mn-lt"/>
              </a:defRPr>
            </a:lvl1pPr>
          </a:lstStyle>
          <a:p>
            <a:endParaRPr lang="de-DE" dirty="0"/>
          </a:p>
        </p:txBody>
      </p:sp>
      <p:sp>
        <p:nvSpPr>
          <p:cNvPr id="11" name="Datumsplatzhalter 3">
            <a:extLst>
              <a:ext uri="{FF2B5EF4-FFF2-40B4-BE49-F238E27FC236}">
                <a16:creationId xmlns:a16="http://schemas.microsoft.com/office/drawing/2014/main" id="{A4A0B298-4FB4-4649-BB4D-88CB02617ED1}"/>
              </a:ext>
            </a:extLst>
          </p:cNvPr>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12" name="Fußzeilenplatzhalter 4">
            <a:extLst>
              <a:ext uri="{FF2B5EF4-FFF2-40B4-BE49-F238E27FC236}">
                <a16:creationId xmlns:a16="http://schemas.microsoft.com/office/drawing/2014/main" id="{D0FB23DD-92E6-4ADB-BB6B-155F14E915C8}"/>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13" name="Foliennummernplatzhalter 5">
            <a:extLst>
              <a:ext uri="{FF2B5EF4-FFF2-40B4-BE49-F238E27FC236}">
                <a16:creationId xmlns:a16="http://schemas.microsoft.com/office/drawing/2014/main" id="{C4F2069F-660B-4F2F-BD66-BD8CF703F621}"/>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82504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Bild mit Erklärtext">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3EAD0E68-28C3-480D-9309-AF7376824ADE}"/>
              </a:ext>
            </a:extLst>
          </p:cNvPr>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dirty="0"/>
              <a:t>Mastertextformat bearbeiten</a:t>
            </a:r>
          </a:p>
        </p:txBody>
      </p:sp>
      <p:sp>
        <p:nvSpPr>
          <p:cNvPr id="5" name="Bildplatzhalter 10">
            <a:extLst>
              <a:ext uri="{FF2B5EF4-FFF2-40B4-BE49-F238E27FC236}">
                <a16:creationId xmlns:a16="http://schemas.microsoft.com/office/drawing/2014/main" id="{673FE793-E8BF-1241-83BD-7C938063C66E}"/>
              </a:ext>
            </a:extLst>
          </p:cNvPr>
          <p:cNvSpPr>
            <a:spLocks noGrp="1" noChangeAspect="1"/>
          </p:cNvSpPr>
          <p:nvPr>
            <p:ph type="pic" sz="quarter" idx="14"/>
          </p:nvPr>
        </p:nvSpPr>
        <p:spPr>
          <a:xfrm>
            <a:off x="0" y="0"/>
            <a:ext cx="14289088" cy="8395680"/>
          </a:xfrm>
        </p:spPr>
        <p:txBody>
          <a:bodyPr/>
          <a:lstStyle>
            <a:lvl1pPr>
              <a:buNone/>
              <a:defRPr b="0" i="0">
                <a:latin typeface="Nunito Sans" pitchFamily="2" charset="77"/>
              </a:defRPr>
            </a:lvl1pPr>
          </a:lstStyle>
          <a:p>
            <a:endParaRPr lang="de-AT" dirty="0"/>
          </a:p>
        </p:txBody>
      </p:sp>
      <p:sp>
        <p:nvSpPr>
          <p:cNvPr id="6" name="Datumsplatzhalter 2">
            <a:extLst>
              <a:ext uri="{FF2B5EF4-FFF2-40B4-BE49-F238E27FC236}">
                <a16:creationId xmlns:a16="http://schemas.microsoft.com/office/drawing/2014/main" id="{1E286DF4-6DE8-CA45-A28D-72E2CAEADF3D}"/>
              </a:ext>
            </a:extLst>
          </p:cNvPr>
          <p:cNvSpPr>
            <a:spLocks noGrp="1"/>
          </p:cNvSpPr>
          <p:nvPr>
            <p:ph type="dt" sz="half" idx="10"/>
          </p:nvPr>
        </p:nvSpPr>
        <p:spPr>
          <a:xfrm>
            <a:off x="922867" y="9040813"/>
            <a:ext cx="1762462" cy="519112"/>
          </a:xfrm>
        </p:spPr>
        <p:txBody>
          <a:bodyPr/>
          <a:lstStyle>
            <a:lvl1pPr>
              <a:defRPr b="0" i="0">
                <a:latin typeface="+mn-lt"/>
              </a:defRPr>
            </a:lvl1pPr>
          </a:lstStyle>
          <a:p>
            <a:fld id="{ECE8BA2E-417F-5849-A84E-4EF156AB2CDB}" type="datetime4">
              <a:rPr lang="de-AT" smtClean="0"/>
              <a:pPr/>
              <a:t>8. August 2023</a:t>
            </a:fld>
            <a:endParaRPr lang="de-DE" dirty="0"/>
          </a:p>
        </p:txBody>
      </p:sp>
      <p:sp>
        <p:nvSpPr>
          <p:cNvPr id="7" name="Fußzeilenplatzhalter 3">
            <a:extLst>
              <a:ext uri="{FF2B5EF4-FFF2-40B4-BE49-F238E27FC236}">
                <a16:creationId xmlns:a16="http://schemas.microsoft.com/office/drawing/2014/main" id="{05AF1DA2-D29F-AD4B-BE12-0D3CFAC32F38}"/>
              </a:ext>
            </a:extLst>
          </p:cNvPr>
          <p:cNvSpPr>
            <a:spLocks noGrp="1"/>
          </p:cNvSpPr>
          <p:nvPr>
            <p:ph type="ftr" sz="quarter" idx="11"/>
          </p:nvPr>
        </p:nvSpPr>
        <p:spPr>
          <a:xfrm>
            <a:off x="5743575" y="9040813"/>
            <a:ext cx="5853113" cy="519112"/>
          </a:xfrm>
        </p:spPr>
        <p:txBody>
          <a:bodyPr/>
          <a:lstStyle>
            <a:lvl1pPr>
              <a:defRPr b="0" i="0">
                <a:latin typeface="+mn-lt"/>
              </a:defRPr>
            </a:lvl1pPr>
          </a:lstStyle>
          <a:p>
            <a:r>
              <a:rPr lang="de-DE"/>
              <a:t>Hier steht der Titel der Präsentation </a:t>
            </a:r>
            <a:endParaRPr lang="de-DE" dirty="0"/>
          </a:p>
        </p:txBody>
      </p:sp>
      <p:sp>
        <p:nvSpPr>
          <p:cNvPr id="8" name="Foliennummernplatzhalter 4">
            <a:extLst>
              <a:ext uri="{FF2B5EF4-FFF2-40B4-BE49-F238E27FC236}">
                <a16:creationId xmlns:a16="http://schemas.microsoft.com/office/drawing/2014/main" id="{3C0FC85B-DDAD-2449-9E67-2F77CBBB68E4}"/>
              </a:ext>
            </a:extLst>
          </p:cNvPr>
          <p:cNvSpPr>
            <a:spLocks noGrp="1"/>
          </p:cNvSpPr>
          <p:nvPr>
            <p:ph type="sldNum" sz="quarter" idx="12"/>
          </p:nvPr>
        </p:nvSpPr>
        <p:spPr>
          <a:xfrm>
            <a:off x="13879240" y="9040813"/>
            <a:ext cx="2757881" cy="519112"/>
          </a:xfrm>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357417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C87B12-24D4-4F8E-A905-7144A57B4895}"/>
              </a:ext>
            </a:extLst>
          </p:cNvPr>
          <p:cNvSpPr/>
          <p:nvPr userDrawn="1"/>
        </p:nvSpPr>
        <p:spPr>
          <a:xfrm>
            <a:off x="0" y="0"/>
            <a:ext cx="14289579" cy="97536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dirty="0">
              <a:latin typeface="Nunito Sans" pitchFamily="2" charset="77"/>
            </a:endParaRPr>
          </a:p>
        </p:txBody>
      </p:sp>
      <p:sp>
        <p:nvSpPr>
          <p:cNvPr id="2" name="Titel 1">
            <a:extLst>
              <a:ext uri="{FF2B5EF4-FFF2-40B4-BE49-F238E27FC236}">
                <a16:creationId xmlns:a16="http://schemas.microsoft.com/office/drawing/2014/main" id="{B631CF29-EE55-B541-B73B-6C428D75630F}"/>
              </a:ext>
            </a:extLst>
          </p:cNvPr>
          <p:cNvSpPr>
            <a:spLocks noGrp="1"/>
          </p:cNvSpPr>
          <p:nvPr>
            <p:ph type="title"/>
          </p:nvPr>
        </p:nvSpPr>
        <p:spPr>
          <a:xfrm>
            <a:off x="921600" y="4767942"/>
            <a:ext cx="10748055" cy="2024743"/>
          </a:xfrm>
        </p:spPr>
        <p:txBody>
          <a:bodyPr anchor="t" anchorCtr="0"/>
          <a:lstStyle>
            <a:lvl1pPr>
              <a:lnSpc>
                <a:spcPts val="7000"/>
              </a:lnSpc>
              <a:defRPr sz="6000">
                <a:latin typeface="+mj-lt"/>
              </a:defRPr>
            </a:lvl1pPr>
          </a:lstStyle>
          <a:p>
            <a:r>
              <a:rPr lang="de-DE" dirty="0"/>
              <a:t>Mastertitelformat bearbeiten</a:t>
            </a:r>
          </a:p>
        </p:txBody>
      </p:sp>
      <p:sp>
        <p:nvSpPr>
          <p:cNvPr id="5" name="Foliennummernplatzhalter 4">
            <a:extLst>
              <a:ext uri="{FF2B5EF4-FFF2-40B4-BE49-F238E27FC236}">
                <a16:creationId xmlns:a16="http://schemas.microsoft.com/office/drawing/2014/main" id="{30B53D44-1116-9643-85FE-D6F4798F4996}"/>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3003344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5" name="Bildplatzhalter 10">
            <a:extLst>
              <a:ext uri="{FF2B5EF4-FFF2-40B4-BE49-F238E27FC236}">
                <a16:creationId xmlns:a16="http://schemas.microsoft.com/office/drawing/2014/main" id="{673FE793-E8BF-1241-83BD-7C938063C66E}"/>
              </a:ext>
            </a:extLst>
          </p:cNvPr>
          <p:cNvSpPr>
            <a:spLocks noGrp="1" noChangeAspect="1"/>
          </p:cNvSpPr>
          <p:nvPr>
            <p:ph type="pic" sz="quarter" idx="14"/>
          </p:nvPr>
        </p:nvSpPr>
        <p:spPr>
          <a:xfrm>
            <a:off x="-1" y="0"/>
            <a:ext cx="17340263" cy="9753600"/>
          </a:xfrm>
          <a:solidFill>
            <a:schemeClr val="bg1"/>
          </a:solidFill>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1848496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mit Erklärtext">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897F2FF-2C49-9447-9CA1-20428984E3F6}"/>
              </a:ext>
            </a:extLst>
          </p:cNvPr>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pPr/>
              <a:t>‹Nr.›</a:t>
            </a:fld>
            <a:endParaRPr lang="de-DE" dirty="0"/>
          </a:p>
        </p:txBody>
      </p:sp>
      <p:sp>
        <p:nvSpPr>
          <p:cNvPr id="8" name="Rechteck 7">
            <a:extLst>
              <a:ext uri="{FF2B5EF4-FFF2-40B4-BE49-F238E27FC236}">
                <a16:creationId xmlns:a16="http://schemas.microsoft.com/office/drawing/2014/main" id="{440D8FC6-FF72-E342-9791-16AD8BB2FF54}"/>
              </a:ext>
            </a:extLst>
          </p:cNvPr>
          <p:cNvSpPr/>
          <p:nvPr userDrawn="1"/>
        </p:nvSpPr>
        <p:spPr>
          <a:xfrm>
            <a:off x="0" y="0"/>
            <a:ext cx="14289088" cy="9753600"/>
          </a:xfrm>
          <a:prstGeom prst="rect">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sp>
        <p:nvSpPr>
          <p:cNvPr id="10" name="Textplatzhalter 9">
            <a:extLst>
              <a:ext uri="{FF2B5EF4-FFF2-40B4-BE49-F238E27FC236}">
                <a16:creationId xmlns:a16="http://schemas.microsoft.com/office/drawing/2014/main" id="{2F17D9EB-7313-1A49-B86D-8156001151F5}"/>
              </a:ext>
            </a:extLst>
          </p:cNvPr>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dirty="0"/>
              <a:t>Mastertextformat bearbeiten</a:t>
            </a:r>
          </a:p>
        </p:txBody>
      </p:sp>
      <p:sp>
        <p:nvSpPr>
          <p:cNvPr id="9" name="Medienplatzhalter 7">
            <a:extLst>
              <a:ext uri="{FF2B5EF4-FFF2-40B4-BE49-F238E27FC236}">
                <a16:creationId xmlns:a16="http://schemas.microsoft.com/office/drawing/2014/main" id="{A6FDBBFA-DFE1-8C47-BDF6-C65EAC7E6273}"/>
              </a:ext>
            </a:extLst>
          </p:cNvPr>
          <p:cNvSpPr>
            <a:spLocks noGrp="1"/>
          </p:cNvSpPr>
          <p:nvPr>
            <p:ph type="media" sz="quarter" idx="15"/>
          </p:nvPr>
        </p:nvSpPr>
        <p:spPr>
          <a:xfrm>
            <a:off x="0" y="0"/>
            <a:ext cx="14289088" cy="9753600"/>
          </a:xfrm>
          <a:solidFill>
            <a:schemeClr val="tx1"/>
          </a:solidFill>
        </p:spPr>
        <p:txBody>
          <a:bodyPr/>
          <a:lstStyle>
            <a:lvl1pPr marL="0" indent="0">
              <a:buNone/>
              <a:defRPr b="0" i="0">
                <a:solidFill>
                  <a:schemeClr val="bg1"/>
                </a:solidFill>
                <a:latin typeface="+mn-lt"/>
              </a:defRPr>
            </a:lvl1pPr>
          </a:lstStyle>
          <a:p>
            <a:endParaRPr lang="de-DE" dirty="0"/>
          </a:p>
        </p:txBody>
      </p:sp>
    </p:spTree>
    <p:extLst>
      <p:ext uri="{BB962C8B-B14F-4D97-AF65-F5344CB8AC3E}">
        <p14:creationId xmlns:p14="http://schemas.microsoft.com/office/powerpoint/2010/main" val="455115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ganzseiti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5098097-F26F-8B49-84CA-3DAE4B05C66E}"/>
              </a:ext>
            </a:extLst>
          </p:cNvPr>
          <p:cNvSpPr/>
          <p:nvPr userDrawn="1"/>
        </p:nvSpPr>
        <p:spPr>
          <a:xfrm>
            <a:off x="-2" y="0"/>
            <a:ext cx="17340263" cy="9753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sp>
        <p:nvSpPr>
          <p:cNvPr id="8" name="Medienplatzhalter 7">
            <a:extLst>
              <a:ext uri="{FF2B5EF4-FFF2-40B4-BE49-F238E27FC236}">
                <a16:creationId xmlns:a16="http://schemas.microsoft.com/office/drawing/2014/main" id="{C2CCFDB3-61A3-4F40-BDAD-AB4530AB3FEC}"/>
              </a:ext>
            </a:extLst>
          </p:cNvPr>
          <p:cNvSpPr>
            <a:spLocks noGrp="1"/>
          </p:cNvSpPr>
          <p:nvPr>
            <p:ph type="media" sz="quarter" idx="15"/>
          </p:nvPr>
        </p:nvSpPr>
        <p:spPr>
          <a:xfrm>
            <a:off x="-1" y="0"/>
            <a:ext cx="17340263" cy="9753600"/>
          </a:xfrm>
          <a:solidFill>
            <a:schemeClr val="tx1"/>
          </a:solidFill>
        </p:spPr>
        <p:txBody>
          <a:bodyPr/>
          <a:lstStyle>
            <a:lvl1pPr marL="0" indent="0">
              <a:buNone/>
              <a:defRPr b="0" i="0">
                <a:solidFill>
                  <a:schemeClr val="bg1"/>
                </a:solidFill>
                <a:latin typeface="+mn-lt"/>
              </a:defRPr>
            </a:lvl1pPr>
          </a:lstStyle>
          <a:p>
            <a:endParaRPr lang="de-DE" dirty="0"/>
          </a:p>
        </p:txBody>
      </p:sp>
    </p:spTree>
    <p:extLst>
      <p:ext uri="{BB962C8B-B14F-4D97-AF65-F5344CB8AC3E}">
        <p14:creationId xmlns:p14="http://schemas.microsoft.com/office/powerpoint/2010/main" val="3318997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4982A-C4B0-CE42-8301-C70525D9EB7F}"/>
              </a:ext>
            </a:extLst>
          </p:cNvPr>
          <p:cNvSpPr>
            <a:spLocks noGrp="1"/>
          </p:cNvSpPr>
          <p:nvPr>
            <p:ph type="title"/>
          </p:nvPr>
        </p:nvSpPr>
        <p:spPr/>
        <p:txBody>
          <a:bodyPr/>
          <a:lstStyle/>
          <a:p>
            <a:r>
              <a:rPr lang="de-DE" dirty="0"/>
              <a:t>Mastertitelformat bearbeiten</a:t>
            </a:r>
          </a:p>
        </p:txBody>
      </p:sp>
      <p:sp>
        <p:nvSpPr>
          <p:cNvPr id="3" name="Datumsplatzhalter 2">
            <a:extLst>
              <a:ext uri="{FF2B5EF4-FFF2-40B4-BE49-F238E27FC236}">
                <a16:creationId xmlns:a16="http://schemas.microsoft.com/office/drawing/2014/main" id="{C67FB7BD-5DD4-2A49-ACC2-B8F27A2B93B3}"/>
              </a:ext>
            </a:extLst>
          </p:cNvPr>
          <p:cNvSpPr>
            <a:spLocks noGrp="1"/>
          </p:cNvSpPr>
          <p:nvPr>
            <p:ph type="dt" sz="half" idx="10"/>
          </p:nvPr>
        </p:nvSpPr>
        <p:spPr/>
        <p:txBody>
          <a:bodyPr/>
          <a:lstStyle>
            <a:lvl1pPr>
              <a:defRPr b="0" i="0">
                <a:latin typeface="+mn-lt"/>
              </a:defRPr>
            </a:lvl1pPr>
          </a:lstStyle>
          <a:p>
            <a:fld id="{ECE8BA2E-417F-5849-A84E-4EF156AB2CDB}" type="datetime4">
              <a:rPr lang="de-AT" smtClean="0"/>
              <a:pPr/>
              <a:t>8. August 2023</a:t>
            </a:fld>
            <a:endParaRPr lang="de-DE" dirty="0"/>
          </a:p>
        </p:txBody>
      </p:sp>
      <p:sp>
        <p:nvSpPr>
          <p:cNvPr id="4" name="Fußzeilenplatzhalter 3">
            <a:extLst>
              <a:ext uri="{FF2B5EF4-FFF2-40B4-BE49-F238E27FC236}">
                <a16:creationId xmlns:a16="http://schemas.microsoft.com/office/drawing/2014/main" id="{AEBB482A-C79F-D74D-A8AC-189505DA2419}"/>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5" name="Foliennummernplatzhalter 4">
            <a:extLst>
              <a:ext uri="{FF2B5EF4-FFF2-40B4-BE49-F238E27FC236}">
                <a16:creationId xmlns:a16="http://schemas.microsoft.com/office/drawing/2014/main" id="{C71A50EE-2B1D-3E46-BE53-1050F3454358}"/>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2891506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DAF556-3E85-974F-8E12-CB18C3178ED7}"/>
              </a:ext>
            </a:extLst>
          </p:cNvPr>
          <p:cNvSpPr>
            <a:spLocks noGrp="1"/>
          </p:cNvSpPr>
          <p:nvPr>
            <p:ph type="dt" sz="half" idx="10"/>
          </p:nvPr>
        </p:nvSpPr>
        <p:spPr/>
        <p:txBody>
          <a:bodyPr/>
          <a:lstStyle>
            <a:lvl1pPr>
              <a:defRPr b="0" i="0">
                <a:latin typeface="+mn-lt"/>
              </a:defRPr>
            </a:lvl1pPr>
          </a:lstStyle>
          <a:p>
            <a:fld id="{BB10E26E-F9F9-FC4E-9DFA-96F34532D447}" type="datetime4">
              <a:rPr lang="de-AT" smtClean="0"/>
              <a:pPr/>
              <a:t>8. August 2023</a:t>
            </a:fld>
            <a:endParaRPr lang="de-DE" dirty="0"/>
          </a:p>
        </p:txBody>
      </p:sp>
      <p:sp>
        <p:nvSpPr>
          <p:cNvPr id="3" name="Fußzeilenplatzhalter 2">
            <a:extLst>
              <a:ext uri="{FF2B5EF4-FFF2-40B4-BE49-F238E27FC236}">
                <a16:creationId xmlns:a16="http://schemas.microsoft.com/office/drawing/2014/main" id="{3FA64CC8-5D80-3046-9C4B-7B28B5378B97}"/>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4" name="Foliennummernplatzhalter 3">
            <a:extLst>
              <a:ext uri="{FF2B5EF4-FFF2-40B4-BE49-F238E27FC236}">
                <a16:creationId xmlns:a16="http://schemas.microsoft.com/office/drawing/2014/main" id="{C4C40587-FE49-B440-8695-1E49D3CC813B}"/>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927124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reihandform 5">
            <a:extLst>
              <a:ext uri="{FF2B5EF4-FFF2-40B4-BE49-F238E27FC236}">
                <a16:creationId xmlns:a16="http://schemas.microsoft.com/office/drawing/2014/main" id="{ED4C4AF8-62C7-3B42-A2C7-605379C03E87}"/>
              </a:ext>
            </a:extLst>
          </p:cNvPr>
          <p:cNvSpPr/>
          <p:nvPr userDrawn="1"/>
        </p:nvSpPr>
        <p:spPr>
          <a:xfrm rot="19708033">
            <a:off x="4916277" y="-87300"/>
            <a:ext cx="9007262" cy="9928199"/>
          </a:xfrm>
          <a:custGeom>
            <a:avLst/>
            <a:gdLst>
              <a:gd name="connsiteX0" fmla="*/ 9007262 w 9007262"/>
              <a:gd name="connsiteY0" fmla="*/ 1921475 h 9928199"/>
              <a:gd name="connsiteX1" fmla="*/ 8910120 w 9007262"/>
              <a:gd name="connsiteY1" fmla="*/ 2185841 h 9928199"/>
              <a:gd name="connsiteX2" fmla="*/ 3351099 w 9007262"/>
              <a:gd name="connsiteY2" fmla="*/ 9877863 h 9928199"/>
              <a:gd name="connsiteX3" fmla="*/ 3286856 w 9007262"/>
              <a:gd name="connsiteY3" fmla="*/ 9928199 h 9928199"/>
              <a:gd name="connsiteX4" fmla="*/ 0 w 9007262"/>
              <a:gd name="connsiteY4" fmla="*/ 7911423 h 9928199"/>
              <a:gd name="connsiteX5" fmla="*/ 192860 w 9007262"/>
              <a:gd name="connsiteY5" fmla="*/ 7780361 h 9928199"/>
              <a:gd name="connsiteX6" fmla="*/ 5684986 w 9007262"/>
              <a:gd name="connsiteY6" fmla="*/ 582935 h 9928199"/>
              <a:gd name="connsiteX7" fmla="*/ 5875723 w 9007262"/>
              <a:gd name="connsiteY7" fmla="*/ 0 h 992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7262" h="9928199">
                <a:moveTo>
                  <a:pt x="9007262" y="1921475"/>
                </a:moveTo>
                <a:lnTo>
                  <a:pt x="8910120" y="2185841"/>
                </a:lnTo>
                <a:cubicBezTo>
                  <a:pt x="7755263" y="5216478"/>
                  <a:pt x="5820483" y="7862259"/>
                  <a:pt x="3351099" y="9877863"/>
                </a:cubicBezTo>
                <a:lnTo>
                  <a:pt x="3286856" y="9928199"/>
                </a:lnTo>
                <a:lnTo>
                  <a:pt x="0" y="7911423"/>
                </a:lnTo>
                <a:lnTo>
                  <a:pt x="192860" y="7780361"/>
                </a:lnTo>
                <a:cubicBezTo>
                  <a:pt x="2703719" y="6029906"/>
                  <a:pt x="4645489" y="3519703"/>
                  <a:pt x="5684986" y="582935"/>
                </a:cubicBezTo>
                <a:lnTo>
                  <a:pt x="5875723" y="0"/>
                </a:ln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ln>
                <a:noFill/>
              </a:ln>
              <a:solidFill>
                <a:srgbClr val="000000"/>
              </a:solidFill>
              <a:effectLst/>
              <a:uFillTx/>
              <a:latin typeface="Nunito Sans" pitchFamily="2" charset="77"/>
              <a:ea typeface="+mn-ea"/>
              <a:cs typeface="+mn-cs"/>
              <a:sym typeface="Calibri"/>
            </a:endParaRPr>
          </a:p>
        </p:txBody>
      </p:sp>
      <p:sp>
        <p:nvSpPr>
          <p:cNvPr id="2" name="Titel 1">
            <a:extLst>
              <a:ext uri="{FF2B5EF4-FFF2-40B4-BE49-F238E27FC236}">
                <a16:creationId xmlns:a16="http://schemas.microsoft.com/office/drawing/2014/main" id="{AFDD4E1C-CFD8-CF4E-946C-D7A49B789A29}"/>
              </a:ext>
            </a:extLst>
          </p:cNvPr>
          <p:cNvSpPr>
            <a:spLocks noGrp="1"/>
          </p:cNvSpPr>
          <p:nvPr>
            <p:ph type="title" hasCustomPrompt="1"/>
          </p:nvPr>
        </p:nvSpPr>
        <p:spPr>
          <a:xfrm>
            <a:off x="922867" y="2990849"/>
            <a:ext cx="7514551" cy="3139321"/>
          </a:xfrm>
        </p:spPr>
        <p:txBody>
          <a:bodyPr>
            <a:spAutoFit/>
          </a:bodyPr>
          <a:lstStyle>
            <a:lvl1pPr>
              <a:lnSpc>
                <a:spcPct val="100000"/>
              </a:lnSpc>
              <a:defRPr sz="6600" b="1" i="0">
                <a:latin typeface="+mj-lt"/>
              </a:defRPr>
            </a:lvl1pPr>
          </a:lstStyle>
          <a:p>
            <a:r>
              <a:rPr lang="de-DE" dirty="0"/>
              <a:t>Mastertitelformatdurch Klicken bearbeiten</a:t>
            </a:r>
          </a:p>
        </p:txBody>
      </p:sp>
    </p:spTree>
    <p:extLst>
      <p:ext uri="{BB962C8B-B14F-4D97-AF65-F5344CB8AC3E}">
        <p14:creationId xmlns:p14="http://schemas.microsoft.com/office/powerpoint/2010/main" val="1779064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7" name="Freihandform 6">
            <a:extLst>
              <a:ext uri="{FF2B5EF4-FFF2-40B4-BE49-F238E27FC236}">
                <a16:creationId xmlns:a16="http://schemas.microsoft.com/office/drawing/2014/main" id="{AC0A07C9-5A53-254B-8F2E-A542BF908143}"/>
              </a:ext>
            </a:extLst>
          </p:cNvPr>
          <p:cNvSpPr/>
          <p:nvPr userDrawn="1"/>
        </p:nvSpPr>
        <p:spPr>
          <a:xfrm rot="17872385">
            <a:off x="2403596" y="-460627"/>
            <a:ext cx="9723296" cy="10494892"/>
          </a:xfrm>
          <a:custGeom>
            <a:avLst/>
            <a:gdLst>
              <a:gd name="connsiteX0" fmla="*/ 7465537 w 9659335"/>
              <a:gd name="connsiteY0" fmla="*/ 0 h 10418176"/>
              <a:gd name="connsiteX1" fmla="*/ 9659335 w 9659335"/>
              <a:gd name="connsiteY1" fmla="*/ 4148075 h 10418176"/>
              <a:gd name="connsiteX2" fmla="*/ 9575192 w 9659335"/>
              <a:gd name="connsiteY2" fmla="*/ 4259632 h 10418176"/>
              <a:gd name="connsiteX3" fmla="*/ 2009983 w 9659335"/>
              <a:gd name="connsiteY3" fmla="*/ 10386692 h 10418176"/>
              <a:gd name="connsiteX4" fmla="*/ 1941746 w 9659335"/>
              <a:gd name="connsiteY4" fmla="*/ 10418176 h 10418176"/>
              <a:gd name="connsiteX5" fmla="*/ 0 w 9659335"/>
              <a:gd name="connsiteY5" fmla="*/ 6746686 h 10418176"/>
              <a:gd name="connsiteX6" fmla="*/ 549537 w 9659335"/>
              <a:gd name="connsiteY6" fmla="*/ 6477966 h 10418176"/>
              <a:gd name="connsiteX7" fmla="*/ 7215739 w 9659335"/>
              <a:gd name="connsiteY7" fmla="*/ 411608 h 10418176"/>
              <a:gd name="connsiteX0" fmla="*/ 7381972 w 9659335"/>
              <a:gd name="connsiteY0" fmla="*/ 0 h 10311846"/>
              <a:gd name="connsiteX1" fmla="*/ 9659335 w 9659335"/>
              <a:gd name="connsiteY1" fmla="*/ 4041745 h 10311846"/>
              <a:gd name="connsiteX2" fmla="*/ 9575192 w 9659335"/>
              <a:gd name="connsiteY2" fmla="*/ 4153302 h 10311846"/>
              <a:gd name="connsiteX3" fmla="*/ 2009983 w 9659335"/>
              <a:gd name="connsiteY3" fmla="*/ 10280362 h 10311846"/>
              <a:gd name="connsiteX4" fmla="*/ 1941746 w 9659335"/>
              <a:gd name="connsiteY4" fmla="*/ 10311846 h 10311846"/>
              <a:gd name="connsiteX5" fmla="*/ 0 w 9659335"/>
              <a:gd name="connsiteY5" fmla="*/ 6640356 h 10311846"/>
              <a:gd name="connsiteX6" fmla="*/ 549537 w 9659335"/>
              <a:gd name="connsiteY6" fmla="*/ 6371636 h 10311846"/>
              <a:gd name="connsiteX7" fmla="*/ 7215739 w 9659335"/>
              <a:gd name="connsiteY7" fmla="*/ 305278 h 10311846"/>
              <a:gd name="connsiteX8" fmla="*/ 7381972 w 9659335"/>
              <a:gd name="connsiteY8" fmla="*/ 0 h 10311846"/>
              <a:gd name="connsiteX0" fmla="*/ 7381972 w 9695861"/>
              <a:gd name="connsiteY0" fmla="*/ 0 h 10311846"/>
              <a:gd name="connsiteX1" fmla="*/ 9695861 w 9695861"/>
              <a:gd name="connsiteY1" fmla="*/ 3758359 h 10311846"/>
              <a:gd name="connsiteX2" fmla="*/ 9575192 w 9695861"/>
              <a:gd name="connsiteY2" fmla="*/ 4153302 h 10311846"/>
              <a:gd name="connsiteX3" fmla="*/ 2009983 w 9695861"/>
              <a:gd name="connsiteY3" fmla="*/ 10280362 h 10311846"/>
              <a:gd name="connsiteX4" fmla="*/ 1941746 w 9695861"/>
              <a:gd name="connsiteY4" fmla="*/ 10311846 h 10311846"/>
              <a:gd name="connsiteX5" fmla="*/ 0 w 9695861"/>
              <a:gd name="connsiteY5" fmla="*/ 6640356 h 10311846"/>
              <a:gd name="connsiteX6" fmla="*/ 549537 w 9695861"/>
              <a:gd name="connsiteY6" fmla="*/ 6371636 h 10311846"/>
              <a:gd name="connsiteX7" fmla="*/ 7215739 w 9695861"/>
              <a:gd name="connsiteY7" fmla="*/ 305278 h 10311846"/>
              <a:gd name="connsiteX8" fmla="*/ 7381972 w 9695861"/>
              <a:gd name="connsiteY8" fmla="*/ 0 h 10311846"/>
              <a:gd name="connsiteX0" fmla="*/ 7381972 w 9611482"/>
              <a:gd name="connsiteY0" fmla="*/ 0 h 10311846"/>
              <a:gd name="connsiteX1" fmla="*/ 9611482 w 9611482"/>
              <a:gd name="connsiteY1" fmla="*/ 4098120 h 10311846"/>
              <a:gd name="connsiteX2" fmla="*/ 9575192 w 9611482"/>
              <a:gd name="connsiteY2" fmla="*/ 4153302 h 10311846"/>
              <a:gd name="connsiteX3" fmla="*/ 2009983 w 9611482"/>
              <a:gd name="connsiteY3" fmla="*/ 10280362 h 10311846"/>
              <a:gd name="connsiteX4" fmla="*/ 1941746 w 9611482"/>
              <a:gd name="connsiteY4" fmla="*/ 10311846 h 10311846"/>
              <a:gd name="connsiteX5" fmla="*/ 0 w 9611482"/>
              <a:gd name="connsiteY5" fmla="*/ 6640356 h 10311846"/>
              <a:gd name="connsiteX6" fmla="*/ 549537 w 9611482"/>
              <a:gd name="connsiteY6" fmla="*/ 6371636 h 10311846"/>
              <a:gd name="connsiteX7" fmla="*/ 7215739 w 9611482"/>
              <a:gd name="connsiteY7" fmla="*/ 305278 h 10311846"/>
              <a:gd name="connsiteX8" fmla="*/ 7381972 w 9611482"/>
              <a:gd name="connsiteY8" fmla="*/ 0 h 10311846"/>
              <a:gd name="connsiteX0" fmla="*/ 7381972 w 9575768"/>
              <a:gd name="connsiteY0" fmla="*/ 0 h 10311846"/>
              <a:gd name="connsiteX1" fmla="*/ 9575768 w 9575768"/>
              <a:gd name="connsiteY1" fmla="*/ 4148075 h 10311846"/>
              <a:gd name="connsiteX2" fmla="*/ 9575192 w 9575768"/>
              <a:gd name="connsiteY2" fmla="*/ 4153302 h 10311846"/>
              <a:gd name="connsiteX3" fmla="*/ 2009983 w 9575768"/>
              <a:gd name="connsiteY3" fmla="*/ 10280362 h 10311846"/>
              <a:gd name="connsiteX4" fmla="*/ 1941746 w 9575768"/>
              <a:gd name="connsiteY4" fmla="*/ 10311846 h 10311846"/>
              <a:gd name="connsiteX5" fmla="*/ 0 w 9575768"/>
              <a:gd name="connsiteY5" fmla="*/ 6640356 h 10311846"/>
              <a:gd name="connsiteX6" fmla="*/ 549537 w 9575768"/>
              <a:gd name="connsiteY6" fmla="*/ 6371636 h 10311846"/>
              <a:gd name="connsiteX7" fmla="*/ 7215739 w 9575768"/>
              <a:gd name="connsiteY7" fmla="*/ 305278 h 10311846"/>
              <a:gd name="connsiteX8" fmla="*/ 7381972 w 9575768"/>
              <a:gd name="connsiteY8" fmla="*/ 0 h 10311846"/>
              <a:gd name="connsiteX0" fmla="*/ 7375553 w 9575768"/>
              <a:gd name="connsiteY0" fmla="*/ 0 h 10323984"/>
              <a:gd name="connsiteX1" fmla="*/ 9575768 w 9575768"/>
              <a:gd name="connsiteY1" fmla="*/ 4160213 h 10323984"/>
              <a:gd name="connsiteX2" fmla="*/ 9575192 w 9575768"/>
              <a:gd name="connsiteY2" fmla="*/ 4165440 h 10323984"/>
              <a:gd name="connsiteX3" fmla="*/ 2009983 w 9575768"/>
              <a:gd name="connsiteY3" fmla="*/ 10292500 h 10323984"/>
              <a:gd name="connsiteX4" fmla="*/ 1941746 w 9575768"/>
              <a:gd name="connsiteY4" fmla="*/ 10323984 h 10323984"/>
              <a:gd name="connsiteX5" fmla="*/ 0 w 9575768"/>
              <a:gd name="connsiteY5" fmla="*/ 6652494 h 10323984"/>
              <a:gd name="connsiteX6" fmla="*/ 549537 w 9575768"/>
              <a:gd name="connsiteY6" fmla="*/ 6383774 h 10323984"/>
              <a:gd name="connsiteX7" fmla="*/ 7215739 w 9575768"/>
              <a:gd name="connsiteY7" fmla="*/ 317416 h 10323984"/>
              <a:gd name="connsiteX8" fmla="*/ 7375553 w 9575768"/>
              <a:gd name="connsiteY8" fmla="*/ 0 h 10323984"/>
              <a:gd name="connsiteX0" fmla="*/ 7290585 w 9490800"/>
              <a:gd name="connsiteY0" fmla="*/ 0 h 10323984"/>
              <a:gd name="connsiteX1" fmla="*/ 9490800 w 9490800"/>
              <a:gd name="connsiteY1" fmla="*/ 4160213 h 10323984"/>
              <a:gd name="connsiteX2" fmla="*/ 9490224 w 9490800"/>
              <a:gd name="connsiteY2" fmla="*/ 4165440 h 10323984"/>
              <a:gd name="connsiteX3" fmla="*/ 1925015 w 9490800"/>
              <a:gd name="connsiteY3" fmla="*/ 10292500 h 10323984"/>
              <a:gd name="connsiteX4" fmla="*/ 1856778 w 9490800"/>
              <a:gd name="connsiteY4" fmla="*/ 10323984 h 10323984"/>
              <a:gd name="connsiteX5" fmla="*/ 0 w 9490800"/>
              <a:gd name="connsiteY5" fmla="*/ 6607557 h 10323984"/>
              <a:gd name="connsiteX6" fmla="*/ 464569 w 9490800"/>
              <a:gd name="connsiteY6" fmla="*/ 6383774 h 10323984"/>
              <a:gd name="connsiteX7" fmla="*/ 7130771 w 9490800"/>
              <a:gd name="connsiteY7" fmla="*/ 317416 h 10323984"/>
              <a:gd name="connsiteX8" fmla="*/ 7290585 w 9490800"/>
              <a:gd name="connsiteY8" fmla="*/ 0 h 10323984"/>
              <a:gd name="connsiteX0" fmla="*/ 7290585 w 9490800"/>
              <a:gd name="connsiteY0" fmla="*/ 0 h 10292500"/>
              <a:gd name="connsiteX1" fmla="*/ 9490800 w 9490800"/>
              <a:gd name="connsiteY1" fmla="*/ 4160213 h 10292500"/>
              <a:gd name="connsiteX2" fmla="*/ 9490224 w 9490800"/>
              <a:gd name="connsiteY2" fmla="*/ 4165440 h 10292500"/>
              <a:gd name="connsiteX3" fmla="*/ 1925015 w 9490800"/>
              <a:gd name="connsiteY3" fmla="*/ 10292500 h 10292500"/>
              <a:gd name="connsiteX4" fmla="*/ 1929609 w 9490800"/>
              <a:gd name="connsiteY4" fmla="*/ 10285466 h 10292500"/>
              <a:gd name="connsiteX5" fmla="*/ 0 w 9490800"/>
              <a:gd name="connsiteY5" fmla="*/ 6607557 h 10292500"/>
              <a:gd name="connsiteX6" fmla="*/ 464569 w 9490800"/>
              <a:gd name="connsiteY6" fmla="*/ 6383774 h 10292500"/>
              <a:gd name="connsiteX7" fmla="*/ 7130771 w 9490800"/>
              <a:gd name="connsiteY7" fmla="*/ 317416 h 10292500"/>
              <a:gd name="connsiteX8" fmla="*/ 7290585 w 9490800"/>
              <a:gd name="connsiteY8" fmla="*/ 0 h 10292500"/>
              <a:gd name="connsiteX0" fmla="*/ 7323385 w 9490800"/>
              <a:gd name="connsiteY0" fmla="*/ 0 h 10201112"/>
              <a:gd name="connsiteX1" fmla="*/ 9490800 w 9490800"/>
              <a:gd name="connsiteY1" fmla="*/ 4068825 h 10201112"/>
              <a:gd name="connsiteX2" fmla="*/ 9490224 w 9490800"/>
              <a:gd name="connsiteY2" fmla="*/ 4074052 h 10201112"/>
              <a:gd name="connsiteX3" fmla="*/ 1925015 w 9490800"/>
              <a:gd name="connsiteY3" fmla="*/ 10201112 h 10201112"/>
              <a:gd name="connsiteX4" fmla="*/ 1929609 w 9490800"/>
              <a:gd name="connsiteY4" fmla="*/ 10194078 h 10201112"/>
              <a:gd name="connsiteX5" fmla="*/ 0 w 9490800"/>
              <a:gd name="connsiteY5" fmla="*/ 6516169 h 10201112"/>
              <a:gd name="connsiteX6" fmla="*/ 464569 w 9490800"/>
              <a:gd name="connsiteY6" fmla="*/ 6292386 h 10201112"/>
              <a:gd name="connsiteX7" fmla="*/ 7130771 w 9490800"/>
              <a:gd name="connsiteY7" fmla="*/ 226028 h 10201112"/>
              <a:gd name="connsiteX8" fmla="*/ 7323385 w 9490800"/>
              <a:gd name="connsiteY8" fmla="*/ 0 h 10201112"/>
              <a:gd name="connsiteX0" fmla="*/ 7272730 w 9490800"/>
              <a:gd name="connsiteY0" fmla="*/ 0 h 10267522"/>
              <a:gd name="connsiteX1" fmla="*/ 9490800 w 9490800"/>
              <a:gd name="connsiteY1" fmla="*/ 4135235 h 10267522"/>
              <a:gd name="connsiteX2" fmla="*/ 9490224 w 9490800"/>
              <a:gd name="connsiteY2" fmla="*/ 4140462 h 10267522"/>
              <a:gd name="connsiteX3" fmla="*/ 1925015 w 9490800"/>
              <a:gd name="connsiteY3" fmla="*/ 10267522 h 10267522"/>
              <a:gd name="connsiteX4" fmla="*/ 1929609 w 9490800"/>
              <a:gd name="connsiteY4" fmla="*/ 10260488 h 10267522"/>
              <a:gd name="connsiteX5" fmla="*/ 0 w 9490800"/>
              <a:gd name="connsiteY5" fmla="*/ 6582579 h 10267522"/>
              <a:gd name="connsiteX6" fmla="*/ 464569 w 9490800"/>
              <a:gd name="connsiteY6" fmla="*/ 6358796 h 10267522"/>
              <a:gd name="connsiteX7" fmla="*/ 7130771 w 9490800"/>
              <a:gd name="connsiteY7" fmla="*/ 292438 h 10267522"/>
              <a:gd name="connsiteX8" fmla="*/ 7272730 w 9490800"/>
              <a:gd name="connsiteY8" fmla="*/ 0 h 10267522"/>
              <a:gd name="connsiteX0" fmla="*/ 7296305 w 9490800"/>
              <a:gd name="connsiteY0" fmla="*/ 0 h 10311058"/>
              <a:gd name="connsiteX1" fmla="*/ 9490800 w 9490800"/>
              <a:gd name="connsiteY1" fmla="*/ 4178771 h 10311058"/>
              <a:gd name="connsiteX2" fmla="*/ 9490224 w 9490800"/>
              <a:gd name="connsiteY2" fmla="*/ 4183998 h 10311058"/>
              <a:gd name="connsiteX3" fmla="*/ 1925015 w 9490800"/>
              <a:gd name="connsiteY3" fmla="*/ 10311058 h 10311058"/>
              <a:gd name="connsiteX4" fmla="*/ 1929609 w 9490800"/>
              <a:gd name="connsiteY4" fmla="*/ 10304024 h 10311058"/>
              <a:gd name="connsiteX5" fmla="*/ 0 w 9490800"/>
              <a:gd name="connsiteY5" fmla="*/ 6626115 h 10311058"/>
              <a:gd name="connsiteX6" fmla="*/ 464569 w 9490800"/>
              <a:gd name="connsiteY6" fmla="*/ 6402332 h 10311058"/>
              <a:gd name="connsiteX7" fmla="*/ 7130771 w 9490800"/>
              <a:gd name="connsiteY7" fmla="*/ 335974 h 10311058"/>
              <a:gd name="connsiteX8" fmla="*/ 7296305 w 9490800"/>
              <a:gd name="connsiteY8" fmla="*/ 0 h 10311058"/>
              <a:gd name="connsiteX0" fmla="*/ 7316265 w 9490800"/>
              <a:gd name="connsiteY0" fmla="*/ 0 h 10243948"/>
              <a:gd name="connsiteX1" fmla="*/ 9490800 w 9490800"/>
              <a:gd name="connsiteY1" fmla="*/ 4111661 h 10243948"/>
              <a:gd name="connsiteX2" fmla="*/ 9490224 w 9490800"/>
              <a:gd name="connsiteY2" fmla="*/ 4116888 h 10243948"/>
              <a:gd name="connsiteX3" fmla="*/ 1925015 w 9490800"/>
              <a:gd name="connsiteY3" fmla="*/ 10243948 h 10243948"/>
              <a:gd name="connsiteX4" fmla="*/ 1929609 w 9490800"/>
              <a:gd name="connsiteY4" fmla="*/ 10236914 h 10243948"/>
              <a:gd name="connsiteX5" fmla="*/ 0 w 9490800"/>
              <a:gd name="connsiteY5" fmla="*/ 6559005 h 10243948"/>
              <a:gd name="connsiteX6" fmla="*/ 464569 w 9490800"/>
              <a:gd name="connsiteY6" fmla="*/ 6335222 h 10243948"/>
              <a:gd name="connsiteX7" fmla="*/ 7130771 w 9490800"/>
              <a:gd name="connsiteY7" fmla="*/ 268864 h 10243948"/>
              <a:gd name="connsiteX8" fmla="*/ 7316265 w 9490800"/>
              <a:gd name="connsiteY8" fmla="*/ 0 h 102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800" h="10243948">
                <a:moveTo>
                  <a:pt x="7316265" y="0"/>
                </a:moveTo>
                <a:lnTo>
                  <a:pt x="9490800" y="4111661"/>
                </a:lnTo>
                <a:lnTo>
                  <a:pt x="9490224" y="4116888"/>
                </a:lnTo>
                <a:cubicBezTo>
                  <a:pt x="7484648" y="6699125"/>
                  <a:pt x="4897346" y="8807044"/>
                  <a:pt x="1925015" y="10243948"/>
                </a:cubicBezTo>
                <a:lnTo>
                  <a:pt x="1929609" y="10236914"/>
                </a:lnTo>
                <a:lnTo>
                  <a:pt x="0" y="6559005"/>
                </a:lnTo>
                <a:lnTo>
                  <a:pt x="464569" y="6335222"/>
                </a:lnTo>
                <a:cubicBezTo>
                  <a:pt x="3190505" y="4941023"/>
                  <a:pt x="5493652" y="2837825"/>
                  <a:pt x="7130771" y="268864"/>
                </a:cubicBezTo>
                <a:cubicBezTo>
                  <a:pt x="7214037" y="131661"/>
                  <a:pt x="7232999" y="137203"/>
                  <a:pt x="7316265" y="0"/>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solidFill>
                <a:srgbClr val="000000"/>
              </a:solidFill>
              <a:effectLst/>
              <a:uFillTx/>
              <a:latin typeface="Nunito Sans" pitchFamily="2" charset="77"/>
              <a:ea typeface="+mn-ea"/>
              <a:cs typeface="+mn-cs"/>
              <a:sym typeface="Calibri"/>
            </a:endParaRPr>
          </a:p>
        </p:txBody>
      </p:sp>
      <p:sp>
        <p:nvSpPr>
          <p:cNvPr id="2" name="Titel 1">
            <a:extLst>
              <a:ext uri="{FF2B5EF4-FFF2-40B4-BE49-F238E27FC236}">
                <a16:creationId xmlns:a16="http://schemas.microsoft.com/office/drawing/2014/main" id="{7999EAC0-3466-FA4A-B38F-F174D7D2718F}"/>
              </a:ext>
            </a:extLst>
          </p:cNvPr>
          <p:cNvSpPr>
            <a:spLocks noGrp="1"/>
          </p:cNvSpPr>
          <p:nvPr>
            <p:ph type="title" hasCustomPrompt="1"/>
          </p:nvPr>
        </p:nvSpPr>
        <p:spPr>
          <a:xfrm>
            <a:off x="922867" y="3102731"/>
            <a:ext cx="6122169" cy="2323713"/>
          </a:xfrm>
        </p:spPr>
        <p:txBody>
          <a:bodyPr>
            <a:spAutoFit/>
          </a:bodyPr>
          <a:lstStyle>
            <a:lvl1pPr>
              <a:defRPr b="1" i="0">
                <a:latin typeface="+mj-lt"/>
              </a:defRPr>
            </a:lvl1pPr>
          </a:lstStyle>
          <a:p>
            <a:r>
              <a:rPr lang="de-DE" dirty="0"/>
              <a:t>Mastertitelformat durch Klicken bearbeiten</a:t>
            </a:r>
          </a:p>
        </p:txBody>
      </p:sp>
      <p:sp>
        <p:nvSpPr>
          <p:cNvPr id="9" name="Textplatzhalter 8">
            <a:extLst>
              <a:ext uri="{FF2B5EF4-FFF2-40B4-BE49-F238E27FC236}">
                <a16:creationId xmlns:a16="http://schemas.microsoft.com/office/drawing/2014/main" id="{FF0ABD58-9AAF-6844-A621-CFD37736E5C4}"/>
              </a:ext>
            </a:extLst>
          </p:cNvPr>
          <p:cNvSpPr>
            <a:spLocks noGrp="1"/>
          </p:cNvSpPr>
          <p:nvPr>
            <p:ph type="body" sz="quarter" idx="13"/>
          </p:nvPr>
        </p:nvSpPr>
        <p:spPr>
          <a:xfrm>
            <a:off x="8084127" y="3102731"/>
            <a:ext cx="6920347" cy="646331"/>
          </a:xfrm>
        </p:spPr>
        <p:txBody>
          <a:bodyPr>
            <a:spAutoFit/>
          </a:bodyPr>
          <a:lstStyle>
            <a:lvl1pPr>
              <a:lnSpc>
                <a:spcPct val="100000"/>
              </a:lnSpc>
              <a:defRPr sz="3600" b="0" i="0">
                <a:latin typeface="+mn-lt"/>
              </a:defRPr>
            </a:lvl1pPr>
            <a:lvl2pPr>
              <a:defRPr sz="3600" b="0" i="0"/>
            </a:lvl2pPr>
            <a:lvl3pPr>
              <a:defRPr sz="3600" b="0" i="0"/>
            </a:lvl3pPr>
            <a:lvl4pPr>
              <a:defRPr sz="2400" b="0" i="0">
                <a:latin typeface="Century Gothic" panose="020B0502020202020204" pitchFamily="34" charset="0"/>
              </a:defRPr>
            </a:lvl4pPr>
            <a:lvl5pPr>
              <a:defRPr sz="2400" b="0" i="0">
                <a:latin typeface="Century Gothic" panose="020B0502020202020204" pitchFamily="34" charset="0"/>
              </a:defRPr>
            </a:lvl5pPr>
          </a:lstStyle>
          <a:p>
            <a:pPr lvl="0"/>
            <a:r>
              <a:rPr lang="de-DE" dirty="0"/>
              <a:t>Mastertextformat bearbeiten</a:t>
            </a:r>
          </a:p>
        </p:txBody>
      </p:sp>
      <p:sp>
        <p:nvSpPr>
          <p:cNvPr id="3" name="Datumsplatzhalter 2">
            <a:extLst>
              <a:ext uri="{FF2B5EF4-FFF2-40B4-BE49-F238E27FC236}">
                <a16:creationId xmlns:a16="http://schemas.microsoft.com/office/drawing/2014/main" id="{98D673B3-5858-EE45-89C3-FB6CFA7A417E}"/>
              </a:ext>
            </a:extLst>
          </p:cNvPr>
          <p:cNvSpPr>
            <a:spLocks noGrp="1"/>
          </p:cNvSpPr>
          <p:nvPr>
            <p:ph type="dt" sz="half" idx="10"/>
          </p:nvPr>
        </p:nvSpPr>
        <p:spPr/>
        <p:txBody>
          <a:bodyPr/>
          <a:lstStyle>
            <a:lvl1pPr>
              <a:defRPr b="0" i="0">
                <a:latin typeface="+mn-lt"/>
              </a:defRPr>
            </a:lvl1pPr>
          </a:lstStyle>
          <a:p>
            <a:fld id="{461D082C-844F-8E44-B84A-68F487CD15AA}" type="datetime4">
              <a:rPr lang="de-AT" smtClean="0"/>
              <a:pPr/>
              <a:t>8. August 2023</a:t>
            </a:fld>
            <a:endParaRPr lang="de-DE" dirty="0"/>
          </a:p>
        </p:txBody>
      </p:sp>
      <p:sp>
        <p:nvSpPr>
          <p:cNvPr id="4" name="Fußzeilenplatzhalter 3">
            <a:extLst>
              <a:ext uri="{FF2B5EF4-FFF2-40B4-BE49-F238E27FC236}">
                <a16:creationId xmlns:a16="http://schemas.microsoft.com/office/drawing/2014/main" id="{84D3DACC-85F0-7B46-A804-4FC38B875880}"/>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5" name="Foliennummernplatzhalter 4">
            <a:extLst>
              <a:ext uri="{FF2B5EF4-FFF2-40B4-BE49-F238E27FC236}">
                <a16:creationId xmlns:a16="http://schemas.microsoft.com/office/drawing/2014/main" id="{5FEFDCA7-CDD1-694D-B820-0EE5C3175AEF}"/>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376755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Aufzählung, Ring">
    <p:spTree>
      <p:nvGrpSpPr>
        <p:cNvPr id="1" name=""/>
        <p:cNvGrpSpPr/>
        <p:nvPr/>
      </p:nvGrpSpPr>
      <p:grpSpPr>
        <a:xfrm>
          <a:off x="0" y="0"/>
          <a:ext cx="0" cy="0"/>
          <a:chOff x="0" y="0"/>
          <a:chExt cx="0" cy="0"/>
        </a:xfrm>
      </p:grpSpPr>
      <p:sp>
        <p:nvSpPr>
          <p:cNvPr id="7" name="Freihandform 5">
            <a:extLst>
              <a:ext uri="{FF2B5EF4-FFF2-40B4-BE49-F238E27FC236}">
                <a16:creationId xmlns:a16="http://schemas.microsoft.com/office/drawing/2014/main" id="{E637B204-F4D0-C94A-89CE-E240390331A9}"/>
              </a:ext>
            </a:extLst>
          </p:cNvPr>
          <p:cNvSpPr>
            <a:spLocks noChangeAspect="1"/>
          </p:cNvSpPr>
          <p:nvPr userDrawn="1"/>
        </p:nvSpPr>
        <p:spPr>
          <a:xfrm>
            <a:off x="-1526959" y="0"/>
            <a:ext cx="15730102" cy="10111666"/>
          </a:xfrm>
          <a:custGeom>
            <a:avLst/>
            <a:gdLst>
              <a:gd name="connsiteX0" fmla="*/ 14270106 w 16440318"/>
              <a:gd name="connsiteY0" fmla="*/ 0 h 10994501"/>
              <a:gd name="connsiteX1" fmla="*/ 16440318 w 16440318"/>
              <a:gd name="connsiteY1" fmla="*/ 0 h 10994501"/>
              <a:gd name="connsiteX2" fmla="*/ 16429222 w 16440318"/>
              <a:gd name="connsiteY2" fmla="*/ 438846 h 10994501"/>
              <a:gd name="connsiteX3" fmla="*/ 5315384 w 16440318"/>
              <a:gd name="connsiteY3" fmla="*/ 10994501 h 10994501"/>
              <a:gd name="connsiteX4" fmla="*/ 324342 w 16440318"/>
              <a:gd name="connsiteY4" fmla="*/ 9815197 h 10994501"/>
              <a:gd name="connsiteX5" fmla="*/ 0 w 16440318"/>
              <a:gd name="connsiteY5" fmla="*/ 9645013 h 10994501"/>
              <a:gd name="connsiteX6" fmla="*/ 0 w 16440318"/>
              <a:gd name="connsiteY6" fmla="*/ 7074221 h 10994501"/>
              <a:gd name="connsiteX7" fmla="*/ 374054 w 16440318"/>
              <a:gd name="connsiteY7" fmla="*/ 7339367 h 10994501"/>
              <a:gd name="connsiteX8" fmla="*/ 5315384 w 16440318"/>
              <a:gd name="connsiteY8" fmla="*/ 8824289 h 10994501"/>
              <a:gd name="connsiteX9" fmla="*/ 14261834 w 16440318"/>
              <a:gd name="connsiteY9" fmla="*/ 327167 h 1099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0318" h="10994501">
                <a:moveTo>
                  <a:pt x="14270106" y="0"/>
                </a:moveTo>
                <a:lnTo>
                  <a:pt x="16440318" y="0"/>
                </a:lnTo>
                <a:lnTo>
                  <a:pt x="16429222" y="438846"/>
                </a:lnTo>
                <a:cubicBezTo>
                  <a:pt x="16131170" y="6318712"/>
                  <a:pt x="11269318" y="10994501"/>
                  <a:pt x="5315384" y="10994501"/>
                </a:cubicBezTo>
                <a:cubicBezTo>
                  <a:pt x="3520800" y="10994501"/>
                  <a:pt x="1825431" y="10569711"/>
                  <a:pt x="324342" y="9815197"/>
                </a:cubicBezTo>
                <a:lnTo>
                  <a:pt x="0" y="9645013"/>
                </a:lnTo>
                <a:lnTo>
                  <a:pt x="0" y="7074221"/>
                </a:lnTo>
                <a:lnTo>
                  <a:pt x="374054" y="7339367"/>
                </a:lnTo>
                <a:cubicBezTo>
                  <a:pt x="1790438" y="8277775"/>
                  <a:pt x="3489088" y="8824289"/>
                  <a:pt x="5315384" y="8824289"/>
                </a:cubicBezTo>
                <a:cubicBezTo>
                  <a:pt x="10108200" y="8824289"/>
                  <a:pt x="14021906" y="5060359"/>
                  <a:pt x="14261834" y="327167"/>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ln>
                <a:noFill/>
              </a:ln>
              <a:solidFill>
                <a:srgbClr val="000000"/>
              </a:solidFill>
              <a:effectLst/>
              <a:uFillTx/>
              <a:latin typeface="Nunito Sans" pitchFamily="2" charset="77"/>
              <a:ea typeface="+mn-ea"/>
              <a:cs typeface="+mn-cs"/>
              <a:sym typeface="Calibri"/>
            </a:endParaRPr>
          </a:p>
        </p:txBody>
      </p:sp>
      <p:sp>
        <p:nvSpPr>
          <p:cNvPr id="2" name="Titel 1">
            <a:extLst>
              <a:ext uri="{FF2B5EF4-FFF2-40B4-BE49-F238E27FC236}">
                <a16:creationId xmlns:a16="http://schemas.microsoft.com/office/drawing/2014/main" id="{7843C3C9-8786-404C-8503-B9DE5CBDBC3E}"/>
              </a:ext>
            </a:extLst>
          </p:cNvPr>
          <p:cNvSpPr>
            <a:spLocks noGrp="1"/>
          </p:cNvSpPr>
          <p:nvPr>
            <p:ph type="title"/>
          </p:nvPr>
        </p:nvSpPr>
        <p:spPr>
          <a:xfrm>
            <a:off x="922867" y="1924186"/>
            <a:ext cx="10216188" cy="836126"/>
          </a:xfrm>
        </p:spPr>
        <p:txBody>
          <a:bodyPr>
            <a:spAutoFit/>
          </a:bodyPr>
          <a:lstStyle>
            <a:lvl1pPr>
              <a:defRPr b="1" i="0">
                <a:latin typeface="Nunito Sans ExtraBold" pitchFamily="2" charset="77"/>
              </a:defRPr>
            </a:lvl1pPr>
          </a:lstStyle>
          <a:p>
            <a:r>
              <a:rPr lang="de-DE" dirty="0"/>
              <a:t>Mastertitelformat bearbeiten</a:t>
            </a:r>
          </a:p>
        </p:txBody>
      </p:sp>
      <p:sp>
        <p:nvSpPr>
          <p:cNvPr id="3" name="Datumsplatzhalter 2">
            <a:extLst>
              <a:ext uri="{FF2B5EF4-FFF2-40B4-BE49-F238E27FC236}">
                <a16:creationId xmlns:a16="http://schemas.microsoft.com/office/drawing/2014/main" id="{307B0606-FCA0-B04B-AF22-4CB976B936E0}"/>
              </a:ext>
            </a:extLst>
          </p:cNvPr>
          <p:cNvSpPr>
            <a:spLocks noGrp="1"/>
          </p:cNvSpPr>
          <p:nvPr>
            <p:ph type="dt" sz="half" idx="10"/>
          </p:nvPr>
        </p:nvSpPr>
        <p:spPr/>
        <p:txBody>
          <a:bodyPr/>
          <a:lstStyle>
            <a:lvl1pPr>
              <a:defRPr b="0" i="0">
                <a:latin typeface="Nunito Sans" pitchFamily="2" charset="77"/>
              </a:defRPr>
            </a:lvl1pPr>
          </a:lstStyle>
          <a:p>
            <a:fld id="{461D082C-844F-8E44-B84A-68F487CD15AA}" type="datetime4">
              <a:rPr lang="de-AT" smtClean="0"/>
              <a:pPr/>
              <a:t>8. August 2023</a:t>
            </a:fld>
            <a:endParaRPr lang="de-DE" dirty="0"/>
          </a:p>
        </p:txBody>
      </p:sp>
      <p:sp>
        <p:nvSpPr>
          <p:cNvPr id="4" name="Fußzeilenplatzhalter 3">
            <a:extLst>
              <a:ext uri="{FF2B5EF4-FFF2-40B4-BE49-F238E27FC236}">
                <a16:creationId xmlns:a16="http://schemas.microsoft.com/office/drawing/2014/main" id="{064DE87C-B778-AB45-A296-404829D1FC8B}"/>
              </a:ext>
            </a:extLst>
          </p:cNvPr>
          <p:cNvSpPr>
            <a:spLocks noGrp="1"/>
          </p:cNvSpPr>
          <p:nvPr>
            <p:ph type="ftr" sz="quarter" idx="11"/>
          </p:nvPr>
        </p:nvSpPr>
        <p:spPr/>
        <p:txBody>
          <a:bodyPr/>
          <a:lstStyle>
            <a:lvl1pPr>
              <a:defRPr b="0" i="0">
                <a:latin typeface="Nunito Sans" pitchFamily="2" charset="77"/>
              </a:defRPr>
            </a:lvl1pPr>
          </a:lstStyle>
          <a:p>
            <a:r>
              <a:rPr lang="de-DE" dirty="0"/>
              <a:t>Hier steht der Titel der Präsentation </a:t>
            </a:r>
          </a:p>
        </p:txBody>
      </p:sp>
      <p:sp>
        <p:nvSpPr>
          <p:cNvPr id="5" name="Foliennummernplatzhalter 4">
            <a:extLst>
              <a:ext uri="{FF2B5EF4-FFF2-40B4-BE49-F238E27FC236}">
                <a16:creationId xmlns:a16="http://schemas.microsoft.com/office/drawing/2014/main" id="{99940D1F-7C80-4B48-BC87-10E51CD68E39}"/>
              </a:ext>
            </a:extLst>
          </p:cNvPr>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pPr/>
              <a:t>‹Nr.›</a:t>
            </a:fld>
            <a:endParaRPr lang="de-DE" dirty="0"/>
          </a:p>
        </p:txBody>
      </p:sp>
      <p:sp>
        <p:nvSpPr>
          <p:cNvPr id="9" name="Textplatzhalter 8">
            <a:extLst>
              <a:ext uri="{FF2B5EF4-FFF2-40B4-BE49-F238E27FC236}">
                <a16:creationId xmlns:a16="http://schemas.microsoft.com/office/drawing/2014/main" id="{F991C7A2-D44F-324D-AD5F-1D2F536A6C9C}"/>
              </a:ext>
            </a:extLst>
          </p:cNvPr>
          <p:cNvSpPr>
            <a:spLocks noGrp="1"/>
          </p:cNvSpPr>
          <p:nvPr>
            <p:ph type="body" sz="quarter" idx="13"/>
          </p:nvPr>
        </p:nvSpPr>
        <p:spPr>
          <a:xfrm>
            <a:off x="922867" y="3605921"/>
            <a:ext cx="10217150" cy="4883150"/>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75657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nder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9436859-7127-CF4C-B380-A81687B636C3}"/>
              </a:ext>
            </a:extLst>
          </p:cNvPr>
          <p:cNvSpPr/>
          <p:nvPr userDrawn="1"/>
        </p:nvSpPr>
        <p:spPr>
          <a:xfrm>
            <a:off x="14235545" y="311727"/>
            <a:ext cx="2660073" cy="197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sp>
        <p:nvSpPr>
          <p:cNvPr id="6" name="Freihandform 5">
            <a:extLst>
              <a:ext uri="{FF2B5EF4-FFF2-40B4-BE49-F238E27FC236}">
                <a16:creationId xmlns:a16="http://schemas.microsoft.com/office/drawing/2014/main" id="{ED8C890C-C62D-8945-9FF7-051F1237D470}"/>
              </a:ext>
            </a:extLst>
          </p:cNvPr>
          <p:cNvSpPr/>
          <p:nvPr userDrawn="1"/>
        </p:nvSpPr>
        <p:spPr>
          <a:xfrm>
            <a:off x="819084" y="0"/>
            <a:ext cx="15702095" cy="9753600"/>
          </a:xfrm>
          <a:custGeom>
            <a:avLst/>
            <a:gdLst>
              <a:gd name="connsiteX0" fmla="*/ 11717431 w 15702095"/>
              <a:gd name="connsiteY0" fmla="*/ 0 h 9753600"/>
              <a:gd name="connsiteX1" fmla="*/ 13906200 w 15702095"/>
              <a:gd name="connsiteY1" fmla="*/ 0 h 9753600"/>
              <a:gd name="connsiteX2" fmla="*/ 13909297 w 15702095"/>
              <a:gd name="connsiteY2" fmla="*/ 3576 h 9753600"/>
              <a:gd name="connsiteX3" fmla="*/ 15702095 w 15702095"/>
              <a:gd name="connsiteY3" fmla="*/ 4997571 h 9753600"/>
              <a:gd name="connsiteX4" fmla="*/ 14142370 w 15702095"/>
              <a:gd name="connsiteY4" fmla="*/ 9694977 h 9753600"/>
              <a:gd name="connsiteX5" fmla="*/ 14096301 w 15702095"/>
              <a:gd name="connsiteY5" fmla="*/ 9753600 h 9753600"/>
              <a:gd name="connsiteX6" fmla="*/ 12010536 w 15702095"/>
              <a:gd name="connsiteY6" fmla="*/ 9753600 h 9753600"/>
              <a:gd name="connsiteX7" fmla="*/ 12100445 w 15702095"/>
              <a:gd name="connsiteY7" fmla="*/ 9675719 h 9753600"/>
              <a:gd name="connsiteX8" fmla="*/ 14171007 w 15702095"/>
              <a:gd name="connsiteY8" fmla="*/ 4997571 h 9753600"/>
              <a:gd name="connsiteX9" fmla="*/ 11871128 w 15702095"/>
              <a:gd name="connsiteY9" fmla="*/ 120783 h 9753600"/>
              <a:gd name="connsiteX10" fmla="*/ 1795895 w 15702095"/>
              <a:gd name="connsiteY10" fmla="*/ 0 h 9753600"/>
              <a:gd name="connsiteX11" fmla="*/ 3984665 w 15702095"/>
              <a:gd name="connsiteY11" fmla="*/ 0 h 9753600"/>
              <a:gd name="connsiteX12" fmla="*/ 3830967 w 15702095"/>
              <a:gd name="connsiteY12" fmla="*/ 120783 h 9753600"/>
              <a:gd name="connsiteX13" fmla="*/ 1531088 w 15702095"/>
              <a:gd name="connsiteY13" fmla="*/ 4997571 h 9753600"/>
              <a:gd name="connsiteX14" fmla="*/ 3601650 w 15702095"/>
              <a:gd name="connsiteY14" fmla="*/ 9675719 h 9753600"/>
              <a:gd name="connsiteX15" fmla="*/ 3691559 w 15702095"/>
              <a:gd name="connsiteY15" fmla="*/ 9753600 h 9753600"/>
              <a:gd name="connsiteX16" fmla="*/ 1605794 w 15702095"/>
              <a:gd name="connsiteY16" fmla="*/ 9753600 h 9753600"/>
              <a:gd name="connsiteX17" fmla="*/ 1559726 w 15702095"/>
              <a:gd name="connsiteY17" fmla="*/ 9694977 h 9753600"/>
              <a:gd name="connsiteX18" fmla="*/ 0 w 15702095"/>
              <a:gd name="connsiteY18" fmla="*/ 4997571 h 9753600"/>
              <a:gd name="connsiteX19" fmla="*/ 1792798 w 15702095"/>
              <a:gd name="connsiteY19" fmla="*/ 3576 h 97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702095" h="9753600">
                <a:moveTo>
                  <a:pt x="11717431" y="0"/>
                </a:moveTo>
                <a:lnTo>
                  <a:pt x="13906200" y="0"/>
                </a:lnTo>
                <a:lnTo>
                  <a:pt x="13909297" y="3576"/>
                </a:lnTo>
                <a:cubicBezTo>
                  <a:pt x="15029295" y="1360700"/>
                  <a:pt x="15702095" y="3100565"/>
                  <a:pt x="15702095" y="4997571"/>
                </a:cubicBezTo>
                <a:cubicBezTo>
                  <a:pt x="15702095" y="6759077"/>
                  <a:pt x="15121977" y="8385088"/>
                  <a:pt x="14142370" y="9694977"/>
                </a:cubicBezTo>
                <a:lnTo>
                  <a:pt x="14096301" y="9753600"/>
                </a:lnTo>
                <a:lnTo>
                  <a:pt x="12010536" y="9753600"/>
                </a:lnTo>
                <a:lnTo>
                  <a:pt x="12100445" y="9675719"/>
                </a:lnTo>
                <a:cubicBezTo>
                  <a:pt x="13372435" y="8519622"/>
                  <a:pt x="14171007" y="6851855"/>
                  <a:pt x="14171007" y="4997571"/>
                </a:cubicBezTo>
                <a:cubicBezTo>
                  <a:pt x="14171007" y="3034211"/>
                  <a:pt x="13275722" y="1279956"/>
                  <a:pt x="11871128" y="120783"/>
                </a:cubicBezTo>
                <a:close/>
                <a:moveTo>
                  <a:pt x="1795895" y="0"/>
                </a:moveTo>
                <a:lnTo>
                  <a:pt x="3984665" y="0"/>
                </a:lnTo>
                <a:lnTo>
                  <a:pt x="3830967" y="120783"/>
                </a:lnTo>
                <a:cubicBezTo>
                  <a:pt x="2426373" y="1279956"/>
                  <a:pt x="1531088" y="3034211"/>
                  <a:pt x="1531088" y="4997571"/>
                </a:cubicBezTo>
                <a:cubicBezTo>
                  <a:pt x="1531088" y="6851855"/>
                  <a:pt x="2329660" y="8519622"/>
                  <a:pt x="3601650" y="9675719"/>
                </a:cubicBezTo>
                <a:lnTo>
                  <a:pt x="3691559" y="9753600"/>
                </a:lnTo>
                <a:lnTo>
                  <a:pt x="1605794" y="9753600"/>
                </a:lnTo>
                <a:lnTo>
                  <a:pt x="1559726" y="9694977"/>
                </a:lnTo>
                <a:cubicBezTo>
                  <a:pt x="580118" y="8385088"/>
                  <a:pt x="0" y="6759077"/>
                  <a:pt x="0" y="4997571"/>
                </a:cubicBezTo>
                <a:cubicBezTo>
                  <a:pt x="0" y="3100565"/>
                  <a:pt x="672800" y="1360700"/>
                  <a:pt x="1792798" y="3576"/>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de-DE" sz="2200" b="0" i="0" u="none" strike="noStrike" cap="none" spc="0" normalizeH="0" baseline="0" dirty="0">
              <a:ln>
                <a:noFill/>
              </a:ln>
              <a:solidFill>
                <a:srgbClr val="000000"/>
              </a:solidFill>
              <a:effectLst/>
              <a:uFillTx/>
              <a:latin typeface="Nunito Sans" pitchFamily="2" charset="77"/>
              <a:ea typeface="+mn-ea"/>
              <a:cs typeface="+mn-cs"/>
              <a:sym typeface="Calibri"/>
            </a:endParaRPr>
          </a:p>
        </p:txBody>
      </p:sp>
      <p:sp>
        <p:nvSpPr>
          <p:cNvPr id="3" name="Datumsplatzhalter 2">
            <a:extLst>
              <a:ext uri="{FF2B5EF4-FFF2-40B4-BE49-F238E27FC236}">
                <a16:creationId xmlns:a16="http://schemas.microsoft.com/office/drawing/2014/main" id="{7B46F303-0CE3-9443-9288-9D5E80432D95}"/>
              </a:ext>
            </a:extLst>
          </p:cNvPr>
          <p:cNvSpPr>
            <a:spLocks noGrp="1"/>
          </p:cNvSpPr>
          <p:nvPr>
            <p:ph type="dt" sz="half" idx="10"/>
          </p:nvPr>
        </p:nvSpPr>
        <p:spPr/>
        <p:txBody>
          <a:bodyPr/>
          <a:lstStyle>
            <a:lvl1pPr>
              <a:defRPr b="0" i="0">
                <a:latin typeface="+mn-lt"/>
              </a:defRPr>
            </a:lvl1pPr>
          </a:lstStyle>
          <a:p>
            <a:fld id="{461D082C-844F-8E44-B84A-68F487CD15AA}" type="datetime4">
              <a:rPr lang="de-AT" smtClean="0"/>
              <a:pPr/>
              <a:t>8. August 2023</a:t>
            </a:fld>
            <a:endParaRPr lang="de-DE" dirty="0"/>
          </a:p>
        </p:txBody>
      </p:sp>
      <p:sp>
        <p:nvSpPr>
          <p:cNvPr id="4" name="Fußzeilenplatzhalter 3">
            <a:extLst>
              <a:ext uri="{FF2B5EF4-FFF2-40B4-BE49-F238E27FC236}">
                <a16:creationId xmlns:a16="http://schemas.microsoft.com/office/drawing/2014/main" id="{BBA814BD-4734-AE49-BC13-B6F42101470D}"/>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5" name="Foliennummernplatzhalter 4">
            <a:extLst>
              <a:ext uri="{FF2B5EF4-FFF2-40B4-BE49-F238E27FC236}">
                <a16:creationId xmlns:a16="http://schemas.microsoft.com/office/drawing/2014/main" id="{675BBCFE-6AAF-F147-90BF-7151FCE85BC2}"/>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8" name="Textplatzhalter 7">
            <a:extLst>
              <a:ext uri="{FF2B5EF4-FFF2-40B4-BE49-F238E27FC236}">
                <a16:creationId xmlns:a16="http://schemas.microsoft.com/office/drawing/2014/main" id="{DF547D0F-AC5C-544D-9B81-B176D550DD40}"/>
              </a:ext>
            </a:extLst>
          </p:cNvPr>
          <p:cNvSpPr>
            <a:spLocks noGrp="1"/>
          </p:cNvSpPr>
          <p:nvPr>
            <p:ph type="body" sz="quarter" idx="13" hasCustomPrompt="1"/>
          </p:nvPr>
        </p:nvSpPr>
        <p:spPr>
          <a:xfrm>
            <a:off x="4705494" y="2697614"/>
            <a:ext cx="7929273" cy="507831"/>
          </a:xfrm>
          <a:solidFill>
            <a:srgbClr val="FFD500"/>
          </a:solidFill>
        </p:spPr>
        <p:txBody>
          <a:bodyPr anchor="ctr" anchorCtr="0">
            <a:spAutoFit/>
          </a:bodyPr>
          <a:lstStyle>
            <a:lvl1pPr marL="0" indent="0" algn="ctr">
              <a:buNone/>
              <a:defRPr b="0" i="0">
                <a:latin typeface="+mn-lt"/>
              </a:defRPr>
            </a:lvl1pPr>
            <a:lvl2pPr>
              <a:defRPr b="0" i="0"/>
            </a:lvl2pPr>
            <a:lvl3pPr>
              <a:defRPr b="0" i="0"/>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de-DE" dirty="0"/>
              <a:t>Mastertextformat durch Klicken bearbeiten</a:t>
            </a:r>
          </a:p>
        </p:txBody>
      </p:sp>
      <p:sp>
        <p:nvSpPr>
          <p:cNvPr id="13" name="Inhaltsplatzhalter 12">
            <a:extLst>
              <a:ext uri="{FF2B5EF4-FFF2-40B4-BE49-F238E27FC236}">
                <a16:creationId xmlns:a16="http://schemas.microsoft.com/office/drawing/2014/main" id="{E2666289-53F3-CE47-93D0-1493D46788E1}"/>
              </a:ext>
            </a:extLst>
          </p:cNvPr>
          <p:cNvSpPr>
            <a:spLocks noGrp="1"/>
          </p:cNvSpPr>
          <p:nvPr>
            <p:ph sz="quarter" idx="14" hasCustomPrompt="1"/>
          </p:nvPr>
        </p:nvSpPr>
        <p:spPr>
          <a:xfrm>
            <a:off x="6047528" y="3895293"/>
            <a:ext cx="5245100" cy="2900363"/>
          </a:xfrm>
        </p:spPr>
        <p:txBody>
          <a:bodyPr>
            <a:noAutofit/>
          </a:bodyPr>
          <a:lstStyle>
            <a:lvl1pPr marL="0" indent="0" algn="ctr">
              <a:lnSpc>
                <a:spcPct val="100000"/>
              </a:lnSpc>
              <a:buFontTx/>
              <a:buNone/>
              <a:defRPr sz="4800" b="1" i="0">
                <a:latin typeface="+mj-lt"/>
              </a:defRPr>
            </a:lvl1pPr>
            <a:lvl2pPr marL="457200" indent="0">
              <a:buFontTx/>
              <a:buNone/>
              <a:defRPr sz="4800" b="1">
                <a:latin typeface="+mj-lt"/>
              </a:defRPr>
            </a:lvl2pPr>
            <a:lvl3pPr marL="914400" indent="0">
              <a:buFontTx/>
              <a:buNone/>
              <a:defRPr sz="4800" b="1">
                <a:latin typeface="+mj-lt"/>
              </a:defRPr>
            </a:lvl3pPr>
            <a:lvl4pPr marL="1371600" indent="0">
              <a:buFontTx/>
              <a:buNone/>
              <a:defRPr sz="4800" b="1">
                <a:latin typeface="+mj-lt"/>
              </a:defRPr>
            </a:lvl4pPr>
            <a:lvl5pPr marL="1828800" indent="0">
              <a:buFontTx/>
              <a:buNone/>
              <a:defRPr sz="4800" b="1">
                <a:latin typeface="+mj-lt"/>
              </a:defRPr>
            </a:lvl5pPr>
          </a:lstStyle>
          <a:p>
            <a:pPr lvl="0"/>
            <a:r>
              <a:rPr lang="de-DE" dirty="0"/>
              <a:t>Formatvorlage des Textmasters bearbeiten</a:t>
            </a:r>
          </a:p>
        </p:txBody>
      </p:sp>
      <p:sp>
        <p:nvSpPr>
          <p:cNvPr id="15" name="Inhaltsplatzhalter 14">
            <a:extLst>
              <a:ext uri="{FF2B5EF4-FFF2-40B4-BE49-F238E27FC236}">
                <a16:creationId xmlns:a16="http://schemas.microsoft.com/office/drawing/2014/main" id="{50C81CC1-72F9-5248-A8A1-DB37E8F0DE90}"/>
              </a:ext>
            </a:extLst>
          </p:cNvPr>
          <p:cNvSpPr>
            <a:spLocks noGrp="1"/>
          </p:cNvSpPr>
          <p:nvPr>
            <p:ph sz="quarter" idx="15" hasCustomPrompt="1"/>
          </p:nvPr>
        </p:nvSpPr>
        <p:spPr>
          <a:xfrm>
            <a:off x="11870198" y="3895293"/>
            <a:ext cx="5227638" cy="2900363"/>
          </a:xfrm>
        </p:spPr>
        <p:txBody>
          <a:bodyPr/>
          <a:lstStyle>
            <a:lvl1pPr marL="0" indent="0" algn="ctr">
              <a:lnSpc>
                <a:spcPct val="100000"/>
              </a:lnSpc>
              <a:buNone/>
              <a:defRPr sz="4800" b="1" i="0">
                <a:latin typeface="+mj-lt"/>
              </a:defRPr>
            </a:lvl1pPr>
            <a:lvl2pPr marL="457200" indent="0" algn="ctr">
              <a:lnSpc>
                <a:spcPct val="100000"/>
              </a:lnSpc>
              <a:buNone/>
              <a:defRPr sz="4800" b="1">
                <a:latin typeface="+mj-lt"/>
              </a:defRPr>
            </a:lvl2pPr>
            <a:lvl3pPr marL="914400" indent="0" algn="ctr">
              <a:lnSpc>
                <a:spcPct val="100000"/>
              </a:lnSpc>
              <a:buNone/>
              <a:defRPr sz="4800" b="1">
                <a:latin typeface="+mj-lt"/>
              </a:defRPr>
            </a:lvl3pPr>
            <a:lvl4pPr marL="1371600" indent="0" algn="ctr">
              <a:lnSpc>
                <a:spcPct val="100000"/>
              </a:lnSpc>
              <a:buNone/>
              <a:defRPr sz="4800" b="1">
                <a:latin typeface="+mj-lt"/>
              </a:defRPr>
            </a:lvl4pPr>
            <a:lvl5pPr marL="1828800" indent="0" algn="ctr">
              <a:buNone/>
              <a:defRPr sz="4600" b="1">
                <a:latin typeface="+mj-lt"/>
              </a:defRPr>
            </a:lvl5pPr>
          </a:lstStyle>
          <a:p>
            <a:pPr lvl="0"/>
            <a:r>
              <a:rPr lang="de-DE" dirty="0"/>
              <a:t>Formatvorlage des Textmasters bearbeiten</a:t>
            </a:r>
          </a:p>
        </p:txBody>
      </p:sp>
      <p:sp>
        <p:nvSpPr>
          <p:cNvPr id="17" name="Inhaltsplatzhalter 16">
            <a:extLst>
              <a:ext uri="{FF2B5EF4-FFF2-40B4-BE49-F238E27FC236}">
                <a16:creationId xmlns:a16="http://schemas.microsoft.com/office/drawing/2014/main" id="{7FED5972-A857-134B-B285-228F3F588D1D}"/>
              </a:ext>
            </a:extLst>
          </p:cNvPr>
          <p:cNvSpPr>
            <a:spLocks noGrp="1"/>
          </p:cNvSpPr>
          <p:nvPr>
            <p:ph sz="quarter" idx="16" hasCustomPrompt="1"/>
          </p:nvPr>
        </p:nvSpPr>
        <p:spPr>
          <a:xfrm>
            <a:off x="288925" y="3895293"/>
            <a:ext cx="5227638" cy="2900363"/>
          </a:xfrm>
        </p:spPr>
        <p:txBody>
          <a:bodyPr>
            <a:normAutofit/>
          </a:bodyPr>
          <a:lstStyle>
            <a:lvl1pPr marL="0" indent="0" algn="ctr">
              <a:lnSpc>
                <a:spcPct val="100000"/>
              </a:lnSpc>
              <a:buNone/>
              <a:defRPr sz="4600" b="1" i="0">
                <a:latin typeface="+mj-lt"/>
              </a:defRPr>
            </a:lvl1pPr>
            <a:lvl2pPr marL="457200" indent="0" algn="ctr">
              <a:lnSpc>
                <a:spcPct val="100000"/>
              </a:lnSpc>
              <a:buNone/>
              <a:defRPr b="1">
                <a:latin typeface="+mj-lt"/>
              </a:defRPr>
            </a:lvl2pPr>
            <a:lvl3pPr marL="914400" indent="0" algn="ctr">
              <a:lnSpc>
                <a:spcPct val="100000"/>
              </a:lnSpc>
              <a:buNone/>
              <a:defRPr b="1">
                <a:latin typeface="+mj-lt"/>
              </a:defRPr>
            </a:lvl3pPr>
            <a:lvl4pPr marL="1371600" indent="0" algn="ctr">
              <a:lnSpc>
                <a:spcPct val="100000"/>
              </a:lnSpc>
              <a:buNone/>
              <a:defRPr b="1">
                <a:latin typeface="+mj-lt"/>
              </a:defRPr>
            </a:lvl4pPr>
            <a:lvl5pPr marL="1828800" indent="0" algn="ctr">
              <a:lnSpc>
                <a:spcPct val="100000"/>
              </a:lnSpc>
              <a:buNone/>
              <a:defRPr b="1">
                <a:latin typeface="+mj-lt"/>
              </a:defRPr>
            </a:lvl5pPr>
          </a:lstStyle>
          <a:p>
            <a:pPr lvl="0"/>
            <a:r>
              <a:rPr lang="de-DE" dirty="0"/>
              <a:t>Formatvorlage des Textmasters bearbeiten</a:t>
            </a:r>
          </a:p>
        </p:txBody>
      </p:sp>
    </p:spTree>
    <p:extLst>
      <p:ext uri="{BB962C8B-B14F-4D97-AF65-F5344CB8AC3E}">
        <p14:creationId xmlns:p14="http://schemas.microsoft.com/office/powerpoint/2010/main" val="2715043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aim">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7735581-A857-8E4D-94FE-3C5147C21F67}"/>
              </a:ext>
            </a:extLst>
          </p:cNvPr>
          <p:cNvSpPr/>
          <p:nvPr userDrawn="1"/>
        </p:nvSpPr>
        <p:spPr>
          <a:xfrm>
            <a:off x="0" y="0"/>
            <a:ext cx="17340263"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Nunito Sans" pitchFamily="2" charset="77"/>
            </a:endParaRPr>
          </a:p>
        </p:txBody>
      </p:sp>
      <p:pic>
        <p:nvPicPr>
          <p:cNvPr id="5" name="Grafik 4">
            <a:extLst>
              <a:ext uri="{FF2B5EF4-FFF2-40B4-BE49-F238E27FC236}">
                <a16:creationId xmlns:a16="http://schemas.microsoft.com/office/drawing/2014/main" id="{C143CEDE-6A90-A440-BF34-1656BB781A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31759" y="-3361571"/>
            <a:ext cx="16476745" cy="16476743"/>
          </a:xfrm>
          <a:custGeom>
            <a:avLst/>
            <a:gdLst>
              <a:gd name="connsiteX0" fmla="*/ 0 w 16476745"/>
              <a:gd name="connsiteY0" fmla="*/ 0 h 16476743"/>
              <a:gd name="connsiteX1" fmla="*/ 863640 w 16476745"/>
              <a:gd name="connsiteY1" fmla="*/ 0 h 16476743"/>
              <a:gd name="connsiteX2" fmla="*/ 863640 w 16476745"/>
              <a:gd name="connsiteY2" fmla="*/ 3361571 h 16476743"/>
              <a:gd name="connsiteX3" fmla="*/ 16141740 w 16476745"/>
              <a:gd name="connsiteY3" fmla="*/ 3361571 h 16476743"/>
              <a:gd name="connsiteX4" fmla="*/ 16141740 w 16476745"/>
              <a:gd name="connsiteY4" fmla="*/ 0 h 16476743"/>
              <a:gd name="connsiteX5" fmla="*/ 16476745 w 16476745"/>
              <a:gd name="connsiteY5" fmla="*/ 0 h 16476743"/>
              <a:gd name="connsiteX6" fmla="*/ 16476745 w 16476745"/>
              <a:gd name="connsiteY6" fmla="*/ 16476743 h 16476743"/>
              <a:gd name="connsiteX7" fmla="*/ 10769641 w 16476745"/>
              <a:gd name="connsiteY7" fmla="*/ 16476743 h 16476743"/>
              <a:gd name="connsiteX8" fmla="*/ 10769641 w 16476745"/>
              <a:gd name="connsiteY8" fmla="*/ 16258421 h 16476743"/>
              <a:gd name="connsiteX9" fmla="*/ 15474991 w 16476745"/>
              <a:gd name="connsiteY9" fmla="*/ 16258421 h 16476743"/>
              <a:gd name="connsiteX10" fmla="*/ 15474991 w 16476745"/>
              <a:gd name="connsiteY10" fmla="*/ 13115171 h 16476743"/>
              <a:gd name="connsiteX11" fmla="*/ 730291 w 16476745"/>
              <a:gd name="connsiteY11" fmla="*/ 13115171 h 16476743"/>
              <a:gd name="connsiteX12" fmla="*/ 730291 w 16476745"/>
              <a:gd name="connsiteY12" fmla="*/ 16258421 h 16476743"/>
              <a:gd name="connsiteX13" fmla="*/ 4521242 w 16476745"/>
              <a:gd name="connsiteY13" fmla="*/ 16258421 h 16476743"/>
              <a:gd name="connsiteX14" fmla="*/ 4521242 w 16476745"/>
              <a:gd name="connsiteY14" fmla="*/ 16476743 h 16476743"/>
              <a:gd name="connsiteX15" fmla="*/ 0 w 16476745"/>
              <a:gd name="connsiteY15" fmla="*/ 16476743 h 1647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76745" h="16476743">
                <a:moveTo>
                  <a:pt x="0" y="0"/>
                </a:moveTo>
                <a:lnTo>
                  <a:pt x="863640" y="0"/>
                </a:lnTo>
                <a:lnTo>
                  <a:pt x="863640" y="3361571"/>
                </a:lnTo>
                <a:lnTo>
                  <a:pt x="16141740" y="3361571"/>
                </a:lnTo>
                <a:lnTo>
                  <a:pt x="16141740" y="0"/>
                </a:lnTo>
                <a:lnTo>
                  <a:pt x="16476745" y="0"/>
                </a:lnTo>
                <a:lnTo>
                  <a:pt x="16476745" y="16476743"/>
                </a:lnTo>
                <a:lnTo>
                  <a:pt x="10769641" y="16476743"/>
                </a:lnTo>
                <a:lnTo>
                  <a:pt x="10769641" y="16258421"/>
                </a:lnTo>
                <a:lnTo>
                  <a:pt x="15474991" y="16258421"/>
                </a:lnTo>
                <a:lnTo>
                  <a:pt x="15474991" y="13115171"/>
                </a:lnTo>
                <a:lnTo>
                  <a:pt x="730291" y="13115171"/>
                </a:lnTo>
                <a:lnTo>
                  <a:pt x="730291" y="16258421"/>
                </a:lnTo>
                <a:lnTo>
                  <a:pt x="4521242" y="16258421"/>
                </a:lnTo>
                <a:lnTo>
                  <a:pt x="4521242" y="16476743"/>
                </a:lnTo>
                <a:lnTo>
                  <a:pt x="0" y="16476743"/>
                </a:lnTo>
                <a:close/>
              </a:path>
            </a:pathLst>
          </a:custGeom>
        </p:spPr>
      </p:pic>
      <p:pic>
        <p:nvPicPr>
          <p:cNvPr id="6" name="Bild 6">
            <a:extLst>
              <a:ext uri="{FF2B5EF4-FFF2-40B4-BE49-F238E27FC236}">
                <a16:creationId xmlns:a16="http://schemas.microsoft.com/office/drawing/2014/main" id="{CBB4E9AA-132F-A742-B661-702946270F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8682" y="3150431"/>
            <a:ext cx="11208254" cy="3452738"/>
          </a:xfrm>
          <a:prstGeom prst="rect">
            <a:avLst/>
          </a:prstGeom>
        </p:spPr>
      </p:pic>
    </p:spTree>
    <p:extLst>
      <p:ext uri="{BB962C8B-B14F-4D97-AF65-F5344CB8AC3E}">
        <p14:creationId xmlns:p14="http://schemas.microsoft.com/office/powerpoint/2010/main" val="1742170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C87B12-24D4-4F8E-A905-7144A57B4895}"/>
              </a:ext>
            </a:extLst>
          </p:cNvPr>
          <p:cNvSpPr/>
          <p:nvPr userDrawn="1"/>
        </p:nvSpPr>
        <p:spPr>
          <a:xfrm>
            <a:off x="0" y="0"/>
            <a:ext cx="14289579" cy="97536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dirty="0">
              <a:latin typeface="Nunito Sans" pitchFamily="2" charset="77"/>
            </a:endParaRPr>
          </a:p>
        </p:txBody>
      </p:sp>
      <p:sp>
        <p:nvSpPr>
          <p:cNvPr id="2" name="Titel 1">
            <a:extLst>
              <a:ext uri="{FF2B5EF4-FFF2-40B4-BE49-F238E27FC236}">
                <a16:creationId xmlns:a16="http://schemas.microsoft.com/office/drawing/2014/main" id="{B631CF29-EE55-B541-B73B-6C428D75630F}"/>
              </a:ext>
            </a:extLst>
          </p:cNvPr>
          <p:cNvSpPr>
            <a:spLocks noGrp="1"/>
          </p:cNvSpPr>
          <p:nvPr>
            <p:ph type="title"/>
          </p:nvPr>
        </p:nvSpPr>
        <p:spPr>
          <a:xfrm>
            <a:off x="921600" y="2950763"/>
            <a:ext cx="10748055" cy="2798496"/>
          </a:xfrm>
        </p:spPr>
        <p:txBody>
          <a:bodyPr anchor="b" anchorCtr="0"/>
          <a:lstStyle>
            <a:lvl1pPr>
              <a:lnSpc>
                <a:spcPts val="7000"/>
              </a:lnSpc>
              <a:defRPr sz="6000" i="0"/>
            </a:lvl1pPr>
          </a:lstStyle>
          <a:p>
            <a:r>
              <a:rPr lang="de-DE" dirty="0"/>
              <a:t>Mastertitelformat bearbeiten</a:t>
            </a:r>
          </a:p>
        </p:txBody>
      </p:sp>
      <p:sp>
        <p:nvSpPr>
          <p:cNvPr id="6" name="Textplatzhalter 5">
            <a:extLst>
              <a:ext uri="{FF2B5EF4-FFF2-40B4-BE49-F238E27FC236}">
                <a16:creationId xmlns:a16="http://schemas.microsoft.com/office/drawing/2014/main" id="{AAEFA23D-3021-48CD-833D-2536F87C1339}"/>
              </a:ext>
            </a:extLst>
          </p:cNvPr>
          <p:cNvSpPr>
            <a:spLocks noGrp="1"/>
          </p:cNvSpPr>
          <p:nvPr>
            <p:ph type="body" sz="quarter" idx="12"/>
          </p:nvPr>
        </p:nvSpPr>
        <p:spPr>
          <a:xfrm>
            <a:off x="922867" y="5794319"/>
            <a:ext cx="10746788" cy="1423987"/>
          </a:xfrm>
        </p:spPr>
        <p:txBody>
          <a:bodyPr/>
          <a:lstStyle>
            <a:lvl1pPr>
              <a:buNone/>
              <a:defRPr sz="2400" b="0" i="0">
                <a:latin typeface="+mn-lt"/>
              </a:defRPr>
            </a:lvl1pPr>
          </a:lstStyle>
          <a:p>
            <a:pPr lvl="0"/>
            <a:r>
              <a:rPr lang="de-DE" dirty="0"/>
              <a:t>Mastertextformat bearbeiten</a:t>
            </a:r>
          </a:p>
        </p:txBody>
      </p:sp>
      <p:sp>
        <p:nvSpPr>
          <p:cNvPr id="5" name="Foliennummernplatzhalter 4">
            <a:extLst>
              <a:ext uri="{FF2B5EF4-FFF2-40B4-BE49-F238E27FC236}">
                <a16:creationId xmlns:a16="http://schemas.microsoft.com/office/drawing/2014/main" id="{8116F7B6-3AF4-B942-98DC-1C84C26001C6}"/>
              </a:ext>
            </a:extLst>
          </p:cNvPr>
          <p:cNvSpPr>
            <a:spLocks noGrp="1"/>
          </p:cNvSpPr>
          <p:nvPr>
            <p:ph type="sldNum" sz="quarter" idx="15"/>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1708947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CA328-159D-416C-BA88-B19F4F3395E5}"/>
              </a:ext>
            </a:extLst>
          </p:cNvPr>
          <p:cNvSpPr>
            <a:spLocks noGrp="1"/>
          </p:cNvSpPr>
          <p:nvPr>
            <p:ph type="ctrTitle"/>
          </p:nvPr>
        </p:nvSpPr>
        <p:spPr>
          <a:xfrm>
            <a:off x="2167533" y="1596249"/>
            <a:ext cx="13005197" cy="3395698"/>
          </a:xfrm>
        </p:spPr>
        <p:txBody>
          <a:bodyPr anchor="b"/>
          <a:lstStyle>
            <a:lvl1pPr algn="ctr">
              <a:defRPr sz="8533"/>
            </a:lvl1pPr>
          </a:lstStyle>
          <a:p>
            <a:r>
              <a:rPr lang="de-DE"/>
              <a:t>Mastertitelformat bearbeiten</a:t>
            </a:r>
            <a:endParaRPr lang="de-AT"/>
          </a:p>
        </p:txBody>
      </p:sp>
      <p:sp>
        <p:nvSpPr>
          <p:cNvPr id="3" name="Untertitel 2">
            <a:extLst>
              <a:ext uri="{FF2B5EF4-FFF2-40B4-BE49-F238E27FC236}">
                <a16:creationId xmlns:a16="http://schemas.microsoft.com/office/drawing/2014/main" id="{93DA8748-E645-4C33-B28C-F402ECFA1EDE}"/>
              </a:ext>
            </a:extLst>
          </p:cNvPr>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C51E87C2-D115-4279-A1F3-E98B26552BB6}"/>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5" name="Fußzeilenplatzhalter 4">
            <a:extLst>
              <a:ext uri="{FF2B5EF4-FFF2-40B4-BE49-F238E27FC236}">
                <a16:creationId xmlns:a16="http://schemas.microsoft.com/office/drawing/2014/main" id="{BBD57092-F729-4248-9AF3-D98CA4BBE62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2013FCA-A8A8-406E-B603-F97F76356D4A}"/>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848191831"/>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3CE29A-EC6B-411C-A4E5-BB40CE15A289}"/>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BBEEA62-114E-44C7-99B4-D1AC405D384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8118173-55BF-4792-B6DD-588CCC1BF0EE}"/>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5" name="Fußzeilenplatzhalter 4">
            <a:extLst>
              <a:ext uri="{FF2B5EF4-FFF2-40B4-BE49-F238E27FC236}">
                <a16:creationId xmlns:a16="http://schemas.microsoft.com/office/drawing/2014/main" id="{BD628EE7-D14E-4A31-93C4-57B52DBD54C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3F8ADD2-6EE5-4D8C-AA0B-0464835E5807}"/>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4066896058"/>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75B3B-B2C2-4B41-9D30-F24D5934B8CB}"/>
              </a:ext>
            </a:extLst>
          </p:cNvPr>
          <p:cNvSpPr>
            <a:spLocks noGrp="1"/>
          </p:cNvSpPr>
          <p:nvPr>
            <p:ph type="title"/>
          </p:nvPr>
        </p:nvSpPr>
        <p:spPr>
          <a:xfrm>
            <a:off x="1183112" y="2431628"/>
            <a:ext cx="14955977" cy="4057226"/>
          </a:xfrm>
        </p:spPr>
        <p:txBody>
          <a:bodyPr anchor="b"/>
          <a:lstStyle>
            <a:lvl1pPr>
              <a:defRPr sz="8533"/>
            </a:lvl1pPr>
          </a:lstStyle>
          <a:p>
            <a:r>
              <a:rPr lang="de-DE"/>
              <a:t>Mastertitelformat bearbeiten</a:t>
            </a:r>
            <a:endParaRPr lang="de-AT"/>
          </a:p>
        </p:txBody>
      </p:sp>
      <p:sp>
        <p:nvSpPr>
          <p:cNvPr id="3" name="Textplatzhalter 2">
            <a:extLst>
              <a:ext uri="{FF2B5EF4-FFF2-40B4-BE49-F238E27FC236}">
                <a16:creationId xmlns:a16="http://schemas.microsoft.com/office/drawing/2014/main" id="{79630BB1-C7E3-4808-B7A1-96E24072F143}"/>
              </a:ext>
            </a:extLst>
          </p:cNvPr>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E433ED-7A97-48F0-9D09-58F51CAC7406}"/>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5" name="Fußzeilenplatzhalter 4">
            <a:extLst>
              <a:ext uri="{FF2B5EF4-FFF2-40B4-BE49-F238E27FC236}">
                <a16:creationId xmlns:a16="http://schemas.microsoft.com/office/drawing/2014/main" id="{45861F71-5DE2-43CD-A66B-42434ECAE15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BD196B5-F8E8-4207-B5F0-D44AB8A276D9}"/>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2821498348"/>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5119B-3855-4A8E-AAB5-EE57F10A0AD7}"/>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4F23700A-0802-4869-A479-AE88D6B3432D}"/>
              </a:ext>
            </a:extLst>
          </p:cNvPr>
          <p:cNvSpPr>
            <a:spLocks noGrp="1"/>
          </p:cNvSpPr>
          <p:nvPr>
            <p:ph sz="half" idx="1"/>
          </p:nvPr>
        </p:nvSpPr>
        <p:spPr>
          <a:xfrm>
            <a:off x="1192143" y="2596444"/>
            <a:ext cx="7369612" cy="618857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00064D98-1F8D-4146-AEF1-BB0394C760B9}"/>
              </a:ext>
            </a:extLst>
          </p:cNvPr>
          <p:cNvSpPr>
            <a:spLocks noGrp="1"/>
          </p:cNvSpPr>
          <p:nvPr>
            <p:ph sz="half" idx="2"/>
          </p:nvPr>
        </p:nvSpPr>
        <p:spPr>
          <a:xfrm>
            <a:off x="8778508" y="2596444"/>
            <a:ext cx="7369612" cy="618857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FEA89D6B-6775-4C7C-8878-123053A21FFB}"/>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6" name="Fußzeilenplatzhalter 5">
            <a:extLst>
              <a:ext uri="{FF2B5EF4-FFF2-40B4-BE49-F238E27FC236}">
                <a16:creationId xmlns:a16="http://schemas.microsoft.com/office/drawing/2014/main" id="{3982DB55-A339-4F41-A442-D0823B38881F}"/>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089D350-DF9D-4160-8326-60FAECEC4F7A}"/>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371387288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2D5F3-02CC-4A7B-8702-26CB65891943}"/>
              </a:ext>
            </a:extLst>
          </p:cNvPr>
          <p:cNvSpPr>
            <a:spLocks noGrp="1"/>
          </p:cNvSpPr>
          <p:nvPr>
            <p:ph type="title"/>
          </p:nvPr>
        </p:nvSpPr>
        <p:spPr>
          <a:xfrm>
            <a:off x="1194402" y="519290"/>
            <a:ext cx="14955977" cy="1885245"/>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D85A6CBE-F669-4898-8ABA-1BC5F6DFB129}"/>
              </a:ext>
            </a:extLst>
          </p:cNvPr>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de-DE"/>
              <a:t>Mastertextformat bearbeiten</a:t>
            </a:r>
          </a:p>
        </p:txBody>
      </p:sp>
      <p:sp>
        <p:nvSpPr>
          <p:cNvPr id="4" name="Inhaltsplatzhalter 3">
            <a:extLst>
              <a:ext uri="{FF2B5EF4-FFF2-40B4-BE49-F238E27FC236}">
                <a16:creationId xmlns:a16="http://schemas.microsoft.com/office/drawing/2014/main" id="{3A17FD01-0452-44D9-80FF-A3CBA5B5748B}"/>
              </a:ext>
            </a:extLst>
          </p:cNvPr>
          <p:cNvSpPr>
            <a:spLocks noGrp="1"/>
          </p:cNvSpPr>
          <p:nvPr>
            <p:ph sz="half" idx="2"/>
          </p:nvPr>
        </p:nvSpPr>
        <p:spPr>
          <a:xfrm>
            <a:off x="1194403" y="3562773"/>
            <a:ext cx="7335743" cy="524030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7BCE8BFE-B439-4F74-A38A-DD7FD106B48B}"/>
              </a:ext>
            </a:extLst>
          </p:cNvPr>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de-DE"/>
              <a:t>Mastertextformat bearbeiten</a:t>
            </a:r>
          </a:p>
        </p:txBody>
      </p:sp>
      <p:sp>
        <p:nvSpPr>
          <p:cNvPr id="6" name="Inhaltsplatzhalter 5">
            <a:extLst>
              <a:ext uri="{FF2B5EF4-FFF2-40B4-BE49-F238E27FC236}">
                <a16:creationId xmlns:a16="http://schemas.microsoft.com/office/drawing/2014/main" id="{080B4E2B-35D6-40DE-9D1A-4883217E4918}"/>
              </a:ext>
            </a:extLst>
          </p:cNvPr>
          <p:cNvSpPr>
            <a:spLocks noGrp="1"/>
          </p:cNvSpPr>
          <p:nvPr>
            <p:ph sz="quarter" idx="4"/>
          </p:nvPr>
        </p:nvSpPr>
        <p:spPr>
          <a:xfrm>
            <a:off x="8778508" y="3562773"/>
            <a:ext cx="7371870" cy="524030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2CFDC871-7210-476A-B8C4-6E6C63F8AE62}"/>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8" name="Fußzeilenplatzhalter 7">
            <a:extLst>
              <a:ext uri="{FF2B5EF4-FFF2-40B4-BE49-F238E27FC236}">
                <a16:creationId xmlns:a16="http://schemas.microsoft.com/office/drawing/2014/main" id="{6AC16149-910A-44B3-9BFF-0DA941B1B86E}"/>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C0D0B922-B8C7-4A59-A2CB-E9BCE12678CE}"/>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211344943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BA70C-FD95-42A7-88F7-001FAF5D6E50}"/>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34F88DF4-8388-4D6D-87EE-DC2641A31DCB}"/>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4" name="Fußzeilenplatzhalter 3">
            <a:extLst>
              <a:ext uri="{FF2B5EF4-FFF2-40B4-BE49-F238E27FC236}">
                <a16:creationId xmlns:a16="http://schemas.microsoft.com/office/drawing/2014/main" id="{4041E74B-41A2-4906-A07B-F2338DB3A132}"/>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F77A281-B76F-4646-96FF-EA8CD4885545}"/>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3426441912"/>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3E588D9-87E2-420A-889C-628F206EAC6D}"/>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3" name="Fußzeilenplatzhalter 2">
            <a:extLst>
              <a:ext uri="{FF2B5EF4-FFF2-40B4-BE49-F238E27FC236}">
                <a16:creationId xmlns:a16="http://schemas.microsoft.com/office/drawing/2014/main" id="{C73DE03F-2B0F-4CA0-BDE0-F8E513B80560}"/>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02C18782-DA1C-4121-BEFB-48787A7BE5F4}"/>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28816119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27BC5-2BBE-4309-8C2F-437F76F51BE4}"/>
              </a:ext>
            </a:extLst>
          </p:cNvPr>
          <p:cNvSpPr>
            <a:spLocks noGrp="1"/>
          </p:cNvSpPr>
          <p:nvPr>
            <p:ph type="title"/>
          </p:nvPr>
        </p:nvSpPr>
        <p:spPr>
          <a:xfrm>
            <a:off x="1194402" y="650240"/>
            <a:ext cx="5592686" cy="2275840"/>
          </a:xfrm>
        </p:spPr>
        <p:txBody>
          <a:bodyPr anchor="b"/>
          <a:lstStyle>
            <a:lvl1pPr>
              <a:defRPr sz="4551"/>
            </a:lvl1pPr>
          </a:lstStyle>
          <a:p>
            <a:r>
              <a:rPr lang="de-DE"/>
              <a:t>Mastertitelformat bearbeiten</a:t>
            </a:r>
            <a:endParaRPr lang="de-AT"/>
          </a:p>
        </p:txBody>
      </p:sp>
      <p:sp>
        <p:nvSpPr>
          <p:cNvPr id="3" name="Inhaltsplatzhalter 2">
            <a:extLst>
              <a:ext uri="{FF2B5EF4-FFF2-40B4-BE49-F238E27FC236}">
                <a16:creationId xmlns:a16="http://schemas.microsoft.com/office/drawing/2014/main" id="{BCC34039-9539-4976-96AB-EFDF97E5722D}"/>
              </a:ext>
            </a:extLst>
          </p:cNvPr>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7AB00C0B-488D-4EE5-B34B-2DA14D75CA6E}"/>
              </a:ext>
            </a:extLst>
          </p:cNvPr>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de-DE"/>
              <a:t>Mastertextformat bearbeiten</a:t>
            </a:r>
          </a:p>
        </p:txBody>
      </p:sp>
      <p:sp>
        <p:nvSpPr>
          <p:cNvPr id="5" name="Datumsplatzhalter 4">
            <a:extLst>
              <a:ext uri="{FF2B5EF4-FFF2-40B4-BE49-F238E27FC236}">
                <a16:creationId xmlns:a16="http://schemas.microsoft.com/office/drawing/2014/main" id="{3709AC51-D87A-49F3-8329-2DE81D5A1FA8}"/>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6" name="Fußzeilenplatzhalter 5">
            <a:extLst>
              <a:ext uri="{FF2B5EF4-FFF2-40B4-BE49-F238E27FC236}">
                <a16:creationId xmlns:a16="http://schemas.microsoft.com/office/drawing/2014/main" id="{8380CB38-3323-4704-B12B-173DAAF70BC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2FAFA8C3-707E-4E63-96D2-428736972616}"/>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7531543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AB2FE-F94E-451D-BFC7-571D7111CE39}"/>
              </a:ext>
            </a:extLst>
          </p:cNvPr>
          <p:cNvSpPr>
            <a:spLocks noGrp="1"/>
          </p:cNvSpPr>
          <p:nvPr>
            <p:ph type="title"/>
          </p:nvPr>
        </p:nvSpPr>
        <p:spPr>
          <a:xfrm>
            <a:off x="1194402" y="650240"/>
            <a:ext cx="5592686" cy="2275840"/>
          </a:xfrm>
        </p:spPr>
        <p:txBody>
          <a:bodyPr anchor="b"/>
          <a:lstStyle>
            <a:lvl1pPr>
              <a:defRPr sz="4551"/>
            </a:lvl1pPr>
          </a:lstStyle>
          <a:p>
            <a:r>
              <a:rPr lang="de-DE"/>
              <a:t>Mastertitelformat bearbeiten</a:t>
            </a:r>
            <a:endParaRPr lang="de-AT"/>
          </a:p>
        </p:txBody>
      </p:sp>
      <p:sp>
        <p:nvSpPr>
          <p:cNvPr id="3" name="Bildplatzhalter 2">
            <a:extLst>
              <a:ext uri="{FF2B5EF4-FFF2-40B4-BE49-F238E27FC236}">
                <a16:creationId xmlns:a16="http://schemas.microsoft.com/office/drawing/2014/main" id="{CF9B1C32-0A38-44AF-AA4D-59CD6FB06AC9}"/>
              </a:ext>
            </a:extLst>
          </p:cNvPr>
          <p:cNvSpPr>
            <a:spLocks noGrp="1"/>
          </p:cNvSpPr>
          <p:nvPr>
            <p:ph type="pic" idx="1"/>
          </p:nvPr>
        </p:nvSpPr>
        <p:spPr>
          <a:xfrm>
            <a:off x="7371870" y="1404338"/>
            <a:ext cx="8778508" cy="6931378"/>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de-AT"/>
          </a:p>
        </p:txBody>
      </p:sp>
      <p:sp>
        <p:nvSpPr>
          <p:cNvPr id="4" name="Textplatzhalter 3">
            <a:extLst>
              <a:ext uri="{FF2B5EF4-FFF2-40B4-BE49-F238E27FC236}">
                <a16:creationId xmlns:a16="http://schemas.microsoft.com/office/drawing/2014/main" id="{998FC1C9-5554-4FF8-A52B-F7295B6C4225}"/>
              </a:ext>
            </a:extLst>
          </p:cNvPr>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de-DE"/>
              <a:t>Mastertextformat bearbeiten</a:t>
            </a:r>
          </a:p>
        </p:txBody>
      </p:sp>
      <p:sp>
        <p:nvSpPr>
          <p:cNvPr id="5" name="Datumsplatzhalter 4">
            <a:extLst>
              <a:ext uri="{FF2B5EF4-FFF2-40B4-BE49-F238E27FC236}">
                <a16:creationId xmlns:a16="http://schemas.microsoft.com/office/drawing/2014/main" id="{5F841BDA-0174-4222-AD1A-28D4C06A05F4}"/>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6" name="Fußzeilenplatzhalter 5">
            <a:extLst>
              <a:ext uri="{FF2B5EF4-FFF2-40B4-BE49-F238E27FC236}">
                <a16:creationId xmlns:a16="http://schemas.microsoft.com/office/drawing/2014/main" id="{87544257-0B81-4C28-BC35-9C95C050C6FE}"/>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CA1F469-CFB8-4F95-8326-85019AF3D8EC}"/>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416807913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D08DB-71D8-4723-900D-38CC72687BC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7BB47ECD-466F-45E1-BF6A-A983A424240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99C2C40-3B53-43EF-8288-1A76EDA59A1E}"/>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5" name="Fußzeilenplatzhalter 4">
            <a:extLst>
              <a:ext uri="{FF2B5EF4-FFF2-40B4-BE49-F238E27FC236}">
                <a16:creationId xmlns:a16="http://schemas.microsoft.com/office/drawing/2014/main" id="{EFA94483-D4F4-4FE1-A75E-661321E2C26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167D48-3636-404C-944D-2D6510BF4042}"/>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1317687183"/>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EB4977-E31F-C746-BA40-A433623E8FB5}"/>
              </a:ext>
            </a:extLst>
          </p:cNvPr>
          <p:cNvSpPr>
            <a:spLocks noGrp="1"/>
          </p:cNvSpPr>
          <p:nvPr>
            <p:ph idx="1"/>
          </p:nvPr>
        </p:nvSpPr>
        <p:spPr>
          <a:xfrm>
            <a:off x="922867" y="2832846"/>
            <a:ext cx="14080376" cy="6048353"/>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buClr>
                <a:schemeClr val="tx1"/>
              </a:buClr>
              <a:defRPr b="0" i="0">
                <a:latin typeface="Nunito Sans" pitchFamily="2" charset="77"/>
                <a:cs typeface="Times New Roman" panose="02020603050405020304" pitchFamily="18" charset="0"/>
              </a:defRPr>
            </a:lvl3pPr>
          </a:lstStyle>
          <a:p>
            <a:pPr lvl="0"/>
            <a:r>
              <a:rPr lang="de-DE" dirty="0"/>
              <a:t>Mastertextformat bearbeiten</a:t>
            </a:r>
          </a:p>
          <a:p>
            <a:pPr lvl="1"/>
            <a:r>
              <a:rPr lang="de-DE" dirty="0"/>
              <a:t>Zweite Ebene</a:t>
            </a:r>
          </a:p>
          <a:p>
            <a:pPr lvl="2"/>
            <a:r>
              <a:rPr lang="de-DE" dirty="0"/>
              <a:t>Dritte Ebene</a:t>
            </a:r>
          </a:p>
        </p:txBody>
      </p:sp>
      <p:sp>
        <p:nvSpPr>
          <p:cNvPr id="13" name="Titel 12">
            <a:extLst>
              <a:ext uri="{FF2B5EF4-FFF2-40B4-BE49-F238E27FC236}">
                <a16:creationId xmlns:a16="http://schemas.microsoft.com/office/drawing/2014/main" id="{F4F3F167-808A-104E-9B08-EFE03FDB7978}"/>
              </a:ext>
            </a:extLst>
          </p:cNvPr>
          <p:cNvSpPr>
            <a:spLocks noGrp="1"/>
          </p:cNvSpPr>
          <p:nvPr>
            <p:ph type="title"/>
          </p:nvPr>
        </p:nvSpPr>
        <p:spPr/>
        <p:txBody>
          <a:bodyPr/>
          <a:lstStyle/>
          <a:p>
            <a:r>
              <a:rPr lang="de-DE" dirty="0"/>
              <a:t>Mastertitelformat bearbeiten</a:t>
            </a:r>
          </a:p>
        </p:txBody>
      </p:sp>
      <p:sp>
        <p:nvSpPr>
          <p:cNvPr id="14" name="Datumsplatzhalter 13">
            <a:extLst>
              <a:ext uri="{FF2B5EF4-FFF2-40B4-BE49-F238E27FC236}">
                <a16:creationId xmlns:a16="http://schemas.microsoft.com/office/drawing/2014/main" id="{EC8095FC-3A2F-944E-83F9-01F443E39520}"/>
              </a:ext>
            </a:extLst>
          </p:cNvPr>
          <p:cNvSpPr>
            <a:spLocks noGrp="1"/>
          </p:cNvSpPr>
          <p:nvPr>
            <p:ph type="dt" sz="half" idx="10"/>
          </p:nvPr>
        </p:nvSpPr>
        <p:spPr/>
        <p:txBody>
          <a:bodyPr/>
          <a:lstStyle>
            <a:lvl1pPr>
              <a:defRPr b="0" i="0">
                <a:latin typeface="+mn-lt"/>
              </a:defRPr>
            </a:lvl1pPr>
          </a:lstStyle>
          <a:p>
            <a:fld id="{4E7E7458-7AA6-B442-9D81-F89B952A35B4}" type="datetime4">
              <a:rPr lang="de-AT" smtClean="0"/>
              <a:pPr/>
              <a:t>8. August 2023</a:t>
            </a:fld>
            <a:endParaRPr lang="de-DE" dirty="0"/>
          </a:p>
        </p:txBody>
      </p:sp>
      <p:sp>
        <p:nvSpPr>
          <p:cNvPr id="15" name="Fußzeilenplatzhalter 14">
            <a:extLst>
              <a:ext uri="{FF2B5EF4-FFF2-40B4-BE49-F238E27FC236}">
                <a16:creationId xmlns:a16="http://schemas.microsoft.com/office/drawing/2014/main" id="{F4924A3A-0AFE-BD45-9ED0-AF0B2BBFA1C8}"/>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16" name="Foliennummernplatzhalter 15">
            <a:extLst>
              <a:ext uri="{FF2B5EF4-FFF2-40B4-BE49-F238E27FC236}">
                <a16:creationId xmlns:a16="http://schemas.microsoft.com/office/drawing/2014/main" id="{36124B35-FC11-3647-A49E-4A83C5B42122}"/>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6" name="Rechteck 5">
            <a:extLst>
              <a:ext uri="{FF2B5EF4-FFF2-40B4-BE49-F238E27FC236}">
                <a16:creationId xmlns:a16="http://schemas.microsoft.com/office/drawing/2014/main" id="{06BAAF7D-D2FA-0202-E17B-74A2A39FD083}"/>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6247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0378BE0-BB7E-407D-B379-B4BBD2E1E432}"/>
              </a:ext>
            </a:extLst>
          </p:cNvPr>
          <p:cNvSpPr>
            <a:spLocks noGrp="1"/>
          </p:cNvSpPr>
          <p:nvPr>
            <p:ph type="title" orient="vert"/>
          </p:nvPr>
        </p:nvSpPr>
        <p:spPr>
          <a:xfrm>
            <a:off x="12409126" y="519289"/>
            <a:ext cx="3738994" cy="8265725"/>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27EF3849-B8F4-405A-9FC9-3E56D696CAE5}"/>
              </a:ext>
            </a:extLst>
          </p:cNvPr>
          <p:cNvSpPr>
            <a:spLocks noGrp="1"/>
          </p:cNvSpPr>
          <p:nvPr>
            <p:ph type="body" orient="vert" idx="1"/>
          </p:nvPr>
        </p:nvSpPr>
        <p:spPr>
          <a:xfrm>
            <a:off x="1192143" y="519289"/>
            <a:ext cx="11000229" cy="82657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C6F8B70-5E08-45B9-AB91-E10120187522}"/>
              </a:ext>
            </a:extLst>
          </p:cNvPr>
          <p:cNvSpPr>
            <a:spLocks noGrp="1"/>
          </p:cNvSpPr>
          <p:nvPr>
            <p:ph type="dt" sz="half" idx="10"/>
          </p:nvPr>
        </p:nvSpPr>
        <p:spPr/>
        <p:txBody>
          <a:bodyPr/>
          <a:lstStyle/>
          <a:p>
            <a:fld id="{040F2280-BCBB-4342-B973-5F011A5E1DF7}" type="datetimeFigureOut">
              <a:rPr lang="de-AT" smtClean="0"/>
              <a:t>08.08.23</a:t>
            </a:fld>
            <a:endParaRPr lang="de-AT"/>
          </a:p>
        </p:txBody>
      </p:sp>
      <p:sp>
        <p:nvSpPr>
          <p:cNvPr id="5" name="Fußzeilenplatzhalter 4">
            <a:extLst>
              <a:ext uri="{FF2B5EF4-FFF2-40B4-BE49-F238E27FC236}">
                <a16:creationId xmlns:a16="http://schemas.microsoft.com/office/drawing/2014/main" id="{5A4440A3-A0FA-4472-A32D-412612767E9E}"/>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638912F-F7C9-4892-83C8-FC2D10474E9E}"/>
              </a:ext>
            </a:extLst>
          </p:cNvPr>
          <p:cNvSpPr>
            <a:spLocks noGrp="1"/>
          </p:cNvSpPr>
          <p:nvPr>
            <p:ph type="sldNum" sz="quarter" idx="12"/>
          </p:nvPr>
        </p:nvSpPr>
        <p:spPr/>
        <p:txBody>
          <a:bodyPr/>
          <a:lstStyle/>
          <a:p>
            <a:fld id="{79B501EB-AC7A-4A72-8277-CFFC6102A95B}" type="slidenum">
              <a:rPr lang="de-AT" smtClean="0"/>
              <a:t>‹Nr.›</a:t>
            </a:fld>
            <a:endParaRPr lang="de-AT"/>
          </a:p>
        </p:txBody>
      </p:sp>
    </p:spTree>
    <p:extLst>
      <p:ext uri="{BB962C8B-B14F-4D97-AF65-F5344CB8AC3E}">
        <p14:creationId xmlns:p14="http://schemas.microsoft.com/office/powerpoint/2010/main" val="254135109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ubline und Inhalt">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5393498C-987E-E042-9569-75F95CBD6FC0}"/>
              </a:ext>
            </a:extLst>
          </p:cNvPr>
          <p:cNvSpPr>
            <a:spLocks noGrp="1"/>
          </p:cNvSpPr>
          <p:nvPr>
            <p:ph idx="1"/>
          </p:nvPr>
        </p:nvSpPr>
        <p:spPr>
          <a:xfrm>
            <a:off x="922867" y="3736935"/>
            <a:ext cx="14080376" cy="5144264"/>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defRPr b="0" i="0">
                <a:latin typeface="Nunito Sans" pitchFamily="2" charset="77"/>
                <a:cs typeface="Times New Roman" panose="02020603050405020304" pitchFamily="18" charset="0"/>
              </a:defRPr>
            </a:lvl3pPr>
          </a:lstStyle>
          <a:p>
            <a:pPr lvl="0"/>
            <a:r>
              <a:rPr lang="de-DE" dirty="0"/>
              <a:t>Mastertextformat bearbeiten</a:t>
            </a:r>
          </a:p>
          <a:p>
            <a:pPr lvl="1"/>
            <a:r>
              <a:rPr lang="de-DE" dirty="0"/>
              <a:t>Zweite Ebene</a:t>
            </a:r>
          </a:p>
          <a:p>
            <a:pPr lvl="2"/>
            <a:r>
              <a:rPr lang="de-DE" dirty="0"/>
              <a:t>Dritte Ebene</a:t>
            </a:r>
          </a:p>
        </p:txBody>
      </p:sp>
      <p:sp>
        <p:nvSpPr>
          <p:cNvPr id="14" name="Datumsplatzhalter 13">
            <a:extLst>
              <a:ext uri="{FF2B5EF4-FFF2-40B4-BE49-F238E27FC236}">
                <a16:creationId xmlns:a16="http://schemas.microsoft.com/office/drawing/2014/main" id="{B1F797A2-D230-D64C-890A-D9B69571AD0B}"/>
              </a:ext>
            </a:extLst>
          </p:cNvPr>
          <p:cNvSpPr>
            <a:spLocks noGrp="1"/>
          </p:cNvSpPr>
          <p:nvPr>
            <p:ph type="dt" sz="half" idx="10"/>
          </p:nvPr>
        </p:nvSpPr>
        <p:spPr/>
        <p:txBody>
          <a:bodyPr/>
          <a:lstStyle>
            <a:lvl1pPr>
              <a:defRPr b="0" i="0">
                <a:latin typeface="+mn-lt"/>
              </a:defRPr>
            </a:lvl1pPr>
          </a:lstStyle>
          <a:p>
            <a:fld id="{9DD6ADC9-109C-9B46-B3E7-66D4DB222D74}" type="datetime4">
              <a:rPr lang="de-AT" smtClean="0"/>
              <a:pPr/>
              <a:t>8. August 2023</a:t>
            </a:fld>
            <a:endParaRPr lang="de-DE" dirty="0"/>
          </a:p>
        </p:txBody>
      </p:sp>
      <p:sp>
        <p:nvSpPr>
          <p:cNvPr id="15" name="Fußzeilenplatzhalter 14">
            <a:extLst>
              <a:ext uri="{FF2B5EF4-FFF2-40B4-BE49-F238E27FC236}">
                <a16:creationId xmlns:a16="http://schemas.microsoft.com/office/drawing/2014/main" id="{FE4FA4E7-7040-9647-80A4-53B94411C45F}"/>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16" name="Foliennummernplatzhalter 15">
            <a:extLst>
              <a:ext uri="{FF2B5EF4-FFF2-40B4-BE49-F238E27FC236}">
                <a16:creationId xmlns:a16="http://schemas.microsoft.com/office/drawing/2014/main" id="{FA3CAF7B-51C5-BA4E-BA70-9F4977CB2EEA}"/>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8" name="Titel 12">
            <a:extLst>
              <a:ext uri="{FF2B5EF4-FFF2-40B4-BE49-F238E27FC236}">
                <a16:creationId xmlns:a16="http://schemas.microsoft.com/office/drawing/2014/main" id="{39FD3EBB-6B10-B444-BEB1-03AA8044B0BE}"/>
              </a:ext>
            </a:extLst>
          </p:cNvPr>
          <p:cNvSpPr>
            <a:spLocks noGrp="1"/>
          </p:cNvSpPr>
          <p:nvPr>
            <p:ph type="title"/>
          </p:nvPr>
        </p:nvSpPr>
        <p:spPr>
          <a:xfrm>
            <a:off x="922867" y="614932"/>
            <a:ext cx="11391554" cy="1885950"/>
          </a:xfrm>
        </p:spPr>
        <p:txBody>
          <a:bodyPr/>
          <a:lstStyle>
            <a:lvl1pPr>
              <a:defRPr>
                <a:latin typeface="+mj-lt"/>
              </a:defRPr>
            </a:lvl1pPr>
          </a:lstStyle>
          <a:p>
            <a:r>
              <a:rPr lang="de-DE" dirty="0"/>
              <a:t>Mastertitelformat bearbeiten</a:t>
            </a:r>
          </a:p>
        </p:txBody>
      </p:sp>
      <p:sp>
        <p:nvSpPr>
          <p:cNvPr id="9" name="Textplatzhalter 2">
            <a:extLst>
              <a:ext uri="{FF2B5EF4-FFF2-40B4-BE49-F238E27FC236}">
                <a16:creationId xmlns:a16="http://schemas.microsoft.com/office/drawing/2014/main" id="{D5EC289E-A590-E449-A888-CBB1BB2E5095}"/>
              </a:ext>
            </a:extLst>
          </p:cNvPr>
          <p:cNvSpPr>
            <a:spLocks noGrp="1"/>
          </p:cNvSpPr>
          <p:nvPr>
            <p:ph type="body" idx="13"/>
          </p:nvPr>
        </p:nvSpPr>
        <p:spPr>
          <a:xfrm>
            <a:off x="922866" y="2690438"/>
            <a:ext cx="11391553"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2" name="Rechteck 1">
            <a:extLst>
              <a:ext uri="{FF2B5EF4-FFF2-40B4-BE49-F238E27FC236}">
                <a16:creationId xmlns:a16="http://schemas.microsoft.com/office/drawing/2014/main" id="{1ACFD48A-D189-BA6E-8745-39491E9ACCB2}"/>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448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EDE9D6-4962-3A40-A4B9-7EE07CF6E5AB}"/>
              </a:ext>
            </a:extLst>
          </p:cNvPr>
          <p:cNvSpPr>
            <a:spLocks noGrp="1"/>
          </p:cNvSpPr>
          <p:nvPr>
            <p:ph sz="half" idx="1"/>
          </p:nvPr>
        </p:nvSpPr>
        <p:spPr>
          <a:xfrm>
            <a:off x="922866" y="2689199"/>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C1DF1766-0D4F-794A-B4ED-A6D38D1C0632}"/>
              </a:ext>
            </a:extLst>
          </p:cNvPr>
          <p:cNvSpPr>
            <a:spLocks noGrp="1"/>
          </p:cNvSpPr>
          <p:nvPr>
            <p:ph sz="half" idx="2"/>
          </p:nvPr>
        </p:nvSpPr>
        <p:spPr>
          <a:xfrm>
            <a:off x="8168400" y="2692800"/>
            <a:ext cx="6840000" cy="6192000"/>
          </a:xfrm>
        </p:spPr>
        <p:txBody>
          <a:bodyPr anchor="t" anchorCtr="0"/>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8" name="Titel 7">
            <a:extLst>
              <a:ext uri="{FF2B5EF4-FFF2-40B4-BE49-F238E27FC236}">
                <a16:creationId xmlns:a16="http://schemas.microsoft.com/office/drawing/2014/main" id="{0C99921B-6875-BA4C-830A-C4AA0450F281}"/>
              </a:ext>
            </a:extLst>
          </p:cNvPr>
          <p:cNvSpPr>
            <a:spLocks noGrp="1"/>
          </p:cNvSpPr>
          <p:nvPr>
            <p:ph type="title"/>
          </p:nvPr>
        </p:nvSpPr>
        <p:spPr/>
        <p:txBody>
          <a:bodyPr/>
          <a:lstStyle/>
          <a:p>
            <a:r>
              <a:rPr lang="de-DE" dirty="0"/>
              <a:t>Mastertitelformat bearbeiten</a:t>
            </a:r>
          </a:p>
        </p:txBody>
      </p:sp>
      <p:sp>
        <p:nvSpPr>
          <p:cNvPr id="9" name="Datumsplatzhalter 8">
            <a:extLst>
              <a:ext uri="{FF2B5EF4-FFF2-40B4-BE49-F238E27FC236}">
                <a16:creationId xmlns:a16="http://schemas.microsoft.com/office/drawing/2014/main" id="{A6AB59A8-283A-DC46-A088-30A29E7C5851}"/>
              </a:ext>
            </a:extLst>
          </p:cNvPr>
          <p:cNvSpPr>
            <a:spLocks noGrp="1"/>
          </p:cNvSpPr>
          <p:nvPr>
            <p:ph type="dt" sz="half" idx="10"/>
          </p:nvPr>
        </p:nvSpPr>
        <p:spPr/>
        <p:txBody>
          <a:bodyPr/>
          <a:lstStyle>
            <a:lvl1pPr>
              <a:defRPr b="0" i="0">
                <a:latin typeface="+mn-lt"/>
              </a:defRPr>
            </a:lvl1pPr>
          </a:lstStyle>
          <a:p>
            <a:fld id="{5498527B-3156-8343-BC19-ACD306975E8B}" type="datetime4">
              <a:rPr lang="de-AT" smtClean="0"/>
              <a:pPr/>
              <a:t>8. August 2023</a:t>
            </a:fld>
            <a:endParaRPr lang="de-DE" dirty="0"/>
          </a:p>
        </p:txBody>
      </p:sp>
      <p:sp>
        <p:nvSpPr>
          <p:cNvPr id="10" name="Fußzeilenplatzhalter 9">
            <a:extLst>
              <a:ext uri="{FF2B5EF4-FFF2-40B4-BE49-F238E27FC236}">
                <a16:creationId xmlns:a16="http://schemas.microsoft.com/office/drawing/2014/main" id="{9A04C6EB-66D9-234A-B254-E2E87BAD1C11}"/>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11" name="Foliennummernplatzhalter 10">
            <a:extLst>
              <a:ext uri="{FF2B5EF4-FFF2-40B4-BE49-F238E27FC236}">
                <a16:creationId xmlns:a16="http://schemas.microsoft.com/office/drawing/2014/main" id="{B480F00C-A418-4742-8FFE-40416312FE90}"/>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2" name="Rechteck 1">
            <a:extLst>
              <a:ext uri="{FF2B5EF4-FFF2-40B4-BE49-F238E27FC236}">
                <a16:creationId xmlns:a16="http://schemas.microsoft.com/office/drawing/2014/main" id="{B614A273-5116-0F67-429A-96F151BC30B2}"/>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3356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itel, Subline und Inhalt getei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5" name="Textplatzhalter 4">
            <a:extLst>
              <a:ext uri="{FF2B5EF4-FFF2-40B4-BE49-F238E27FC236}">
                <a16:creationId xmlns:a16="http://schemas.microsoft.com/office/drawing/2014/main" id="{44ACF1AC-182B-F74A-B5E9-E5AE520DC533}"/>
              </a:ext>
            </a:extLst>
          </p:cNvPr>
          <p:cNvSpPr>
            <a:spLocks noGrp="1"/>
          </p:cNvSpPr>
          <p:nvPr>
            <p:ph type="body" sz="quarter" idx="3"/>
          </p:nvPr>
        </p:nvSpPr>
        <p:spPr>
          <a:xfrm>
            <a:off x="8168400"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5DC652DD-A060-0C48-B799-CCA374E7E582}"/>
              </a:ext>
            </a:extLst>
          </p:cNvPr>
          <p:cNvSpPr>
            <a:spLocks noGrp="1"/>
          </p:cNvSpPr>
          <p:nvPr>
            <p:ph sz="quarter" idx="4"/>
          </p:nvPr>
        </p:nvSpPr>
        <p:spPr>
          <a:xfrm>
            <a:off x="8168400" y="3730624"/>
            <a:ext cx="6840000" cy="5141914"/>
          </a:xfrm>
        </p:spPr>
        <p:txBody>
          <a:bodyPr/>
          <a:lstStyle>
            <a:lvl1pPr>
              <a:defRPr b="0" i="0">
                <a:latin typeface="+mn-lt"/>
              </a:defRPr>
            </a:lvl1pPr>
            <a:lvl2pPr>
              <a:defRPr b="0" i="0">
                <a:latin typeface="Nunito Sans" pitchFamily="2" charset="77"/>
              </a:defRPr>
            </a:lvl2pPr>
            <a:lvl3pPr>
              <a:defRPr b="0" i="0">
                <a:latin typeface="Nunito Sans" pitchFamily="2" charset="77"/>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05DD3933-899A-1742-9F07-82DF4F95D128}" type="datetime4">
              <a:rPr lang="de-AT" smtClean="0"/>
              <a:pPr/>
              <a:t>8.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dirty="0"/>
              <a:t>Hier steht der Titel der Präsentation </a:t>
            </a:r>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Tree>
    <p:extLst>
      <p:ext uri="{BB962C8B-B14F-4D97-AF65-F5344CB8AC3E}">
        <p14:creationId xmlns:p14="http://schemas.microsoft.com/office/powerpoint/2010/main" val="70975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mit großem Bild;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FDAF3DE6-FE8D-0344-A443-381B4F751E58}" type="datetime4">
              <a:rPr lang="de-AT" smtClean="0"/>
              <a:pPr/>
              <a:t>8.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dirty="0"/>
              <a:t>Hier steht der Titel der Präsentation </a:t>
            </a:r>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dirty="0"/>
          </a:p>
        </p:txBody>
      </p:sp>
      <p:sp>
        <p:nvSpPr>
          <p:cNvPr id="3" name="Rechteck 2">
            <a:extLst>
              <a:ext uri="{FF2B5EF4-FFF2-40B4-BE49-F238E27FC236}">
                <a16:creationId xmlns:a16="http://schemas.microsoft.com/office/drawing/2014/main" id="{37F8D653-25C1-3AA8-E94E-B8383381B1B1}"/>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0199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mit großem Bild;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921600" y="615600"/>
            <a:ext cx="11124000" cy="1885950"/>
          </a:xfrm>
        </p:spPr>
        <p:txBody>
          <a:bodyPr/>
          <a:lstStyle/>
          <a:p>
            <a:r>
              <a:rPr 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dirty="0"/>
              <a:t>Mastertextformat bearbeiten</a:t>
            </a:r>
          </a:p>
          <a:p>
            <a:pPr lvl="1"/>
            <a:r>
              <a:rPr lang="de-DE" dirty="0"/>
              <a:t>Zweite Ebene</a:t>
            </a:r>
          </a:p>
          <a:p>
            <a:pPr lvl="2"/>
            <a:r>
              <a:rPr 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a:lstStyle>
            <a:lvl1pPr>
              <a:defRPr b="0" i="0">
                <a:latin typeface="+mn-lt"/>
              </a:defRPr>
            </a:lvl1pPr>
          </a:lstStyle>
          <a:p>
            <a:fld id="{FDAF3DE6-FE8D-0344-A443-381B4F751E58}" type="datetime4">
              <a:rPr lang="de-AT" smtClean="0"/>
              <a:pPr/>
              <a:t>8. August 2023</a:t>
            </a:fld>
            <a:endParaRPr 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a:lstStyle>
            <a:lvl1pPr>
              <a:defRPr b="0" i="0">
                <a:latin typeface="+mn-lt"/>
              </a:defRPr>
            </a:lvl1pPr>
          </a:lstStyle>
          <a:p>
            <a:r>
              <a:rPr lang="de-DE"/>
              <a:t>Hier steht der Titel der Präsentation </a:t>
            </a:r>
            <a:endParaRPr 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a:lstStyle>
            <a:lvl1pPr>
              <a:defRPr b="0" i="0">
                <a:latin typeface="+mn-lt"/>
              </a:defRPr>
            </a:lvl1pPr>
          </a:lstStyle>
          <a:p>
            <a:fld id="{C8293DA4-3172-BF4E-AAD3-F8E76F90D071}" type="slidenum">
              <a:rPr lang="de-DE" smtClean="0"/>
              <a:pPr/>
              <a:t>‹Nr.›</a:t>
            </a:fld>
            <a:endParaRPr 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8147712" y="2789238"/>
            <a:ext cx="4799876" cy="6083300"/>
          </a:xfrm>
        </p:spPr>
        <p:txBody>
          <a:bodyPr/>
          <a:lstStyle>
            <a:lvl1pPr>
              <a:buNone/>
              <a:defRPr b="0" i="0">
                <a:latin typeface="+mn-lt"/>
              </a:defRPr>
            </a:lvl1pPr>
          </a:lstStyle>
          <a:p>
            <a:endParaRPr lang="de-AT" dirty="0"/>
          </a:p>
        </p:txBody>
      </p:sp>
    </p:spTree>
    <p:extLst>
      <p:ext uri="{BB962C8B-B14F-4D97-AF65-F5344CB8AC3E}">
        <p14:creationId xmlns:p14="http://schemas.microsoft.com/office/powerpoint/2010/main" val="288597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emf"/><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2.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670F3C-A1E4-EC46-8070-06B5E38588A9}"/>
              </a:ext>
            </a:extLst>
          </p:cNvPr>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3AF463EC-C7B8-874B-8668-E63EF3CADA6B}"/>
              </a:ext>
            </a:extLst>
          </p:cNvPr>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a:extLst>
              <a:ext uri="{FF2B5EF4-FFF2-40B4-BE49-F238E27FC236}">
                <a16:creationId xmlns:a16="http://schemas.microsoft.com/office/drawing/2014/main" id="{3E27B18F-97FE-FE42-959A-C7FE5DCA895F}"/>
              </a:ext>
            </a:extLst>
          </p:cNvPr>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5" name="Fußzeilenplatzhalter 4">
            <a:extLst>
              <a:ext uri="{FF2B5EF4-FFF2-40B4-BE49-F238E27FC236}">
                <a16:creationId xmlns:a16="http://schemas.microsoft.com/office/drawing/2014/main" id="{6C8A3C9A-D2FE-2F47-9395-F458A5F5A3F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dirty="0"/>
              <a:t>Hier steht der Titel der Präsentation </a:t>
            </a:r>
          </a:p>
        </p:txBody>
      </p:sp>
      <p:sp>
        <p:nvSpPr>
          <p:cNvPr id="6" name="Foliennummernplatzhalter 5">
            <a:extLst>
              <a:ext uri="{FF2B5EF4-FFF2-40B4-BE49-F238E27FC236}">
                <a16:creationId xmlns:a16="http://schemas.microsoft.com/office/drawing/2014/main" id="{BB435245-6837-4342-944C-F31370256084}"/>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pic>
        <p:nvPicPr>
          <p:cNvPr id="7" name="Grafik 6">
            <a:extLst>
              <a:ext uri="{FF2B5EF4-FFF2-40B4-BE49-F238E27FC236}">
                <a16:creationId xmlns:a16="http://schemas.microsoft.com/office/drawing/2014/main" id="{873B70E6-B653-4656-9680-B385D6A3A877}"/>
              </a:ext>
            </a:extLst>
          </p:cNvPr>
          <p:cNvPicPr>
            <a:picLocks noChangeAspect="1"/>
          </p:cNvPicPr>
          <p:nvPr userDrawn="1"/>
        </p:nvPicPr>
        <p:blipFill rotWithShape="1">
          <a:blip r:embed="rId26" cstate="email">
            <a:extLst>
              <a:ext uri="{28A0092B-C50C-407E-A947-70E740481C1C}">
                <a14:useLocalDpi xmlns:a14="http://schemas.microsoft.com/office/drawing/2010/main"/>
              </a:ext>
            </a:extLst>
          </a:blip>
          <a:srcRect l="62592" t="10895" r="6669" b="10241"/>
          <a:stretch/>
        </p:blipFill>
        <p:spPr>
          <a:xfrm>
            <a:off x="15003856" y="668719"/>
            <a:ext cx="1633265" cy="1396800"/>
          </a:xfrm>
          <a:prstGeom prst="rect">
            <a:avLst/>
          </a:prstGeom>
        </p:spPr>
      </p:pic>
      <p:sp>
        <p:nvSpPr>
          <p:cNvPr id="8" name="Rechteck 7">
            <a:extLst>
              <a:ext uri="{FF2B5EF4-FFF2-40B4-BE49-F238E27FC236}">
                <a16:creationId xmlns:a16="http://schemas.microsoft.com/office/drawing/2014/main" id="{823A7212-3000-BC4D-2C30-8B658BEC138D}"/>
              </a:ext>
            </a:extLst>
          </p:cNvPr>
          <p:cNvSpPr/>
          <p:nvPr userDrawn="1"/>
        </p:nvSpPr>
        <p:spPr>
          <a:xfrm>
            <a:off x="14584680" y="457200"/>
            <a:ext cx="2514600" cy="171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0495378"/>
      </p:ext>
    </p:extLst>
  </p:cSld>
  <p:clrMap bg1="lt1" tx1="dk1" bg2="lt2" tx2="dk2" accent1="accent1" accent2="accent2" accent3="accent3" accent4="accent4" accent5="accent5" accent6="accent6" hlink="hlink" folHlink="folHlink"/>
  <p:sldLayoutIdLst>
    <p:sldLayoutId id="2147483751" r:id="rId1"/>
    <p:sldLayoutId id="2147483698" r:id="rId2"/>
    <p:sldLayoutId id="2147483715" r:id="rId3"/>
    <p:sldLayoutId id="2147483709" r:id="rId4"/>
    <p:sldLayoutId id="2147483700" r:id="rId5"/>
    <p:sldLayoutId id="2147483699" r:id="rId6"/>
    <p:sldLayoutId id="2147483738" r:id="rId7"/>
    <p:sldLayoutId id="2147483714" r:id="rId8"/>
    <p:sldLayoutId id="2147483789" r:id="rId9"/>
    <p:sldLayoutId id="2147483713" r:id="rId10"/>
    <p:sldLayoutId id="2147483790" r:id="rId11"/>
    <p:sldLayoutId id="2147483720" r:id="rId12"/>
    <p:sldLayoutId id="2147483791" r:id="rId13"/>
    <p:sldLayoutId id="2147483719" r:id="rId14"/>
    <p:sldLayoutId id="2147483792" r:id="rId15"/>
    <p:sldLayoutId id="2147483716" r:id="rId16"/>
    <p:sldLayoutId id="2147483718" r:id="rId17"/>
    <p:sldLayoutId id="2147483759" r:id="rId18"/>
    <p:sldLayoutId id="2147483710" r:id="rId19"/>
    <p:sldLayoutId id="2147483752" r:id="rId20"/>
    <p:sldLayoutId id="2147483757" r:id="rId21"/>
    <p:sldLayoutId id="2147483758" r:id="rId22"/>
    <p:sldLayoutId id="2147483701" r:id="rId23"/>
    <p:sldLayoutId id="2147483702" r:id="rId24"/>
  </p:sldLayoutIdLst>
  <p:hf hd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7" userDrawn="1">
          <p15:clr>
            <a:srgbClr val="F26B43"/>
          </p15:clr>
        </p15:guide>
        <p15:guide id="2" pos="104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670F3C-A1E4-EC46-8070-06B5E38588A9}"/>
              </a:ext>
            </a:extLst>
          </p:cNvPr>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3AF463EC-C7B8-874B-8668-E63EF3CADA6B}"/>
              </a:ext>
            </a:extLst>
          </p:cNvPr>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p:txBody>
      </p:sp>
      <p:sp>
        <p:nvSpPr>
          <p:cNvPr id="4" name="Datumsplatzhalter 3">
            <a:extLst>
              <a:ext uri="{FF2B5EF4-FFF2-40B4-BE49-F238E27FC236}">
                <a16:creationId xmlns:a16="http://schemas.microsoft.com/office/drawing/2014/main" id="{3E27B18F-97FE-FE42-959A-C7FE5DCA895F}"/>
              </a:ext>
            </a:extLst>
          </p:cNvPr>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61D082C-844F-8E44-B84A-68F487CD15AA}" type="datetime4">
              <a:rPr lang="de-AT" smtClean="0"/>
              <a:pPr/>
              <a:t>8. August 2023</a:t>
            </a:fld>
            <a:endParaRPr lang="de-DE" dirty="0"/>
          </a:p>
        </p:txBody>
      </p:sp>
      <p:sp>
        <p:nvSpPr>
          <p:cNvPr id="5" name="Fußzeilenplatzhalter 4">
            <a:extLst>
              <a:ext uri="{FF2B5EF4-FFF2-40B4-BE49-F238E27FC236}">
                <a16:creationId xmlns:a16="http://schemas.microsoft.com/office/drawing/2014/main" id="{6C8A3C9A-D2FE-2F47-9395-F458A5F5A3FD}"/>
              </a:ext>
            </a:extLst>
          </p:cNvPr>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endParaRPr lang="de-DE" dirty="0"/>
          </a:p>
        </p:txBody>
      </p:sp>
      <p:sp>
        <p:nvSpPr>
          <p:cNvPr id="6" name="Foliennummernplatzhalter 5">
            <a:extLst>
              <a:ext uri="{FF2B5EF4-FFF2-40B4-BE49-F238E27FC236}">
                <a16:creationId xmlns:a16="http://schemas.microsoft.com/office/drawing/2014/main" id="{BB435245-6837-4342-944C-F31370256084}"/>
              </a:ext>
            </a:extLst>
          </p:cNvPr>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pPr/>
              <a:t>‹Nr.›</a:t>
            </a:fld>
            <a:endParaRPr lang="de-DE" dirty="0"/>
          </a:p>
        </p:txBody>
      </p:sp>
      <p:pic>
        <p:nvPicPr>
          <p:cNvPr id="7" name="Grafik 6">
            <a:extLst>
              <a:ext uri="{FF2B5EF4-FFF2-40B4-BE49-F238E27FC236}">
                <a16:creationId xmlns:a16="http://schemas.microsoft.com/office/drawing/2014/main" id="{873B70E6-B653-4656-9680-B385D6A3A87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62592" t="10895" r="6669" b="10241"/>
          <a:stretch/>
        </p:blipFill>
        <p:spPr>
          <a:xfrm>
            <a:off x="15003856" y="668719"/>
            <a:ext cx="1633265" cy="1396800"/>
          </a:xfrm>
          <a:prstGeom prst="rect">
            <a:avLst/>
          </a:prstGeom>
        </p:spPr>
      </p:pic>
    </p:spTree>
    <p:extLst>
      <p:ext uri="{BB962C8B-B14F-4D97-AF65-F5344CB8AC3E}">
        <p14:creationId xmlns:p14="http://schemas.microsoft.com/office/powerpoint/2010/main" val="44163854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672" r:id="rId5"/>
  </p:sldLayoutIdLst>
  <p:hf hd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7" userDrawn="1">
          <p15:clr>
            <a:srgbClr val="F26B43"/>
          </p15:clr>
        </p15:guide>
        <p15:guide id="2" pos="1047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E55EF54-DEC0-4B49-A25D-4208F822B16A}"/>
              </a:ext>
            </a:extLst>
          </p:cNvPr>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F53323B3-C3B6-41C3-8797-74979DF0C98C}"/>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1117D1A-AECA-4A00-AC70-335336BA9609}"/>
              </a:ext>
            </a:extLst>
          </p:cNvPr>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040F2280-BCBB-4342-B973-5F011A5E1DF7}" type="datetimeFigureOut">
              <a:rPr lang="de-AT" smtClean="0"/>
              <a:t>08.08.23</a:t>
            </a:fld>
            <a:endParaRPr lang="de-AT"/>
          </a:p>
        </p:txBody>
      </p:sp>
      <p:sp>
        <p:nvSpPr>
          <p:cNvPr id="5" name="Fußzeilenplatzhalter 4">
            <a:extLst>
              <a:ext uri="{FF2B5EF4-FFF2-40B4-BE49-F238E27FC236}">
                <a16:creationId xmlns:a16="http://schemas.microsoft.com/office/drawing/2014/main" id="{BA73A331-6794-44D2-BBF0-3F3C255224ED}"/>
              </a:ext>
            </a:extLst>
          </p:cNvPr>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3FCFB2D8-4182-470C-89B4-459B0B273AF6}"/>
              </a:ext>
            </a:extLst>
          </p:cNvPr>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79B501EB-AC7A-4A72-8277-CFFC6102A95B}" type="slidenum">
              <a:rPr lang="de-AT" smtClean="0"/>
              <a:t>‹Nr.›</a:t>
            </a:fld>
            <a:endParaRPr lang="de-AT"/>
          </a:p>
        </p:txBody>
      </p:sp>
    </p:spTree>
    <p:extLst>
      <p:ext uri="{BB962C8B-B14F-4D97-AF65-F5344CB8AC3E}">
        <p14:creationId xmlns:p14="http://schemas.microsoft.com/office/powerpoint/2010/main" val="256319207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de-DE"/>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B05E3B-B04B-F04E-890E-C1FC21E6E32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6" name="Grafik 5">
            <a:extLst>
              <a:ext uri="{FF2B5EF4-FFF2-40B4-BE49-F238E27FC236}">
                <a16:creationId xmlns:a16="http://schemas.microsoft.com/office/drawing/2014/main" id="{7528A8C8-3077-0B46-B016-4B95DE7A0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3840" y="1981685"/>
            <a:ext cx="8585847" cy="5374694"/>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9AEEA1E8-D4B7-4B46-A9EF-FDDEF9D73E25}"/>
              </a:ext>
            </a:extLst>
          </p:cNvPr>
          <p:cNvPicPr/>
          <p:nvPr/>
        </p:nvPicPr>
        <p:blipFill rotWithShape="1">
          <a:blip r:embed="rId6" cstate="print">
            <a:extLst>
              <a:ext uri="{28A0092B-C50C-407E-A947-70E740481C1C}">
                <a14:useLocalDpi xmlns:a14="http://schemas.microsoft.com/office/drawing/2010/main" val="0"/>
              </a:ext>
            </a:extLst>
          </a:blip>
          <a:srcRect r="20960" b="384"/>
          <a:stretch/>
        </p:blipFill>
        <p:spPr bwMode="auto">
          <a:xfrm>
            <a:off x="12750083" y="8748482"/>
            <a:ext cx="2676821" cy="693589"/>
          </a:xfrm>
          <a:prstGeom prst="rect">
            <a:avLst/>
          </a:prstGeom>
          <a:noFill/>
          <a:ln>
            <a:noFill/>
          </a:ln>
          <a:extLst>
            <a:ext uri="{53640926-AAD7-44D8-BBD7-CCE9431645EC}">
              <a14:shadowObscured xmlns:a14="http://schemas.microsoft.com/office/drawing/2010/main"/>
            </a:ext>
          </a:extLst>
        </p:spPr>
      </p:pic>
      <p:sp>
        <p:nvSpPr>
          <p:cNvPr id="11" name="Textfeld 10">
            <a:extLst>
              <a:ext uri="{FF2B5EF4-FFF2-40B4-BE49-F238E27FC236}">
                <a16:creationId xmlns:a16="http://schemas.microsoft.com/office/drawing/2014/main" id="{A27CF1A7-B2F6-D140-A388-677858E13580}"/>
              </a:ext>
            </a:extLst>
          </p:cNvPr>
          <p:cNvSpPr txBox="1"/>
          <p:nvPr/>
        </p:nvSpPr>
        <p:spPr>
          <a:xfrm>
            <a:off x="1363671" y="8777925"/>
            <a:ext cx="11505927" cy="573747"/>
          </a:xfrm>
          <a:prstGeom prst="rect">
            <a:avLst/>
          </a:prstGeom>
          <a:noFill/>
        </p:spPr>
        <p:txBody>
          <a:bodyPr wrap="square">
            <a:spAutoFit/>
          </a:bodyPr>
          <a:lstStyle/>
          <a:p>
            <a:r>
              <a:rPr lang="de-AT" sz="1564" i="1" dirty="0">
                <a:latin typeface="Calibri" panose="020F0502020204030204" pitchFamily="34" charset="0"/>
                <a:ea typeface="Calibri" panose="020F0502020204030204" pitchFamily="34" charset="0"/>
                <a:cs typeface="Times New Roman" panose="02020603050405020304" pitchFamily="18" charset="0"/>
              </a:rPr>
              <a:t>Dieses Projekt wurde mit Unterstützung der Europäischen Kommission finanziert. Die Verantwortung für den Inhalt dieser Veröffentlichung </a:t>
            </a:r>
            <a:br>
              <a:rPr lang="de-AT" sz="1564" i="1" dirty="0">
                <a:latin typeface="Calibri" panose="020F0502020204030204" pitchFamily="34" charset="0"/>
                <a:ea typeface="Calibri" panose="020F0502020204030204" pitchFamily="34" charset="0"/>
                <a:cs typeface="Times New Roman" panose="02020603050405020304" pitchFamily="18" charset="0"/>
              </a:rPr>
            </a:br>
            <a:r>
              <a:rPr lang="de-AT" sz="1564" i="1" dirty="0">
                <a:latin typeface="Calibri" panose="020F0502020204030204" pitchFamily="34" charset="0"/>
                <a:ea typeface="Calibri" panose="020F0502020204030204" pitchFamily="34" charset="0"/>
                <a:cs typeface="Times New Roman" panose="02020603050405020304" pitchFamily="18" charset="0"/>
              </a:rPr>
              <a:t>tragen allein die </a:t>
            </a:r>
            <a:r>
              <a:rPr lang="de-AT" sz="1564" i="1" dirty="0" err="1">
                <a:latin typeface="Calibri" panose="020F0502020204030204" pitchFamily="34" charset="0"/>
                <a:ea typeface="Calibri" panose="020F0502020204030204" pitchFamily="34" charset="0"/>
                <a:cs typeface="Times New Roman" panose="02020603050405020304" pitchFamily="18" charset="0"/>
              </a:rPr>
              <a:t>Verfasser_innen</a:t>
            </a:r>
            <a:r>
              <a:rPr lang="de-AT" sz="1564" i="1" dirty="0">
                <a:latin typeface="Calibri" panose="020F0502020204030204" pitchFamily="34" charset="0"/>
                <a:ea typeface="Calibri" panose="020F0502020204030204" pitchFamily="34" charset="0"/>
                <a:cs typeface="Times New Roman" panose="02020603050405020304" pitchFamily="18" charset="0"/>
              </a:rPr>
              <a:t>; die Kommission haftet nicht für die weitere Verwendung der darin enthaltenen Angaben</a:t>
            </a:r>
            <a:r>
              <a:rPr lang="de-AT" sz="1564" dirty="0">
                <a:latin typeface="Calibri" panose="020F0502020204030204" pitchFamily="34" charset="0"/>
                <a:ea typeface="Calibri" panose="020F0502020204030204" pitchFamily="34" charset="0"/>
                <a:cs typeface="Times New Roman" panose="02020603050405020304" pitchFamily="18" charset="0"/>
              </a:rPr>
              <a:t>. </a:t>
            </a:r>
            <a:endParaRPr lang="de-DE" sz="1564"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id="{D65D1B6C-5806-9C43-93F3-DC0EE7BB2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69598" y="620366"/>
            <a:ext cx="4112135" cy="734310"/>
          </a:xfrm>
          <a:prstGeom prst="rect">
            <a:avLst/>
          </a:prstGeom>
        </p:spPr>
      </p:pic>
    </p:spTree>
    <p:extLst>
      <p:ext uri="{BB962C8B-B14F-4D97-AF65-F5344CB8AC3E}">
        <p14:creationId xmlns:p14="http://schemas.microsoft.com/office/powerpoint/2010/main" val="299024802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EE4B3-0DC5-4E23-8C5B-EC55A4B63BFD}"/>
              </a:ext>
            </a:extLst>
          </p:cNvPr>
          <p:cNvSpPr>
            <a:spLocks noGrp="1"/>
          </p:cNvSpPr>
          <p:nvPr>
            <p:ph type="title"/>
          </p:nvPr>
        </p:nvSpPr>
        <p:spPr/>
        <p:txBody>
          <a:bodyPr/>
          <a:lstStyle/>
          <a:p>
            <a:r>
              <a:rPr lang="de-AT" i="1" dirty="0" err="1">
                <a:solidFill>
                  <a:schemeClr val="accent1"/>
                </a:solidFill>
              </a:rPr>
              <a:t>Mono</a:t>
            </a:r>
            <a:r>
              <a:rPr lang="de-AT" i="1" dirty="0" err="1"/>
              <a:t>DiaLog</a:t>
            </a:r>
            <a:r>
              <a:rPr lang="de-AT" dirty="0"/>
              <a:t>: Phase 2</a:t>
            </a:r>
          </a:p>
        </p:txBody>
      </p:sp>
      <p:sp>
        <p:nvSpPr>
          <p:cNvPr id="6" name="Foliennummernplatzhalter 5">
            <a:extLst>
              <a:ext uri="{FF2B5EF4-FFF2-40B4-BE49-F238E27FC236}">
                <a16:creationId xmlns:a16="http://schemas.microsoft.com/office/drawing/2014/main" id="{DBD4C138-6CFA-4CFE-B83B-4388ADA54744}"/>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10</a:t>
            </a:fld>
            <a:endParaRPr lang="de-DE" dirty="0"/>
          </a:p>
        </p:txBody>
      </p:sp>
      <p:grpSp>
        <p:nvGrpSpPr>
          <p:cNvPr id="13" name="Gruppieren 12">
            <a:extLst>
              <a:ext uri="{FF2B5EF4-FFF2-40B4-BE49-F238E27FC236}">
                <a16:creationId xmlns:a16="http://schemas.microsoft.com/office/drawing/2014/main" id="{0DAF3319-F282-4AB0-A6C6-1F453F0FF97C}"/>
              </a:ext>
            </a:extLst>
          </p:cNvPr>
          <p:cNvGrpSpPr/>
          <p:nvPr/>
        </p:nvGrpSpPr>
        <p:grpSpPr>
          <a:xfrm>
            <a:off x="2000222" y="2716763"/>
            <a:ext cx="2635300" cy="5183482"/>
            <a:chOff x="0" y="-1"/>
            <a:chExt cx="2321695" cy="4761397"/>
          </a:xfrm>
          <a:scene3d>
            <a:camera prst="orthographicFront"/>
            <a:lightRig rig="threePt" dir="t">
              <a:rot lat="0" lon="0" rev="7500000"/>
            </a:lightRig>
          </a:scene3d>
        </p:grpSpPr>
        <p:sp>
          <p:nvSpPr>
            <p:cNvPr id="14" name="Pfeil: Chevron 13">
              <a:extLst>
                <a:ext uri="{FF2B5EF4-FFF2-40B4-BE49-F238E27FC236}">
                  <a16:creationId xmlns:a16="http://schemas.microsoft.com/office/drawing/2014/main" id="{65615273-6C93-4E0D-891B-EE040C5E6E65}"/>
                </a:ext>
              </a:extLst>
            </p:cNvPr>
            <p:cNvSpPr/>
            <p:nvPr/>
          </p:nvSpPr>
          <p:spPr>
            <a:xfrm rot="5400000">
              <a:off x="-1219851" y="1219851"/>
              <a:ext cx="4761397" cy="2321694"/>
            </a:xfrm>
            <a:prstGeom prst="chevron">
              <a:avLst/>
            </a:prstGeom>
            <a:solidFill>
              <a:srgbClr val="FFEFC3"/>
            </a:solidFill>
            <a:ln>
              <a:noFill/>
            </a:ln>
            <a:effectLst/>
            <a:sp3d prstMaterial="plastic"/>
          </p:spPr>
        </p:sp>
        <p:sp>
          <p:nvSpPr>
            <p:cNvPr id="15" name="Pfeil: Chevron 4">
              <a:extLst>
                <a:ext uri="{FF2B5EF4-FFF2-40B4-BE49-F238E27FC236}">
                  <a16:creationId xmlns:a16="http://schemas.microsoft.com/office/drawing/2014/main" id="{20A2B179-A534-4D47-B4A8-A0FDEB3113F4}"/>
                </a:ext>
              </a:extLst>
            </p:cNvPr>
            <p:cNvSpPr txBox="1"/>
            <p:nvPr/>
          </p:nvSpPr>
          <p:spPr>
            <a:xfrm>
              <a:off x="0" y="1160847"/>
              <a:ext cx="2321694" cy="243970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164" fontAlgn="base">
                <a:lnSpc>
                  <a:spcPct val="90000"/>
                </a:lnSpc>
                <a:spcBef>
                  <a:spcPct val="0"/>
                </a:spcBef>
                <a:spcAft>
                  <a:spcPct val="35000"/>
                </a:spcAft>
                <a:defRPr/>
              </a:pPr>
              <a:r>
                <a:rPr lang="de-AT" sz="2000" b="1" dirty="0">
                  <a:solidFill>
                    <a:srgbClr val="808080"/>
                  </a:solidFill>
                  <a:latin typeface="Calibri" panose="020F0502020204030204"/>
                </a:rPr>
                <a:t>Phase 2 MONO:</a:t>
              </a:r>
            </a:p>
            <a:p>
              <a:pPr algn="ctr" defTabSz="711164" fontAlgn="base">
                <a:lnSpc>
                  <a:spcPct val="50000"/>
                </a:lnSpc>
                <a:spcBef>
                  <a:spcPct val="0"/>
                </a:spcBef>
                <a:spcAft>
                  <a:spcPct val="35000"/>
                </a:spcAft>
                <a:defRPr/>
              </a:pPr>
              <a:r>
                <a:rPr lang="de-AT" sz="2000" b="1" dirty="0">
                  <a:solidFill>
                    <a:srgbClr val="808080"/>
                  </a:solidFill>
                  <a:latin typeface="Calibri" panose="020F0502020204030204"/>
                </a:rPr>
                <a:t>Mündliches</a:t>
              </a:r>
            </a:p>
            <a:p>
              <a:pPr algn="ctr" defTabSz="711164" fontAlgn="base">
                <a:lnSpc>
                  <a:spcPct val="50000"/>
                </a:lnSpc>
                <a:spcBef>
                  <a:spcPct val="0"/>
                </a:spcBef>
                <a:spcAft>
                  <a:spcPct val="35000"/>
                </a:spcAft>
                <a:defRPr/>
              </a:pPr>
              <a:r>
                <a:rPr lang="de-AT" sz="2000" b="1" dirty="0">
                  <a:solidFill>
                    <a:srgbClr val="808080"/>
                  </a:solidFill>
                  <a:latin typeface="Calibri" panose="020F0502020204030204"/>
                </a:rPr>
                <a:t> Diskutieren</a:t>
              </a:r>
            </a:p>
          </p:txBody>
        </p:sp>
      </p:grpSp>
      <p:grpSp>
        <p:nvGrpSpPr>
          <p:cNvPr id="16" name="Gruppieren 15">
            <a:extLst>
              <a:ext uri="{FF2B5EF4-FFF2-40B4-BE49-F238E27FC236}">
                <a16:creationId xmlns:a16="http://schemas.microsoft.com/office/drawing/2014/main" id="{4B30B7E7-0DAE-4706-B761-7A5F58BD0B46}"/>
              </a:ext>
            </a:extLst>
          </p:cNvPr>
          <p:cNvGrpSpPr/>
          <p:nvPr/>
        </p:nvGrpSpPr>
        <p:grpSpPr>
          <a:xfrm>
            <a:off x="4867794" y="2903669"/>
            <a:ext cx="7405356" cy="4348978"/>
            <a:chOff x="2324883" y="1"/>
            <a:chExt cx="5518033" cy="3545461"/>
          </a:xfrm>
          <a:scene3d>
            <a:camera prst="orthographicFront"/>
            <a:lightRig rig="threePt" dir="t">
              <a:rot lat="0" lon="0" rev="7500000"/>
            </a:lightRig>
          </a:scene3d>
        </p:grpSpPr>
        <p:sp>
          <p:nvSpPr>
            <p:cNvPr id="17" name="Rechteck: obere Ecken abgerundet 16">
              <a:extLst>
                <a:ext uri="{FF2B5EF4-FFF2-40B4-BE49-F238E27FC236}">
                  <a16:creationId xmlns:a16="http://schemas.microsoft.com/office/drawing/2014/main" id="{93FCF121-D385-48C0-BF7C-7FAD0F83755B}"/>
                </a:ext>
              </a:extLst>
            </p:cNvPr>
            <p:cNvSpPr/>
            <p:nvPr/>
          </p:nvSpPr>
          <p:spPr>
            <a:xfrm rot="5400000">
              <a:off x="3311169" y="-986285"/>
              <a:ext cx="3545461" cy="5518033"/>
            </a:xfrm>
            <a:prstGeom prst="round2SameRect">
              <a:avLst/>
            </a:prstGeom>
            <a:solidFill>
              <a:sysClr val="window" lastClr="FFFFFF">
                <a:alpha val="90000"/>
                <a:hueOff val="0"/>
                <a:satOff val="0"/>
                <a:lumOff val="0"/>
                <a:alphaOff val="0"/>
              </a:sysClr>
            </a:solidFill>
            <a:ln w="6350" cap="flat" cmpd="sng" algn="ctr">
              <a:solidFill>
                <a:srgbClr val="000000"/>
              </a:solidFill>
              <a:prstDash val="solid"/>
              <a:miter lim="800000"/>
            </a:ln>
            <a:effectLst/>
            <a:sp3d extrusionH="190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8" name="Rechteck: obere Ecken abgerundet 6">
              <a:extLst>
                <a:ext uri="{FF2B5EF4-FFF2-40B4-BE49-F238E27FC236}">
                  <a16:creationId xmlns:a16="http://schemas.microsoft.com/office/drawing/2014/main" id="{F8058A28-A3D9-48B8-9885-177DE272CA22}"/>
                </a:ext>
              </a:extLst>
            </p:cNvPr>
            <p:cNvSpPr txBox="1"/>
            <p:nvPr/>
          </p:nvSpPr>
          <p:spPr>
            <a:xfrm>
              <a:off x="2324884" y="173075"/>
              <a:ext cx="5344958" cy="31993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3" tIns="11429" rIns="11429" bIns="11429" numCol="1" spcCol="1270" anchor="ctr" anchorCtr="0">
              <a:noAutofit/>
            </a:bodyPr>
            <a:lstStyle/>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algn="ctr" defTabSz="800059">
                <a:lnSpc>
                  <a:spcPct val="90000"/>
                </a:lnSpc>
                <a:spcBef>
                  <a:spcPct val="0"/>
                </a:spcBef>
                <a:spcAft>
                  <a:spcPct val="15000"/>
                </a:spcAft>
              </a:pPr>
              <a:endParaRPr lang="de-AT" sz="1801" dirty="0">
                <a:solidFill>
                  <a:sysClr val="windowText" lastClr="000000">
                    <a:hueOff val="0"/>
                    <a:satOff val="0"/>
                    <a:lumOff val="0"/>
                    <a:alphaOff val="0"/>
                  </a:sysClr>
                </a:solidFill>
                <a:latin typeface="Calibri" panose="020F0502020204030204"/>
              </a:endParaRPr>
            </a:p>
          </p:txBody>
        </p:sp>
      </p:grpSp>
      <p:sp>
        <p:nvSpPr>
          <p:cNvPr id="19" name="Textfeld 18">
            <a:extLst>
              <a:ext uri="{FF2B5EF4-FFF2-40B4-BE49-F238E27FC236}">
                <a16:creationId xmlns:a16="http://schemas.microsoft.com/office/drawing/2014/main" id="{4893FEDB-06CA-4AF1-8B1B-6A949681FF4D}"/>
              </a:ext>
            </a:extLst>
          </p:cNvPr>
          <p:cNvSpPr txBox="1"/>
          <p:nvPr/>
        </p:nvSpPr>
        <p:spPr>
          <a:xfrm>
            <a:off x="4888034" y="3530160"/>
            <a:ext cx="7426276" cy="3133165"/>
          </a:xfrm>
          <a:prstGeom prst="rect">
            <a:avLst/>
          </a:prstGeom>
          <a:noFill/>
        </p:spPr>
        <p:txBody>
          <a:bodyPr wrap="square" rtlCol="0">
            <a:spAutoFit/>
          </a:bodyPr>
          <a:lstStyle/>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Ausloten des eigenen Standpunkts</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kooperatives Vorbereiten auf mündliche Diskussion 1 </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Erarbeiten von argumentativen Prozeduren (mündlich) </a:t>
            </a:r>
          </a:p>
          <a:p>
            <a:pPr marL="171441" lvl="1" indent="-171441" defTabSz="800059">
              <a:lnSpc>
                <a:spcPct val="90000"/>
              </a:lnSpc>
              <a:spcBef>
                <a:spcPct val="0"/>
              </a:spcBef>
              <a:spcAft>
                <a:spcPts val="1200"/>
              </a:spcAft>
              <a:buChar char="•"/>
            </a:pPr>
            <a:r>
              <a:rPr lang="de-AT" sz="3200" b="1" dirty="0">
                <a:solidFill>
                  <a:sysClr val="windowText" lastClr="000000">
                    <a:hueOff val="0"/>
                    <a:satOff val="0"/>
                    <a:lumOff val="0"/>
                    <a:alphaOff val="0"/>
                  </a:sysClr>
                </a:solidFill>
                <a:latin typeface="Calibri" panose="020F0502020204030204"/>
              </a:rPr>
              <a:t>Diskussion 1: mündliches Argumentieren in Pro-/Kontra-Paaren</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kooperatives Vorbereiten auf mündliche Diskussion 2</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Diskussion 2: mündliches Argumentieren in Pro-/Kontra-Paaren</a:t>
            </a:r>
          </a:p>
        </p:txBody>
      </p:sp>
      <p:pic>
        <p:nvPicPr>
          <p:cNvPr id="2" name="Grafik 1">
            <a:extLst>
              <a:ext uri="{FF2B5EF4-FFF2-40B4-BE49-F238E27FC236}">
                <a16:creationId xmlns:a16="http://schemas.microsoft.com/office/drawing/2014/main" id="{3C2F4078-FEDA-17E6-C318-FAC1ED64AB1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7730"/>
            <a:ext cx="752868" cy="9753600"/>
          </a:xfrm>
          <a:prstGeom prst="rect">
            <a:avLst/>
          </a:prstGeom>
        </p:spPr>
      </p:pic>
      <p:pic>
        <p:nvPicPr>
          <p:cNvPr id="4" name="Grafik 6" descr="Ein Bild, das Grafiken, Kreis, Screenshot, Schrift enthält.&#10;&#10;Automatisch generierte Beschreibung">
            <a:extLst>
              <a:ext uri="{FF2B5EF4-FFF2-40B4-BE49-F238E27FC236}">
                <a16:creationId xmlns:a16="http://schemas.microsoft.com/office/drawing/2014/main" id="{001459BE-2EB7-0E1A-6FB0-CAACFC221F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218403"/>
            <a:ext cx="959167" cy="729284"/>
          </a:xfrm>
          <a:prstGeom prst="rect">
            <a:avLst/>
          </a:prstGeom>
        </p:spPr>
      </p:pic>
    </p:spTree>
    <p:extLst>
      <p:ext uri="{BB962C8B-B14F-4D97-AF65-F5344CB8AC3E}">
        <p14:creationId xmlns:p14="http://schemas.microsoft.com/office/powerpoint/2010/main" val="180150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464AD6-9CF5-45F6-91B7-3D3190B0F8AE}"/>
              </a:ext>
            </a:extLst>
          </p:cNvPr>
          <p:cNvSpPr>
            <a:spLocks noGrp="1"/>
          </p:cNvSpPr>
          <p:nvPr>
            <p:ph type="title"/>
          </p:nvPr>
        </p:nvSpPr>
        <p:spPr>
          <a:xfrm>
            <a:off x="923102" y="898258"/>
            <a:ext cx="9351865" cy="7463757"/>
          </a:xfrm>
        </p:spPr>
        <p:txBody>
          <a:bodyPr/>
          <a:lstStyle/>
          <a:p>
            <a:r>
              <a:rPr lang="de-AT" dirty="0">
                <a:solidFill>
                  <a:srgbClr val="FFD500"/>
                </a:solidFill>
              </a:rPr>
              <a:t>Optional:</a:t>
            </a:r>
            <a:r>
              <a:rPr lang="de-AT" dirty="0"/>
              <a:t> Informationsblatt</a:t>
            </a:r>
            <a:br>
              <a:rPr lang="de-AT" dirty="0"/>
            </a:br>
            <a:r>
              <a:rPr lang="de-AT" dirty="0"/>
              <a:t> </a:t>
            </a:r>
          </a:p>
        </p:txBody>
      </p:sp>
      <p:sp>
        <p:nvSpPr>
          <p:cNvPr id="6" name="Foliennummernplatzhalter 5">
            <a:extLst>
              <a:ext uri="{FF2B5EF4-FFF2-40B4-BE49-F238E27FC236}">
                <a16:creationId xmlns:a16="http://schemas.microsoft.com/office/drawing/2014/main" id="{6A20FC82-8BB2-4FC9-A4AD-1A8C8C7582B0}"/>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11</a:t>
            </a:fld>
            <a:endParaRPr lang="de-DE" dirty="0"/>
          </a:p>
        </p:txBody>
      </p:sp>
      <p:sp>
        <p:nvSpPr>
          <p:cNvPr id="2" name="Textfeld 1">
            <a:extLst>
              <a:ext uri="{FF2B5EF4-FFF2-40B4-BE49-F238E27FC236}">
                <a16:creationId xmlns:a16="http://schemas.microsoft.com/office/drawing/2014/main" id="{F019E569-1627-95E4-B99B-589E2090FD65}"/>
              </a:ext>
            </a:extLst>
          </p:cNvPr>
          <p:cNvSpPr txBox="1"/>
          <p:nvPr/>
        </p:nvSpPr>
        <p:spPr>
          <a:xfrm>
            <a:off x="6899669" y="8546475"/>
            <a:ext cx="4971231" cy="617733"/>
          </a:xfrm>
          <a:prstGeom prst="rect">
            <a:avLst/>
          </a:prstGeom>
          <a:noFill/>
          <a:ln>
            <a:solidFill>
              <a:srgbClr val="E2AC00"/>
            </a:solidFill>
          </a:ln>
        </p:spPr>
        <p:txBody>
          <a:bodyPr wrap="square" rtlCol="0">
            <a:spAutoFit/>
          </a:bodyPr>
          <a:lstStyle/>
          <a:p>
            <a:r>
              <a:rPr lang="de-DE" sz="1707" dirty="0"/>
              <a:t>Auszug aus dem </a:t>
            </a:r>
            <a:r>
              <a:rPr lang="de-DE" sz="1707" dirty="0" err="1"/>
              <a:t>nformationsblatt</a:t>
            </a:r>
            <a:r>
              <a:rPr lang="de-DE" sz="1707" dirty="0"/>
              <a:t> „Eine gute Diskussion führen“</a:t>
            </a:r>
          </a:p>
        </p:txBody>
      </p:sp>
      <p:pic>
        <p:nvPicPr>
          <p:cNvPr id="4" name="Grafik 1">
            <a:extLst>
              <a:ext uri="{FF2B5EF4-FFF2-40B4-BE49-F238E27FC236}">
                <a16:creationId xmlns:a16="http://schemas.microsoft.com/office/drawing/2014/main" id="{B42026FE-714A-0C57-25F8-1CE7EB009CD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7730"/>
            <a:ext cx="752868" cy="9753600"/>
          </a:xfrm>
          <a:prstGeom prst="rect">
            <a:avLst/>
          </a:prstGeom>
        </p:spPr>
      </p:pic>
      <p:pic>
        <p:nvPicPr>
          <p:cNvPr id="5" name="Grafik 6" descr="Ein Bild, das Grafiken, Kreis, Screenshot, Schrift enthält.&#10;&#10;Automatisch generierte Beschreibung">
            <a:extLst>
              <a:ext uri="{FF2B5EF4-FFF2-40B4-BE49-F238E27FC236}">
                <a16:creationId xmlns:a16="http://schemas.microsoft.com/office/drawing/2014/main" id="{69A8EB8A-0163-802D-9D47-0BEA756A89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68975"/>
            <a:ext cx="959167" cy="729284"/>
          </a:xfrm>
          <a:prstGeom prst="rect">
            <a:avLst/>
          </a:prstGeom>
        </p:spPr>
      </p:pic>
      <p:pic>
        <p:nvPicPr>
          <p:cNvPr id="11" name="Inhaltsplatzhalter 10" descr="Ein Bild, das Text, Screenshot, Schrift, Zahl enthält.&#10;&#10;Automatisch generierte Beschreibung">
            <a:extLst>
              <a:ext uri="{FF2B5EF4-FFF2-40B4-BE49-F238E27FC236}">
                <a16:creationId xmlns:a16="http://schemas.microsoft.com/office/drawing/2014/main" id="{F231AA2A-0E62-A470-BCE2-BC8DBC3F408D}"/>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661986" y="2313641"/>
            <a:ext cx="11446598" cy="6048375"/>
          </a:xfrm>
          <a:ln>
            <a:solidFill>
              <a:schemeClr val="accent1"/>
            </a:solidFill>
          </a:ln>
        </p:spPr>
      </p:pic>
    </p:spTree>
    <p:extLst>
      <p:ext uri="{BB962C8B-B14F-4D97-AF65-F5344CB8AC3E}">
        <p14:creationId xmlns:p14="http://schemas.microsoft.com/office/powerpoint/2010/main" val="217551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F88959D-77BD-41E0-B2FA-70B937DD3F89}"/>
              </a:ext>
            </a:extLst>
          </p:cNvPr>
          <p:cNvSpPr>
            <a:spLocks noGrp="1"/>
          </p:cNvSpPr>
          <p:nvPr>
            <p:ph type="title"/>
          </p:nvPr>
        </p:nvSpPr>
        <p:spPr/>
        <p:txBody>
          <a:bodyPr/>
          <a:lstStyle/>
          <a:p>
            <a:r>
              <a:rPr lang="de-AT" dirty="0"/>
              <a:t>Radiodiskussion 1</a:t>
            </a:r>
          </a:p>
        </p:txBody>
      </p:sp>
      <p:sp>
        <p:nvSpPr>
          <p:cNvPr id="6" name="Foliennummernplatzhalter 5">
            <a:extLst>
              <a:ext uri="{FF2B5EF4-FFF2-40B4-BE49-F238E27FC236}">
                <a16:creationId xmlns:a16="http://schemas.microsoft.com/office/drawing/2014/main" id="{854F0117-170F-4B9F-905A-F387F0001421}"/>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12</a:t>
            </a:fld>
            <a:endParaRPr lang="de-DE" dirty="0"/>
          </a:p>
        </p:txBody>
      </p:sp>
      <p:sp>
        <p:nvSpPr>
          <p:cNvPr id="4" name="Textfeld 3">
            <a:extLst>
              <a:ext uri="{FF2B5EF4-FFF2-40B4-BE49-F238E27FC236}">
                <a16:creationId xmlns:a16="http://schemas.microsoft.com/office/drawing/2014/main" id="{F1346C03-944A-D812-75E8-F5336FCAAE1C}"/>
              </a:ext>
            </a:extLst>
          </p:cNvPr>
          <p:cNvSpPr txBox="1"/>
          <p:nvPr/>
        </p:nvSpPr>
        <p:spPr>
          <a:xfrm>
            <a:off x="13684022" y="8103762"/>
            <a:ext cx="2187349" cy="573875"/>
          </a:xfrm>
          <a:prstGeom prst="rect">
            <a:avLst/>
          </a:prstGeom>
          <a:noFill/>
          <a:ln>
            <a:solidFill>
              <a:srgbClr val="E2AC00"/>
            </a:solidFill>
          </a:ln>
        </p:spPr>
        <p:txBody>
          <a:bodyPr wrap="square" rtlCol="0">
            <a:spAutoFit/>
          </a:bodyPr>
          <a:lstStyle/>
          <a:p>
            <a:r>
              <a:rPr lang="de-DE" sz="3129" b="1" dirty="0"/>
              <a:t>Radiointro</a:t>
            </a:r>
          </a:p>
        </p:txBody>
      </p:sp>
      <p:sp>
        <p:nvSpPr>
          <p:cNvPr id="5" name="Textfeld 4">
            <a:extLst>
              <a:ext uri="{FF2B5EF4-FFF2-40B4-BE49-F238E27FC236}">
                <a16:creationId xmlns:a16="http://schemas.microsoft.com/office/drawing/2014/main" id="{931A086E-9015-B599-D0CF-A00387DAE3F7}"/>
              </a:ext>
            </a:extLst>
          </p:cNvPr>
          <p:cNvSpPr txBox="1"/>
          <p:nvPr/>
        </p:nvSpPr>
        <p:spPr>
          <a:xfrm>
            <a:off x="6618706" y="808729"/>
            <a:ext cx="7979568" cy="573875"/>
          </a:xfrm>
          <a:prstGeom prst="rect">
            <a:avLst/>
          </a:prstGeom>
          <a:solidFill>
            <a:srgbClr val="FFFF00">
              <a:alpha val="35000"/>
            </a:srgbClr>
          </a:solidFill>
          <a:ln>
            <a:solidFill>
              <a:srgbClr val="E2AC00"/>
            </a:solidFill>
          </a:ln>
        </p:spPr>
        <p:txBody>
          <a:bodyPr wrap="square" rtlCol="0">
            <a:spAutoFit/>
          </a:bodyPr>
          <a:lstStyle/>
          <a:p>
            <a:r>
              <a:rPr lang="de-DE" sz="3129" b="1" dirty="0"/>
              <a:t>A: </a:t>
            </a:r>
            <a:r>
              <a:rPr lang="de-DE" sz="3129" dirty="0"/>
              <a:t>Probieren Sie die Radiodiskussion aus. </a:t>
            </a:r>
          </a:p>
        </p:txBody>
      </p:sp>
      <p:sp>
        <p:nvSpPr>
          <p:cNvPr id="7" name="Textfeld 6">
            <a:extLst>
              <a:ext uri="{FF2B5EF4-FFF2-40B4-BE49-F238E27FC236}">
                <a16:creationId xmlns:a16="http://schemas.microsoft.com/office/drawing/2014/main" id="{99263056-2D3F-5B1E-84B6-ACE43EFF266F}"/>
              </a:ext>
            </a:extLst>
          </p:cNvPr>
          <p:cNvSpPr txBox="1"/>
          <p:nvPr/>
        </p:nvSpPr>
        <p:spPr>
          <a:xfrm>
            <a:off x="3905290" y="8363110"/>
            <a:ext cx="6796308" cy="705065"/>
          </a:xfrm>
          <a:prstGeom prst="rect">
            <a:avLst/>
          </a:prstGeom>
          <a:noFill/>
          <a:ln>
            <a:solidFill>
              <a:srgbClr val="E2AC00"/>
            </a:solidFill>
          </a:ln>
        </p:spPr>
        <p:txBody>
          <a:bodyPr wrap="square" rtlCol="0">
            <a:spAutoFit/>
          </a:bodyPr>
          <a:lstStyle/>
          <a:p>
            <a:r>
              <a:rPr lang="de-DE" sz="1991" dirty="0"/>
              <a:t>Radiodiskussion 1 im </a:t>
            </a:r>
            <a:r>
              <a:rPr lang="de-DE" sz="1991" i="1" dirty="0" err="1"/>
              <a:t>MonoDiaLog</a:t>
            </a:r>
            <a:r>
              <a:rPr lang="de-DE" sz="1991" dirty="0"/>
              <a:t>-Modul „Fast-Fashion: Sollen wir alle auf Fast-Fashion verzichten?“, Teil 2, S. 13</a:t>
            </a:r>
          </a:p>
        </p:txBody>
      </p:sp>
      <p:pic>
        <p:nvPicPr>
          <p:cNvPr id="8" name="Grafik 1">
            <a:extLst>
              <a:ext uri="{FF2B5EF4-FFF2-40B4-BE49-F238E27FC236}">
                <a16:creationId xmlns:a16="http://schemas.microsoft.com/office/drawing/2014/main" id="{2793A32E-EC1B-D772-B66A-AADBFF1B21F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7730"/>
            <a:ext cx="752868" cy="9753600"/>
          </a:xfrm>
          <a:prstGeom prst="rect">
            <a:avLst/>
          </a:prstGeom>
        </p:spPr>
      </p:pic>
      <p:pic>
        <p:nvPicPr>
          <p:cNvPr id="10" name="Grafik 6" descr="Ein Bild, das Grafiken, Kreis, Screenshot, Schrift enthält.&#10;&#10;Automatisch generierte Beschreibung">
            <a:extLst>
              <a:ext uri="{FF2B5EF4-FFF2-40B4-BE49-F238E27FC236}">
                <a16:creationId xmlns:a16="http://schemas.microsoft.com/office/drawing/2014/main" id="{769E4770-3076-64DF-8C49-66E0ACF523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68975"/>
            <a:ext cx="959167" cy="729284"/>
          </a:xfrm>
          <a:prstGeom prst="rect">
            <a:avLst/>
          </a:prstGeom>
        </p:spPr>
      </p:pic>
      <p:pic>
        <p:nvPicPr>
          <p:cNvPr id="14" name="Inhaltsplatzhalter 13" descr="Ein Bild, das Text, Screenshot, Schrift, Zahl enthält.&#10;&#10;Automatisch generierte Beschreibung">
            <a:extLst>
              <a:ext uri="{FF2B5EF4-FFF2-40B4-BE49-F238E27FC236}">
                <a16:creationId xmlns:a16="http://schemas.microsoft.com/office/drawing/2014/main" id="{247E1286-3081-31C4-8111-8FD64C13E02B}"/>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714589" y="2139560"/>
            <a:ext cx="11177711" cy="6048375"/>
          </a:xfrm>
          <a:ln>
            <a:solidFill>
              <a:srgbClr val="E2AC00"/>
            </a:solidFill>
          </a:ln>
        </p:spPr>
      </p:pic>
      <p:pic>
        <p:nvPicPr>
          <p:cNvPr id="15" name="FastFashion_Radiointro.mp3">
            <a:hlinkClick r:id="" action="ppaction://media"/>
            <a:extLst>
              <a:ext uri="{FF2B5EF4-FFF2-40B4-BE49-F238E27FC236}">
                <a16:creationId xmlns:a16="http://schemas.microsoft.com/office/drawing/2014/main" id="{79454C38-35AB-CE56-0586-F2A85CA48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03046" y="6948906"/>
            <a:ext cx="812800" cy="812800"/>
          </a:xfrm>
          <a:prstGeom prst="rect">
            <a:avLst/>
          </a:prstGeom>
        </p:spPr>
      </p:pic>
    </p:spTree>
    <p:extLst>
      <p:ext uri="{BB962C8B-B14F-4D97-AF65-F5344CB8AC3E}">
        <p14:creationId xmlns:p14="http://schemas.microsoft.com/office/powerpoint/2010/main" val="34202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D09F8-BDAB-4C1A-9275-87C0FA206FCF}"/>
              </a:ext>
            </a:extLst>
          </p:cNvPr>
          <p:cNvSpPr>
            <a:spLocks noGrp="1"/>
          </p:cNvSpPr>
          <p:nvPr>
            <p:ph type="title"/>
          </p:nvPr>
        </p:nvSpPr>
        <p:spPr/>
        <p:txBody>
          <a:bodyPr/>
          <a:lstStyle/>
          <a:p>
            <a:r>
              <a:rPr lang="de-AT" dirty="0"/>
              <a:t>Anmoderation der Sendung</a:t>
            </a:r>
          </a:p>
        </p:txBody>
      </p:sp>
      <p:sp>
        <p:nvSpPr>
          <p:cNvPr id="3" name="Inhaltsplatzhalter 2">
            <a:extLst>
              <a:ext uri="{FF2B5EF4-FFF2-40B4-BE49-F238E27FC236}">
                <a16:creationId xmlns:a16="http://schemas.microsoft.com/office/drawing/2014/main" id="{224D0B23-15B2-4066-9E32-E8F5B2CAA51A}"/>
              </a:ext>
            </a:extLst>
          </p:cNvPr>
          <p:cNvSpPr>
            <a:spLocks noGrp="1"/>
          </p:cNvSpPr>
          <p:nvPr>
            <p:ph sz="half" idx="2"/>
          </p:nvPr>
        </p:nvSpPr>
        <p:spPr>
          <a:xfrm>
            <a:off x="921836" y="2689268"/>
            <a:ext cx="7748295" cy="6191811"/>
          </a:xfrm>
          <a:ln w="19050">
            <a:solidFill>
              <a:schemeClr val="accent1"/>
            </a:solidFill>
          </a:ln>
        </p:spPr>
        <p:txBody>
          <a:bodyPr>
            <a:normAutofit fontScale="92500"/>
          </a:bodyPr>
          <a:lstStyle/>
          <a:p>
            <a:r>
              <a:rPr lang="de-AT" b="1" dirty="0"/>
              <a:t>Anmoderation: </a:t>
            </a:r>
            <a:r>
              <a:rPr lang="de-AT" i="1" dirty="0"/>
              <a:t>Liebe Zuhörerinnen und Zuhörer, schön, dass </a:t>
            </a:r>
            <a:r>
              <a:rPr lang="de-AT" i="1" dirty="0" err="1"/>
              <a:t>ihr</a:t>
            </a:r>
            <a:r>
              <a:rPr lang="de-AT" i="1" dirty="0" err="1">
                <a:effectLst/>
                <a:latin typeface="Helvetica" pitchFamily="2" charset="0"/>
              </a:rPr>
              <a:t>Liebe</a:t>
            </a:r>
            <a:r>
              <a:rPr lang="de-AT" i="1" dirty="0">
                <a:effectLst/>
                <a:latin typeface="Helvetica" pitchFamily="2" charset="0"/>
              </a:rPr>
              <a:t> Zuhörerinnen und Zuhörer, schön, dass ihr wieder dabei seid, wenn es heißt: „Heute mitreden – </a:t>
            </a:r>
            <a:r>
              <a:rPr lang="de-AT" i="1" dirty="0" err="1">
                <a:effectLst/>
                <a:latin typeface="Helvetica" pitchFamily="2" charset="0"/>
              </a:rPr>
              <a:t>für</a:t>
            </a:r>
            <a:r>
              <a:rPr lang="de-AT" dirty="0">
                <a:latin typeface="Helvetica" pitchFamily="2" charset="0"/>
              </a:rPr>
              <a:t> </a:t>
            </a:r>
            <a:r>
              <a:rPr lang="de-AT" i="1" dirty="0">
                <a:effectLst/>
                <a:latin typeface="Helvetica" pitchFamily="2" charset="0"/>
              </a:rPr>
              <a:t>morgen“. In der heutigen Sendung geht es um das vieldiskutierte Thema Fast-Fashion. Mein Name ist [Conny Friedrich] und ich </a:t>
            </a:r>
            <a:r>
              <a:rPr lang="de-AT" i="1" dirty="0" err="1">
                <a:effectLst/>
                <a:latin typeface="Helvetica" pitchFamily="2" charset="0"/>
              </a:rPr>
              <a:t>begrüße</a:t>
            </a:r>
            <a:r>
              <a:rPr lang="de-AT" i="1" dirty="0">
                <a:effectLst/>
                <a:latin typeface="Helvetica" pitchFamily="2" charset="0"/>
              </a:rPr>
              <a:t> unsere ersten Gäste im Studio. Wir sind gespannt auf eure Meinungen zum Thema. Darf ich euch gleich bitten, euch kurz vorzustellen?</a:t>
            </a:r>
            <a:endParaRPr lang="de-AT" dirty="0">
              <a:effectLst/>
              <a:latin typeface="Helvetica" pitchFamily="2" charset="0"/>
            </a:endParaRPr>
          </a:p>
          <a:p>
            <a:endParaRPr lang="de-AT" dirty="0"/>
          </a:p>
          <a:p>
            <a:r>
              <a:rPr lang="de-AT" b="1" dirty="0"/>
              <a:t>Impulsfrage für den Einstieg: </a:t>
            </a:r>
            <a:r>
              <a:rPr lang="de-AT" i="1" dirty="0"/>
              <a:t>Wie steht ihr zur Frage: „Sollen wir alle auf Fast-Fashion verzichten?“</a:t>
            </a:r>
            <a:endParaRPr lang="de-AT" dirty="0"/>
          </a:p>
          <a:p>
            <a:pPr marL="0" indent="0">
              <a:buNone/>
            </a:pPr>
            <a:endParaRPr lang="de-AT" dirty="0"/>
          </a:p>
        </p:txBody>
      </p:sp>
      <p:sp>
        <p:nvSpPr>
          <p:cNvPr id="6" name="Foliennummernplatzhalter 5">
            <a:extLst>
              <a:ext uri="{FF2B5EF4-FFF2-40B4-BE49-F238E27FC236}">
                <a16:creationId xmlns:a16="http://schemas.microsoft.com/office/drawing/2014/main" id="{73F6ABFD-9791-4054-96E2-7866840391BD}"/>
              </a:ext>
            </a:extLst>
          </p:cNvPr>
          <p:cNvSpPr>
            <a:spLocks noGrp="1"/>
          </p:cNvSpPr>
          <p:nvPr>
            <p:ph type="sldNum" sz="quarter" idx="12"/>
          </p:nvPr>
        </p:nvSpPr>
        <p:spPr/>
        <p:txBody>
          <a:bodyPr/>
          <a:lstStyle/>
          <a:p>
            <a:fld id="{C8293DA4-3172-BF4E-AAD3-F8E76F90D071}" type="slidenum">
              <a:rPr lang="de-DE" smtClean="0"/>
              <a:pPr/>
              <a:t>13</a:t>
            </a:fld>
            <a:endParaRPr lang="de-DE" dirty="0"/>
          </a:p>
        </p:txBody>
      </p:sp>
      <p:pic>
        <p:nvPicPr>
          <p:cNvPr id="13" name="Bildplatzhalter 12" descr="Podcast">
            <a:extLst>
              <a:ext uri="{FF2B5EF4-FFF2-40B4-BE49-F238E27FC236}">
                <a16:creationId xmlns:a16="http://schemas.microsoft.com/office/drawing/2014/main" id="{6B8B8DB5-40B8-4B51-91CE-7088ECB6C4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543" r="10543"/>
          <a:stretch>
            <a:fillRect/>
          </a:stretch>
        </p:blipFill>
        <p:spPr>
          <a:xfrm>
            <a:off x="9753568" y="2501972"/>
            <a:ext cx="4823644" cy="6083115"/>
          </a:xfrm>
        </p:spPr>
      </p:pic>
      <p:pic>
        <p:nvPicPr>
          <p:cNvPr id="4" name="Grafik 1">
            <a:extLst>
              <a:ext uri="{FF2B5EF4-FFF2-40B4-BE49-F238E27FC236}">
                <a16:creationId xmlns:a16="http://schemas.microsoft.com/office/drawing/2014/main" id="{E6DAD19F-27F4-9C8A-6361-B10F874388D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7730"/>
            <a:ext cx="752868" cy="9753600"/>
          </a:xfrm>
          <a:prstGeom prst="rect">
            <a:avLst/>
          </a:prstGeom>
        </p:spPr>
      </p:pic>
      <p:pic>
        <p:nvPicPr>
          <p:cNvPr id="5" name="Grafik 6" descr="Ein Bild, das Grafiken, Kreis, Screenshot, Schrift enthält.&#10;&#10;Automatisch generierte Beschreibung">
            <a:extLst>
              <a:ext uri="{FF2B5EF4-FFF2-40B4-BE49-F238E27FC236}">
                <a16:creationId xmlns:a16="http://schemas.microsoft.com/office/drawing/2014/main" id="{6A25DA92-4823-C72D-D61D-AA065A26E1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27587"/>
            <a:ext cx="959167" cy="729284"/>
          </a:xfrm>
          <a:prstGeom prst="rect">
            <a:avLst/>
          </a:prstGeom>
        </p:spPr>
      </p:pic>
    </p:spTree>
    <p:extLst>
      <p:ext uri="{BB962C8B-B14F-4D97-AF65-F5344CB8AC3E}">
        <p14:creationId xmlns:p14="http://schemas.microsoft.com/office/powerpoint/2010/main" val="925865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EE4B3-0DC5-4E23-8C5B-EC55A4B63BFD}"/>
              </a:ext>
            </a:extLst>
          </p:cNvPr>
          <p:cNvSpPr>
            <a:spLocks noGrp="1"/>
          </p:cNvSpPr>
          <p:nvPr>
            <p:ph type="title"/>
          </p:nvPr>
        </p:nvSpPr>
        <p:spPr/>
        <p:txBody>
          <a:bodyPr/>
          <a:lstStyle/>
          <a:p>
            <a:r>
              <a:rPr lang="de-AT" i="1" dirty="0" err="1">
                <a:solidFill>
                  <a:schemeClr val="accent1"/>
                </a:solidFill>
              </a:rPr>
              <a:t>Mono</a:t>
            </a:r>
            <a:r>
              <a:rPr lang="de-AT" i="1" dirty="0" err="1"/>
              <a:t>DiaLog</a:t>
            </a:r>
            <a:r>
              <a:rPr lang="de-AT" dirty="0"/>
              <a:t>: Phase 2</a:t>
            </a:r>
          </a:p>
        </p:txBody>
      </p:sp>
      <p:sp>
        <p:nvSpPr>
          <p:cNvPr id="6" name="Foliennummernplatzhalter 5">
            <a:extLst>
              <a:ext uri="{FF2B5EF4-FFF2-40B4-BE49-F238E27FC236}">
                <a16:creationId xmlns:a16="http://schemas.microsoft.com/office/drawing/2014/main" id="{DBD4C138-6CFA-4CFE-B83B-4388ADA54744}"/>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14</a:t>
            </a:fld>
            <a:endParaRPr lang="de-DE" dirty="0"/>
          </a:p>
        </p:txBody>
      </p:sp>
      <p:grpSp>
        <p:nvGrpSpPr>
          <p:cNvPr id="13" name="Gruppieren 12">
            <a:extLst>
              <a:ext uri="{FF2B5EF4-FFF2-40B4-BE49-F238E27FC236}">
                <a16:creationId xmlns:a16="http://schemas.microsoft.com/office/drawing/2014/main" id="{0DAF3319-F282-4AB0-A6C6-1F453F0FF97C}"/>
              </a:ext>
            </a:extLst>
          </p:cNvPr>
          <p:cNvGrpSpPr/>
          <p:nvPr/>
        </p:nvGrpSpPr>
        <p:grpSpPr>
          <a:xfrm>
            <a:off x="2000222" y="2716763"/>
            <a:ext cx="2635300" cy="5183482"/>
            <a:chOff x="0" y="-1"/>
            <a:chExt cx="2321695" cy="4761397"/>
          </a:xfrm>
          <a:scene3d>
            <a:camera prst="orthographicFront"/>
            <a:lightRig rig="threePt" dir="t">
              <a:rot lat="0" lon="0" rev="7500000"/>
            </a:lightRig>
          </a:scene3d>
        </p:grpSpPr>
        <p:sp>
          <p:nvSpPr>
            <p:cNvPr id="14" name="Pfeil: Chevron 13">
              <a:extLst>
                <a:ext uri="{FF2B5EF4-FFF2-40B4-BE49-F238E27FC236}">
                  <a16:creationId xmlns:a16="http://schemas.microsoft.com/office/drawing/2014/main" id="{65615273-6C93-4E0D-891B-EE040C5E6E65}"/>
                </a:ext>
              </a:extLst>
            </p:cNvPr>
            <p:cNvSpPr/>
            <p:nvPr/>
          </p:nvSpPr>
          <p:spPr>
            <a:xfrm rot="5400000">
              <a:off x="-1219851" y="1219851"/>
              <a:ext cx="4761397" cy="2321694"/>
            </a:xfrm>
            <a:prstGeom prst="chevron">
              <a:avLst/>
            </a:prstGeom>
            <a:solidFill>
              <a:srgbClr val="FFEFC3"/>
            </a:solidFill>
            <a:ln>
              <a:noFill/>
            </a:ln>
            <a:effectLst/>
            <a:sp3d prstMaterial="plastic"/>
          </p:spPr>
        </p:sp>
        <p:sp>
          <p:nvSpPr>
            <p:cNvPr id="15" name="Pfeil: Chevron 4">
              <a:extLst>
                <a:ext uri="{FF2B5EF4-FFF2-40B4-BE49-F238E27FC236}">
                  <a16:creationId xmlns:a16="http://schemas.microsoft.com/office/drawing/2014/main" id="{20A2B179-A534-4D47-B4A8-A0FDEB3113F4}"/>
                </a:ext>
              </a:extLst>
            </p:cNvPr>
            <p:cNvSpPr txBox="1"/>
            <p:nvPr/>
          </p:nvSpPr>
          <p:spPr>
            <a:xfrm>
              <a:off x="0" y="1160847"/>
              <a:ext cx="2321694" cy="243970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164" fontAlgn="base">
                <a:lnSpc>
                  <a:spcPct val="90000"/>
                </a:lnSpc>
                <a:spcBef>
                  <a:spcPct val="0"/>
                </a:spcBef>
                <a:spcAft>
                  <a:spcPct val="35000"/>
                </a:spcAft>
                <a:defRPr/>
              </a:pPr>
              <a:r>
                <a:rPr lang="de-AT" sz="2000" b="1" dirty="0">
                  <a:solidFill>
                    <a:srgbClr val="808080"/>
                  </a:solidFill>
                  <a:latin typeface="Calibri" panose="020F0502020204030204"/>
                </a:rPr>
                <a:t>Phase 2 MONO:</a:t>
              </a:r>
            </a:p>
            <a:p>
              <a:pPr algn="ctr" defTabSz="711164" fontAlgn="base">
                <a:lnSpc>
                  <a:spcPct val="50000"/>
                </a:lnSpc>
                <a:spcBef>
                  <a:spcPct val="0"/>
                </a:spcBef>
                <a:spcAft>
                  <a:spcPct val="35000"/>
                </a:spcAft>
                <a:defRPr/>
              </a:pPr>
              <a:r>
                <a:rPr lang="de-AT" sz="2000" b="1" dirty="0">
                  <a:solidFill>
                    <a:srgbClr val="808080"/>
                  </a:solidFill>
                  <a:latin typeface="Calibri" panose="020F0502020204030204"/>
                </a:rPr>
                <a:t>Mündliches</a:t>
              </a:r>
            </a:p>
            <a:p>
              <a:pPr algn="ctr" defTabSz="711164" fontAlgn="base">
                <a:lnSpc>
                  <a:spcPct val="50000"/>
                </a:lnSpc>
                <a:spcBef>
                  <a:spcPct val="0"/>
                </a:spcBef>
                <a:spcAft>
                  <a:spcPct val="35000"/>
                </a:spcAft>
                <a:defRPr/>
              </a:pPr>
              <a:r>
                <a:rPr lang="de-AT" sz="2000" b="1" dirty="0">
                  <a:solidFill>
                    <a:srgbClr val="808080"/>
                  </a:solidFill>
                  <a:latin typeface="Calibri" panose="020F0502020204030204"/>
                </a:rPr>
                <a:t> Diskutieren</a:t>
              </a:r>
            </a:p>
          </p:txBody>
        </p:sp>
      </p:grpSp>
      <p:grpSp>
        <p:nvGrpSpPr>
          <p:cNvPr id="16" name="Gruppieren 15">
            <a:extLst>
              <a:ext uri="{FF2B5EF4-FFF2-40B4-BE49-F238E27FC236}">
                <a16:creationId xmlns:a16="http://schemas.microsoft.com/office/drawing/2014/main" id="{4B30B7E7-0DAE-4706-B761-7A5F58BD0B46}"/>
              </a:ext>
            </a:extLst>
          </p:cNvPr>
          <p:cNvGrpSpPr/>
          <p:nvPr/>
        </p:nvGrpSpPr>
        <p:grpSpPr>
          <a:xfrm>
            <a:off x="4867794" y="2903669"/>
            <a:ext cx="7405356" cy="4348978"/>
            <a:chOff x="2324883" y="1"/>
            <a:chExt cx="5518033" cy="3545461"/>
          </a:xfrm>
          <a:scene3d>
            <a:camera prst="orthographicFront"/>
            <a:lightRig rig="threePt" dir="t">
              <a:rot lat="0" lon="0" rev="7500000"/>
            </a:lightRig>
          </a:scene3d>
        </p:grpSpPr>
        <p:sp>
          <p:nvSpPr>
            <p:cNvPr id="17" name="Rechteck: obere Ecken abgerundet 16">
              <a:extLst>
                <a:ext uri="{FF2B5EF4-FFF2-40B4-BE49-F238E27FC236}">
                  <a16:creationId xmlns:a16="http://schemas.microsoft.com/office/drawing/2014/main" id="{93FCF121-D385-48C0-BF7C-7FAD0F83755B}"/>
                </a:ext>
              </a:extLst>
            </p:cNvPr>
            <p:cNvSpPr/>
            <p:nvPr/>
          </p:nvSpPr>
          <p:spPr>
            <a:xfrm rot="5400000">
              <a:off x="3311169" y="-986285"/>
              <a:ext cx="3545461" cy="5518033"/>
            </a:xfrm>
            <a:prstGeom prst="round2SameRect">
              <a:avLst/>
            </a:prstGeom>
            <a:solidFill>
              <a:sysClr val="window" lastClr="FFFFFF">
                <a:alpha val="90000"/>
                <a:hueOff val="0"/>
                <a:satOff val="0"/>
                <a:lumOff val="0"/>
                <a:alphaOff val="0"/>
              </a:sysClr>
            </a:solidFill>
            <a:ln w="6350" cap="flat" cmpd="sng" algn="ctr">
              <a:solidFill>
                <a:srgbClr val="000000"/>
              </a:solidFill>
              <a:prstDash val="solid"/>
              <a:miter lim="800000"/>
            </a:ln>
            <a:effectLst/>
            <a:sp3d extrusionH="190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8" name="Rechteck: obere Ecken abgerundet 6">
              <a:extLst>
                <a:ext uri="{FF2B5EF4-FFF2-40B4-BE49-F238E27FC236}">
                  <a16:creationId xmlns:a16="http://schemas.microsoft.com/office/drawing/2014/main" id="{F8058A28-A3D9-48B8-9885-177DE272CA22}"/>
                </a:ext>
              </a:extLst>
            </p:cNvPr>
            <p:cNvSpPr txBox="1"/>
            <p:nvPr/>
          </p:nvSpPr>
          <p:spPr>
            <a:xfrm>
              <a:off x="2324884" y="173075"/>
              <a:ext cx="5344958" cy="31993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3" tIns="11429" rIns="11429" bIns="11429" numCol="1" spcCol="1270" anchor="ctr" anchorCtr="0">
              <a:noAutofit/>
            </a:bodyPr>
            <a:lstStyle/>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algn="ctr" defTabSz="800059">
                <a:lnSpc>
                  <a:spcPct val="90000"/>
                </a:lnSpc>
                <a:spcBef>
                  <a:spcPct val="0"/>
                </a:spcBef>
                <a:spcAft>
                  <a:spcPct val="15000"/>
                </a:spcAft>
              </a:pPr>
              <a:endParaRPr lang="de-AT" sz="1801" dirty="0">
                <a:solidFill>
                  <a:sysClr val="windowText" lastClr="000000">
                    <a:hueOff val="0"/>
                    <a:satOff val="0"/>
                    <a:lumOff val="0"/>
                    <a:alphaOff val="0"/>
                  </a:sysClr>
                </a:solidFill>
                <a:latin typeface="Calibri" panose="020F0502020204030204"/>
              </a:endParaRPr>
            </a:p>
          </p:txBody>
        </p:sp>
      </p:grpSp>
      <p:sp>
        <p:nvSpPr>
          <p:cNvPr id="19" name="Textfeld 18">
            <a:extLst>
              <a:ext uri="{FF2B5EF4-FFF2-40B4-BE49-F238E27FC236}">
                <a16:creationId xmlns:a16="http://schemas.microsoft.com/office/drawing/2014/main" id="{4893FEDB-06CA-4AF1-8B1B-6A949681FF4D}"/>
              </a:ext>
            </a:extLst>
          </p:cNvPr>
          <p:cNvSpPr txBox="1"/>
          <p:nvPr/>
        </p:nvSpPr>
        <p:spPr>
          <a:xfrm>
            <a:off x="4888035" y="3530160"/>
            <a:ext cx="7012318" cy="3133165"/>
          </a:xfrm>
          <a:prstGeom prst="rect">
            <a:avLst/>
          </a:prstGeom>
          <a:noFill/>
        </p:spPr>
        <p:txBody>
          <a:bodyPr wrap="square" rtlCol="0">
            <a:spAutoFit/>
          </a:bodyPr>
          <a:lstStyle/>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Ausloten des eigenen Standpunkts</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kooperatives Vorbereiten auf mündliche Diskussion 1 </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Erarbeiten von argumentativen Prozeduren (mündlich) </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Diskussion 1: mündliches Argumentieren in Pro-/Kontra-Paaren</a:t>
            </a:r>
          </a:p>
          <a:p>
            <a:pPr marL="171441" lvl="1" indent="-171441" defTabSz="800059">
              <a:lnSpc>
                <a:spcPct val="90000"/>
              </a:lnSpc>
              <a:spcBef>
                <a:spcPct val="0"/>
              </a:spcBef>
              <a:spcAft>
                <a:spcPts val="1200"/>
              </a:spcAft>
              <a:buChar char="•"/>
            </a:pPr>
            <a:r>
              <a:rPr lang="de-AT" sz="3200" b="1" dirty="0">
                <a:solidFill>
                  <a:sysClr val="windowText" lastClr="000000">
                    <a:hueOff val="0"/>
                    <a:satOff val="0"/>
                    <a:lumOff val="0"/>
                    <a:alphaOff val="0"/>
                  </a:sysClr>
                </a:solidFill>
                <a:latin typeface="Calibri" panose="020F0502020204030204"/>
              </a:rPr>
              <a:t>kooperatives </a:t>
            </a:r>
            <a:r>
              <a:rPr lang="de-AT" sz="2800" b="1" dirty="0">
                <a:solidFill>
                  <a:sysClr val="windowText" lastClr="000000">
                    <a:hueOff val="0"/>
                    <a:satOff val="0"/>
                    <a:lumOff val="0"/>
                    <a:alphaOff val="0"/>
                  </a:sysClr>
                </a:solidFill>
                <a:latin typeface="Calibri" panose="020F0502020204030204"/>
              </a:rPr>
              <a:t>Vorbereiten</a:t>
            </a:r>
            <a:r>
              <a:rPr lang="de-AT" sz="3200" b="1" dirty="0">
                <a:solidFill>
                  <a:sysClr val="windowText" lastClr="000000">
                    <a:hueOff val="0"/>
                    <a:satOff val="0"/>
                    <a:lumOff val="0"/>
                    <a:alphaOff val="0"/>
                  </a:sysClr>
                </a:solidFill>
                <a:latin typeface="Calibri" panose="020F0502020204030204"/>
              </a:rPr>
              <a:t> auf mündliche Diskussion 2</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Diskussion 2: mündliches Argumentieren in Pro-/Kontra-Paaren</a:t>
            </a:r>
          </a:p>
        </p:txBody>
      </p:sp>
      <p:pic>
        <p:nvPicPr>
          <p:cNvPr id="2" name="Grafik 1">
            <a:extLst>
              <a:ext uri="{FF2B5EF4-FFF2-40B4-BE49-F238E27FC236}">
                <a16:creationId xmlns:a16="http://schemas.microsoft.com/office/drawing/2014/main" id="{158AA5DE-B707-FB90-66CB-61694C6F52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7730"/>
            <a:ext cx="752868" cy="9753600"/>
          </a:xfrm>
          <a:prstGeom prst="rect">
            <a:avLst/>
          </a:prstGeom>
        </p:spPr>
      </p:pic>
      <p:pic>
        <p:nvPicPr>
          <p:cNvPr id="4" name="Grafik 6" descr="Ein Bild, das Grafiken, Kreis, Screenshot, Schrift enthält.&#10;&#10;Automatisch generierte Beschreibung">
            <a:extLst>
              <a:ext uri="{FF2B5EF4-FFF2-40B4-BE49-F238E27FC236}">
                <a16:creationId xmlns:a16="http://schemas.microsoft.com/office/drawing/2014/main" id="{63B640E8-859F-978B-AF28-4B402AFC9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243120"/>
            <a:ext cx="959167" cy="729284"/>
          </a:xfrm>
          <a:prstGeom prst="rect">
            <a:avLst/>
          </a:prstGeom>
        </p:spPr>
      </p:pic>
    </p:spTree>
    <p:extLst>
      <p:ext uri="{BB962C8B-B14F-4D97-AF65-F5344CB8AC3E}">
        <p14:creationId xmlns:p14="http://schemas.microsoft.com/office/powerpoint/2010/main" val="127659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BEC1085-DB9D-4066-988C-74391A47B344}"/>
              </a:ext>
            </a:extLst>
          </p:cNvPr>
          <p:cNvSpPr>
            <a:spLocks noGrp="1"/>
          </p:cNvSpPr>
          <p:nvPr>
            <p:ph idx="1"/>
          </p:nvPr>
        </p:nvSpPr>
        <p:spPr>
          <a:xfrm>
            <a:off x="923104" y="3368084"/>
            <a:ext cx="6009644" cy="3432462"/>
          </a:xfrm>
        </p:spPr>
        <p:txBody>
          <a:bodyPr>
            <a:normAutofit fontScale="25000" lnSpcReduction="20000"/>
          </a:bodyPr>
          <a:lstStyle/>
          <a:p>
            <a:r>
              <a:rPr lang="de-AT" sz="11200" b="1" dirty="0"/>
              <a:t>Gemeinsame Überarbeitung der bisherigen Argumente: </a:t>
            </a:r>
            <a:r>
              <a:rPr lang="de-AT" sz="11200" dirty="0"/>
              <a:t>Reflexion und Optimierung der eigenen Argumentation </a:t>
            </a:r>
          </a:p>
          <a:p>
            <a:pPr marL="0" indent="0">
              <a:buNone/>
            </a:pPr>
            <a:endParaRPr lang="de-AT" sz="11200" dirty="0"/>
          </a:p>
          <a:p>
            <a:r>
              <a:rPr lang="de-AT" sz="11200" dirty="0"/>
              <a:t>Vorbereitung auf Diskussionsrunde 2</a:t>
            </a:r>
          </a:p>
          <a:p>
            <a:pPr marL="0" indent="0">
              <a:buNone/>
            </a:pPr>
            <a:endParaRPr lang="de-AT" dirty="0"/>
          </a:p>
          <a:p>
            <a:pPr marL="0" indent="0">
              <a:buNone/>
            </a:pPr>
            <a:endParaRPr lang="de-AT" dirty="0"/>
          </a:p>
        </p:txBody>
      </p:sp>
      <p:sp>
        <p:nvSpPr>
          <p:cNvPr id="3" name="Titel 2">
            <a:extLst>
              <a:ext uri="{FF2B5EF4-FFF2-40B4-BE49-F238E27FC236}">
                <a16:creationId xmlns:a16="http://schemas.microsoft.com/office/drawing/2014/main" id="{82BD2873-09A8-42C0-8A77-A44543B44757}"/>
              </a:ext>
            </a:extLst>
          </p:cNvPr>
          <p:cNvSpPr>
            <a:spLocks noGrp="1"/>
          </p:cNvSpPr>
          <p:nvPr>
            <p:ph type="title"/>
          </p:nvPr>
        </p:nvSpPr>
        <p:spPr/>
        <p:txBody>
          <a:bodyPr/>
          <a:lstStyle/>
          <a:p>
            <a:r>
              <a:rPr lang="de-AT" dirty="0"/>
              <a:t>Kooperative Reflexion als Vorbereitung auf Diskussionsrunde 2</a:t>
            </a:r>
          </a:p>
        </p:txBody>
      </p:sp>
      <p:sp>
        <p:nvSpPr>
          <p:cNvPr id="6" name="Foliennummernplatzhalter 5">
            <a:extLst>
              <a:ext uri="{FF2B5EF4-FFF2-40B4-BE49-F238E27FC236}">
                <a16:creationId xmlns:a16="http://schemas.microsoft.com/office/drawing/2014/main" id="{A6BE8BF3-E6F5-43AD-8183-72B291893BD4}"/>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15</a:t>
            </a:fld>
            <a:endParaRPr lang="de-DE" dirty="0"/>
          </a:p>
        </p:txBody>
      </p:sp>
      <p:sp>
        <p:nvSpPr>
          <p:cNvPr id="5" name="Textfeld 4">
            <a:extLst>
              <a:ext uri="{FF2B5EF4-FFF2-40B4-BE49-F238E27FC236}">
                <a16:creationId xmlns:a16="http://schemas.microsoft.com/office/drawing/2014/main" id="{8DE547D8-B584-AA38-79C5-D8A0186C5A37}"/>
              </a:ext>
            </a:extLst>
          </p:cNvPr>
          <p:cNvSpPr txBox="1"/>
          <p:nvPr/>
        </p:nvSpPr>
        <p:spPr>
          <a:xfrm>
            <a:off x="8670131" y="7288007"/>
            <a:ext cx="6995685" cy="355034"/>
          </a:xfrm>
          <a:prstGeom prst="rect">
            <a:avLst/>
          </a:prstGeom>
          <a:noFill/>
          <a:ln>
            <a:solidFill>
              <a:srgbClr val="E2AC00"/>
            </a:solidFill>
          </a:ln>
        </p:spPr>
        <p:txBody>
          <a:bodyPr wrap="square" rtlCol="0">
            <a:spAutoFit/>
          </a:bodyPr>
          <a:lstStyle/>
          <a:p>
            <a:r>
              <a:rPr lang="de-DE" sz="1707" dirty="0"/>
              <a:t>Überarbeitung der Argumente in den </a:t>
            </a:r>
            <a:r>
              <a:rPr lang="de-DE" sz="1707" i="1" dirty="0" err="1"/>
              <a:t>MonoDiaLog</a:t>
            </a:r>
            <a:r>
              <a:rPr lang="de-DE" sz="1707" dirty="0"/>
              <a:t>-Modulen (Teil 2)</a:t>
            </a:r>
          </a:p>
        </p:txBody>
      </p:sp>
      <p:pic>
        <p:nvPicPr>
          <p:cNvPr id="7" name="Grafik 1">
            <a:extLst>
              <a:ext uri="{FF2B5EF4-FFF2-40B4-BE49-F238E27FC236}">
                <a16:creationId xmlns:a16="http://schemas.microsoft.com/office/drawing/2014/main" id="{9D52ABCF-A660-8235-8621-AC8B3B358B5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7730"/>
            <a:ext cx="752868" cy="9753600"/>
          </a:xfrm>
          <a:prstGeom prst="rect">
            <a:avLst/>
          </a:prstGeom>
        </p:spPr>
      </p:pic>
      <p:pic>
        <p:nvPicPr>
          <p:cNvPr id="8" name="Grafik 6" descr="Ein Bild, das Grafiken, Kreis, Screenshot, Schrift enthält.&#10;&#10;Automatisch generierte Beschreibung">
            <a:extLst>
              <a:ext uri="{FF2B5EF4-FFF2-40B4-BE49-F238E27FC236}">
                <a16:creationId xmlns:a16="http://schemas.microsoft.com/office/drawing/2014/main" id="{8B2C4C93-D73D-58DE-A18A-9F4538DC3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68978"/>
            <a:ext cx="959167" cy="729284"/>
          </a:xfrm>
          <a:prstGeom prst="rect">
            <a:avLst/>
          </a:prstGeom>
        </p:spPr>
      </p:pic>
      <p:pic>
        <p:nvPicPr>
          <p:cNvPr id="10" name="Grafik 9" descr="Ein Bild, das Text, Screenshot, Schrift enthält.&#10;&#10;Automatisch generierte Beschreibung">
            <a:extLst>
              <a:ext uri="{FF2B5EF4-FFF2-40B4-BE49-F238E27FC236}">
                <a16:creationId xmlns:a16="http://schemas.microsoft.com/office/drawing/2014/main" id="{FB04A6AE-4865-0266-6C6B-6AE3BAB9C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2720" y="3091930"/>
            <a:ext cx="10013984" cy="3708616"/>
          </a:xfrm>
          <a:prstGeom prst="rect">
            <a:avLst/>
          </a:prstGeom>
          <a:ln>
            <a:solidFill>
              <a:srgbClr val="E2AC00"/>
            </a:solidFill>
          </a:ln>
        </p:spPr>
      </p:pic>
    </p:spTree>
    <p:extLst>
      <p:ext uri="{BB962C8B-B14F-4D97-AF65-F5344CB8AC3E}">
        <p14:creationId xmlns:p14="http://schemas.microsoft.com/office/powerpoint/2010/main" val="215375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EE4B3-0DC5-4E23-8C5B-EC55A4B63BFD}"/>
              </a:ext>
            </a:extLst>
          </p:cNvPr>
          <p:cNvSpPr>
            <a:spLocks noGrp="1"/>
          </p:cNvSpPr>
          <p:nvPr>
            <p:ph type="title"/>
          </p:nvPr>
        </p:nvSpPr>
        <p:spPr/>
        <p:txBody>
          <a:bodyPr/>
          <a:lstStyle/>
          <a:p>
            <a:r>
              <a:rPr lang="de-AT" i="1" dirty="0" err="1">
                <a:solidFill>
                  <a:schemeClr val="accent1"/>
                </a:solidFill>
              </a:rPr>
              <a:t>Mono</a:t>
            </a:r>
            <a:r>
              <a:rPr lang="de-AT" i="1" dirty="0" err="1"/>
              <a:t>DiaLog</a:t>
            </a:r>
            <a:r>
              <a:rPr lang="de-AT" dirty="0"/>
              <a:t>: Phase 2</a:t>
            </a:r>
          </a:p>
        </p:txBody>
      </p:sp>
      <p:sp>
        <p:nvSpPr>
          <p:cNvPr id="6" name="Foliennummernplatzhalter 5">
            <a:extLst>
              <a:ext uri="{FF2B5EF4-FFF2-40B4-BE49-F238E27FC236}">
                <a16:creationId xmlns:a16="http://schemas.microsoft.com/office/drawing/2014/main" id="{DBD4C138-6CFA-4CFE-B83B-4388ADA54744}"/>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16</a:t>
            </a:fld>
            <a:endParaRPr lang="de-DE" dirty="0"/>
          </a:p>
        </p:txBody>
      </p:sp>
      <p:grpSp>
        <p:nvGrpSpPr>
          <p:cNvPr id="13" name="Gruppieren 12">
            <a:extLst>
              <a:ext uri="{FF2B5EF4-FFF2-40B4-BE49-F238E27FC236}">
                <a16:creationId xmlns:a16="http://schemas.microsoft.com/office/drawing/2014/main" id="{0DAF3319-F282-4AB0-A6C6-1F453F0FF97C}"/>
              </a:ext>
            </a:extLst>
          </p:cNvPr>
          <p:cNvGrpSpPr/>
          <p:nvPr/>
        </p:nvGrpSpPr>
        <p:grpSpPr>
          <a:xfrm>
            <a:off x="2000222" y="2716763"/>
            <a:ext cx="2635300" cy="5183482"/>
            <a:chOff x="0" y="-1"/>
            <a:chExt cx="2321695" cy="4761397"/>
          </a:xfrm>
          <a:scene3d>
            <a:camera prst="orthographicFront"/>
            <a:lightRig rig="threePt" dir="t">
              <a:rot lat="0" lon="0" rev="7500000"/>
            </a:lightRig>
          </a:scene3d>
        </p:grpSpPr>
        <p:sp>
          <p:nvSpPr>
            <p:cNvPr id="14" name="Pfeil: Chevron 13">
              <a:extLst>
                <a:ext uri="{FF2B5EF4-FFF2-40B4-BE49-F238E27FC236}">
                  <a16:creationId xmlns:a16="http://schemas.microsoft.com/office/drawing/2014/main" id="{65615273-6C93-4E0D-891B-EE040C5E6E65}"/>
                </a:ext>
              </a:extLst>
            </p:cNvPr>
            <p:cNvSpPr/>
            <p:nvPr/>
          </p:nvSpPr>
          <p:spPr>
            <a:xfrm rot="5400000">
              <a:off x="-1219851" y="1219851"/>
              <a:ext cx="4761397" cy="2321694"/>
            </a:xfrm>
            <a:prstGeom prst="chevron">
              <a:avLst/>
            </a:prstGeom>
            <a:solidFill>
              <a:srgbClr val="FFEFC3"/>
            </a:solidFill>
            <a:ln>
              <a:noFill/>
            </a:ln>
            <a:effectLst/>
            <a:sp3d prstMaterial="plastic"/>
          </p:spPr>
        </p:sp>
        <p:sp>
          <p:nvSpPr>
            <p:cNvPr id="15" name="Pfeil: Chevron 4">
              <a:extLst>
                <a:ext uri="{FF2B5EF4-FFF2-40B4-BE49-F238E27FC236}">
                  <a16:creationId xmlns:a16="http://schemas.microsoft.com/office/drawing/2014/main" id="{20A2B179-A534-4D47-B4A8-A0FDEB3113F4}"/>
                </a:ext>
              </a:extLst>
            </p:cNvPr>
            <p:cNvSpPr txBox="1"/>
            <p:nvPr/>
          </p:nvSpPr>
          <p:spPr>
            <a:xfrm>
              <a:off x="0" y="1160847"/>
              <a:ext cx="2321694" cy="243970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164" fontAlgn="base">
                <a:lnSpc>
                  <a:spcPct val="90000"/>
                </a:lnSpc>
                <a:spcBef>
                  <a:spcPct val="0"/>
                </a:spcBef>
                <a:spcAft>
                  <a:spcPct val="35000"/>
                </a:spcAft>
                <a:defRPr/>
              </a:pPr>
              <a:r>
                <a:rPr lang="de-AT" sz="2000" b="1" dirty="0">
                  <a:solidFill>
                    <a:srgbClr val="808080"/>
                  </a:solidFill>
                  <a:latin typeface="Calibri" panose="020F0502020204030204"/>
                </a:rPr>
                <a:t>Phase 2 MONO:</a:t>
              </a:r>
            </a:p>
            <a:p>
              <a:pPr algn="ctr" defTabSz="711164" fontAlgn="base">
                <a:lnSpc>
                  <a:spcPct val="50000"/>
                </a:lnSpc>
                <a:spcBef>
                  <a:spcPct val="0"/>
                </a:spcBef>
                <a:spcAft>
                  <a:spcPct val="35000"/>
                </a:spcAft>
                <a:defRPr/>
              </a:pPr>
              <a:r>
                <a:rPr lang="de-AT" sz="2000" b="1" dirty="0">
                  <a:solidFill>
                    <a:srgbClr val="808080"/>
                  </a:solidFill>
                  <a:latin typeface="Calibri" panose="020F0502020204030204"/>
                </a:rPr>
                <a:t>Mündliches</a:t>
              </a:r>
            </a:p>
            <a:p>
              <a:pPr algn="ctr" defTabSz="711164" fontAlgn="base">
                <a:lnSpc>
                  <a:spcPct val="50000"/>
                </a:lnSpc>
                <a:spcBef>
                  <a:spcPct val="0"/>
                </a:spcBef>
                <a:spcAft>
                  <a:spcPct val="35000"/>
                </a:spcAft>
                <a:defRPr/>
              </a:pPr>
              <a:r>
                <a:rPr lang="de-AT" sz="2000" b="1" dirty="0">
                  <a:solidFill>
                    <a:srgbClr val="808080"/>
                  </a:solidFill>
                  <a:latin typeface="Calibri" panose="020F0502020204030204"/>
                </a:rPr>
                <a:t> Diskutieren</a:t>
              </a:r>
            </a:p>
          </p:txBody>
        </p:sp>
      </p:grpSp>
      <p:grpSp>
        <p:nvGrpSpPr>
          <p:cNvPr id="16" name="Gruppieren 15">
            <a:extLst>
              <a:ext uri="{FF2B5EF4-FFF2-40B4-BE49-F238E27FC236}">
                <a16:creationId xmlns:a16="http://schemas.microsoft.com/office/drawing/2014/main" id="{4B30B7E7-0DAE-4706-B761-7A5F58BD0B46}"/>
              </a:ext>
            </a:extLst>
          </p:cNvPr>
          <p:cNvGrpSpPr/>
          <p:nvPr/>
        </p:nvGrpSpPr>
        <p:grpSpPr>
          <a:xfrm>
            <a:off x="4867794" y="2903669"/>
            <a:ext cx="7405356" cy="4348978"/>
            <a:chOff x="2324883" y="1"/>
            <a:chExt cx="5518033" cy="3545461"/>
          </a:xfrm>
          <a:scene3d>
            <a:camera prst="orthographicFront"/>
            <a:lightRig rig="threePt" dir="t">
              <a:rot lat="0" lon="0" rev="7500000"/>
            </a:lightRig>
          </a:scene3d>
        </p:grpSpPr>
        <p:sp>
          <p:nvSpPr>
            <p:cNvPr id="17" name="Rechteck: obere Ecken abgerundet 16">
              <a:extLst>
                <a:ext uri="{FF2B5EF4-FFF2-40B4-BE49-F238E27FC236}">
                  <a16:creationId xmlns:a16="http://schemas.microsoft.com/office/drawing/2014/main" id="{93FCF121-D385-48C0-BF7C-7FAD0F83755B}"/>
                </a:ext>
              </a:extLst>
            </p:cNvPr>
            <p:cNvSpPr/>
            <p:nvPr/>
          </p:nvSpPr>
          <p:spPr>
            <a:xfrm rot="5400000">
              <a:off x="3311169" y="-986285"/>
              <a:ext cx="3545461" cy="5518033"/>
            </a:xfrm>
            <a:prstGeom prst="round2SameRect">
              <a:avLst/>
            </a:prstGeom>
            <a:solidFill>
              <a:sysClr val="window" lastClr="FFFFFF">
                <a:alpha val="90000"/>
                <a:hueOff val="0"/>
                <a:satOff val="0"/>
                <a:lumOff val="0"/>
                <a:alphaOff val="0"/>
              </a:sysClr>
            </a:solidFill>
            <a:ln w="6350" cap="flat" cmpd="sng" algn="ctr">
              <a:solidFill>
                <a:srgbClr val="000000"/>
              </a:solidFill>
              <a:prstDash val="solid"/>
              <a:miter lim="800000"/>
            </a:ln>
            <a:effectLst/>
            <a:sp3d extrusionH="190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8" name="Rechteck: obere Ecken abgerundet 6">
              <a:extLst>
                <a:ext uri="{FF2B5EF4-FFF2-40B4-BE49-F238E27FC236}">
                  <a16:creationId xmlns:a16="http://schemas.microsoft.com/office/drawing/2014/main" id="{F8058A28-A3D9-48B8-9885-177DE272CA22}"/>
                </a:ext>
              </a:extLst>
            </p:cNvPr>
            <p:cNvSpPr txBox="1"/>
            <p:nvPr/>
          </p:nvSpPr>
          <p:spPr>
            <a:xfrm>
              <a:off x="2324884" y="173075"/>
              <a:ext cx="5344958" cy="319931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3" tIns="11429" rIns="11429" bIns="11429" numCol="1" spcCol="1270" anchor="ctr" anchorCtr="0">
              <a:noAutofit/>
            </a:bodyPr>
            <a:lstStyle/>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defTabSz="800059">
                <a:lnSpc>
                  <a:spcPct val="90000"/>
                </a:lnSpc>
                <a:spcBef>
                  <a:spcPct val="0"/>
                </a:spcBef>
                <a:spcAft>
                  <a:spcPct val="15000"/>
                </a:spcAft>
                <a:buChar char="•"/>
              </a:pPr>
              <a:endParaRPr lang="de-AT" sz="1801" dirty="0">
                <a:solidFill>
                  <a:sysClr val="windowText" lastClr="000000">
                    <a:hueOff val="0"/>
                    <a:satOff val="0"/>
                    <a:lumOff val="0"/>
                    <a:alphaOff val="0"/>
                  </a:sysClr>
                </a:solidFill>
                <a:latin typeface="Calibri" panose="020F0502020204030204"/>
              </a:endParaRPr>
            </a:p>
            <a:p>
              <a:pPr marL="171441" lvl="1" indent="-171441" algn="ctr" defTabSz="800059">
                <a:lnSpc>
                  <a:spcPct val="90000"/>
                </a:lnSpc>
                <a:spcBef>
                  <a:spcPct val="0"/>
                </a:spcBef>
                <a:spcAft>
                  <a:spcPct val="15000"/>
                </a:spcAft>
              </a:pPr>
              <a:endParaRPr lang="de-AT" sz="1801" dirty="0">
                <a:solidFill>
                  <a:sysClr val="windowText" lastClr="000000">
                    <a:hueOff val="0"/>
                    <a:satOff val="0"/>
                    <a:lumOff val="0"/>
                    <a:alphaOff val="0"/>
                  </a:sysClr>
                </a:solidFill>
                <a:latin typeface="Calibri" panose="020F0502020204030204"/>
              </a:endParaRPr>
            </a:p>
          </p:txBody>
        </p:sp>
      </p:grpSp>
      <p:sp>
        <p:nvSpPr>
          <p:cNvPr id="19" name="Textfeld 18">
            <a:extLst>
              <a:ext uri="{FF2B5EF4-FFF2-40B4-BE49-F238E27FC236}">
                <a16:creationId xmlns:a16="http://schemas.microsoft.com/office/drawing/2014/main" id="{4893FEDB-06CA-4AF1-8B1B-6A949681FF4D}"/>
              </a:ext>
            </a:extLst>
          </p:cNvPr>
          <p:cNvSpPr txBox="1"/>
          <p:nvPr/>
        </p:nvSpPr>
        <p:spPr>
          <a:xfrm>
            <a:off x="4888035" y="3530160"/>
            <a:ext cx="7012318" cy="3133165"/>
          </a:xfrm>
          <a:prstGeom prst="rect">
            <a:avLst/>
          </a:prstGeom>
          <a:noFill/>
        </p:spPr>
        <p:txBody>
          <a:bodyPr wrap="square" rtlCol="0">
            <a:spAutoFit/>
          </a:bodyPr>
          <a:lstStyle/>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Ausloten des eigenen Standpunkts</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kooperatives Vorbereiten auf mündliche Diskussion 1 </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Erarbeiten von argumentativen Prozeduren (mündlich) </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Diskussion 1: mündliches Argumentieren in Pro-/Kontra-Paaren</a:t>
            </a:r>
          </a:p>
          <a:p>
            <a:pPr marL="171441" lvl="1" indent="-171441" defTabSz="800059">
              <a:lnSpc>
                <a:spcPct val="90000"/>
              </a:lnSpc>
              <a:spcBef>
                <a:spcPct val="0"/>
              </a:spcBef>
              <a:spcAft>
                <a:spcPts val="1200"/>
              </a:spcAft>
              <a:buChar char="•"/>
            </a:pPr>
            <a:r>
              <a:rPr lang="de-AT" sz="2000" dirty="0">
                <a:solidFill>
                  <a:sysClr val="windowText" lastClr="000000">
                    <a:hueOff val="0"/>
                    <a:satOff val="0"/>
                    <a:lumOff val="0"/>
                    <a:alphaOff val="0"/>
                  </a:sysClr>
                </a:solidFill>
                <a:latin typeface="Calibri" panose="020F0502020204030204"/>
              </a:rPr>
              <a:t>kooperatives </a:t>
            </a:r>
            <a:r>
              <a:rPr lang="de-AT" sz="1801" dirty="0">
                <a:solidFill>
                  <a:sysClr val="windowText" lastClr="000000">
                    <a:hueOff val="0"/>
                    <a:satOff val="0"/>
                    <a:lumOff val="0"/>
                    <a:alphaOff val="0"/>
                  </a:sysClr>
                </a:solidFill>
                <a:latin typeface="Calibri" panose="020F0502020204030204"/>
              </a:rPr>
              <a:t>Vorbereiten</a:t>
            </a:r>
            <a:r>
              <a:rPr lang="de-AT" sz="2000" dirty="0">
                <a:solidFill>
                  <a:sysClr val="windowText" lastClr="000000">
                    <a:hueOff val="0"/>
                    <a:satOff val="0"/>
                    <a:lumOff val="0"/>
                    <a:alphaOff val="0"/>
                  </a:sysClr>
                </a:solidFill>
                <a:latin typeface="Calibri" panose="020F0502020204030204"/>
              </a:rPr>
              <a:t> auf mündliche Diskussion 2</a:t>
            </a:r>
          </a:p>
          <a:p>
            <a:pPr marL="171441" lvl="1" indent="-171441" defTabSz="800059">
              <a:lnSpc>
                <a:spcPct val="90000"/>
              </a:lnSpc>
              <a:spcBef>
                <a:spcPct val="0"/>
              </a:spcBef>
              <a:spcAft>
                <a:spcPts val="1200"/>
              </a:spcAft>
              <a:buChar char="•"/>
            </a:pPr>
            <a:r>
              <a:rPr lang="de-AT" sz="3200" b="1" dirty="0">
                <a:solidFill>
                  <a:sysClr val="windowText" lastClr="000000">
                    <a:hueOff val="0"/>
                    <a:satOff val="0"/>
                    <a:lumOff val="0"/>
                    <a:alphaOff val="0"/>
                  </a:sysClr>
                </a:solidFill>
                <a:latin typeface="Calibri" panose="020F0502020204030204"/>
              </a:rPr>
              <a:t>Diskussion 2: mündliches Argumentieren in Pro-/Kontra-Paaren</a:t>
            </a:r>
          </a:p>
        </p:txBody>
      </p:sp>
      <p:pic>
        <p:nvPicPr>
          <p:cNvPr id="2" name="Grafik 1">
            <a:extLst>
              <a:ext uri="{FF2B5EF4-FFF2-40B4-BE49-F238E27FC236}">
                <a16:creationId xmlns:a16="http://schemas.microsoft.com/office/drawing/2014/main" id="{91C17640-3E30-21C2-41E2-C5D1482FD79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7730"/>
            <a:ext cx="752868" cy="9753600"/>
          </a:xfrm>
          <a:prstGeom prst="rect">
            <a:avLst/>
          </a:prstGeom>
        </p:spPr>
      </p:pic>
      <p:pic>
        <p:nvPicPr>
          <p:cNvPr id="4" name="Grafik 6" descr="Ein Bild, das Grafiken, Kreis, Screenshot, Schrift enthält.&#10;&#10;Automatisch generierte Beschreibung">
            <a:extLst>
              <a:ext uri="{FF2B5EF4-FFF2-40B4-BE49-F238E27FC236}">
                <a16:creationId xmlns:a16="http://schemas.microsoft.com/office/drawing/2014/main" id="{B4493486-1C0B-82B0-3145-4FE9799F5B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68978"/>
            <a:ext cx="959167" cy="729284"/>
          </a:xfrm>
          <a:prstGeom prst="rect">
            <a:avLst/>
          </a:prstGeom>
        </p:spPr>
      </p:pic>
    </p:spTree>
    <p:extLst>
      <p:ext uri="{BB962C8B-B14F-4D97-AF65-F5344CB8AC3E}">
        <p14:creationId xmlns:p14="http://schemas.microsoft.com/office/powerpoint/2010/main" val="256520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60E8D4-9608-412A-A412-8DC605F56FD7}"/>
              </a:ext>
            </a:extLst>
          </p:cNvPr>
          <p:cNvSpPr>
            <a:spLocks noGrp="1"/>
          </p:cNvSpPr>
          <p:nvPr>
            <p:ph idx="1"/>
          </p:nvPr>
        </p:nvSpPr>
        <p:spPr/>
        <p:txBody>
          <a:bodyPr/>
          <a:lstStyle/>
          <a:p>
            <a:r>
              <a:rPr lang="de-AT" dirty="0"/>
              <a:t>gleicher Ablauf wie in </a:t>
            </a:r>
            <a:br>
              <a:rPr lang="de-AT" dirty="0"/>
            </a:br>
            <a:r>
              <a:rPr lang="de-AT" dirty="0"/>
              <a:t>Diskussionsrunde 1</a:t>
            </a:r>
          </a:p>
          <a:p>
            <a:endParaRPr lang="de-AT" dirty="0"/>
          </a:p>
          <a:p>
            <a:r>
              <a:rPr lang="de-AT" dirty="0"/>
              <a:t>neuer Diskussionspartner/neue </a:t>
            </a:r>
            <a:br>
              <a:rPr lang="de-AT" dirty="0"/>
            </a:br>
            <a:r>
              <a:rPr lang="de-AT" dirty="0"/>
              <a:t>Diskussionspartnerin</a:t>
            </a:r>
          </a:p>
          <a:p>
            <a:endParaRPr lang="de-AT" dirty="0"/>
          </a:p>
          <a:p>
            <a:r>
              <a:rPr lang="de-AT" dirty="0"/>
              <a:t>Lehrperson = wieder Moderator/in</a:t>
            </a:r>
          </a:p>
          <a:p>
            <a:pPr marL="0" indent="0">
              <a:buNone/>
            </a:pPr>
            <a:endParaRPr lang="de-AT" dirty="0"/>
          </a:p>
          <a:p>
            <a:pPr marL="0" indent="0">
              <a:buNone/>
            </a:pPr>
            <a:endParaRPr lang="de-AT" dirty="0"/>
          </a:p>
        </p:txBody>
      </p:sp>
      <p:sp>
        <p:nvSpPr>
          <p:cNvPr id="3" name="Titel 2">
            <a:extLst>
              <a:ext uri="{FF2B5EF4-FFF2-40B4-BE49-F238E27FC236}">
                <a16:creationId xmlns:a16="http://schemas.microsoft.com/office/drawing/2014/main" id="{D38EDD5B-6812-4D3C-9988-DAE922C1288F}"/>
              </a:ext>
            </a:extLst>
          </p:cNvPr>
          <p:cNvSpPr>
            <a:spLocks noGrp="1"/>
          </p:cNvSpPr>
          <p:nvPr>
            <p:ph type="title"/>
          </p:nvPr>
        </p:nvSpPr>
        <p:spPr/>
        <p:txBody>
          <a:bodyPr/>
          <a:lstStyle/>
          <a:p>
            <a:r>
              <a:rPr lang="de-AT" dirty="0"/>
              <a:t>Radiodiskussion 2</a:t>
            </a:r>
          </a:p>
        </p:txBody>
      </p:sp>
      <p:sp>
        <p:nvSpPr>
          <p:cNvPr id="6" name="Foliennummernplatzhalter 5">
            <a:extLst>
              <a:ext uri="{FF2B5EF4-FFF2-40B4-BE49-F238E27FC236}">
                <a16:creationId xmlns:a16="http://schemas.microsoft.com/office/drawing/2014/main" id="{6A0F5598-69A0-4DFF-ACBE-3A73D998F28D}"/>
              </a:ext>
            </a:extLst>
          </p:cNvPr>
          <p:cNvSpPr>
            <a:spLocks noGrp="1"/>
          </p:cNvSpPr>
          <p:nvPr>
            <p:ph type="sldNum" sz="quarter" idx="12"/>
          </p:nvPr>
        </p:nvSpPr>
        <p:spPr>
          <a:xfrm>
            <a:off x="19739893" y="12858045"/>
            <a:ext cx="3922320"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r"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fld id="{C8293DA4-3172-BF4E-AAD3-F8E76F90D071}" type="slidenum">
              <a:rPr lang="de-DE" smtClean="0"/>
              <a:pPr/>
              <a:t>17</a:t>
            </a:fld>
            <a:endParaRPr lang="de-DE" dirty="0"/>
          </a:p>
        </p:txBody>
      </p:sp>
      <p:sp>
        <p:nvSpPr>
          <p:cNvPr id="5" name="Textfeld 4">
            <a:extLst>
              <a:ext uri="{FF2B5EF4-FFF2-40B4-BE49-F238E27FC236}">
                <a16:creationId xmlns:a16="http://schemas.microsoft.com/office/drawing/2014/main" id="{89A65514-741E-8658-594F-2BA1CEE51E05}"/>
              </a:ext>
            </a:extLst>
          </p:cNvPr>
          <p:cNvSpPr txBox="1"/>
          <p:nvPr/>
        </p:nvSpPr>
        <p:spPr>
          <a:xfrm>
            <a:off x="8916267" y="8081240"/>
            <a:ext cx="6796308" cy="705065"/>
          </a:xfrm>
          <a:prstGeom prst="rect">
            <a:avLst/>
          </a:prstGeom>
          <a:noFill/>
          <a:ln>
            <a:solidFill>
              <a:srgbClr val="E2AC00"/>
            </a:solidFill>
          </a:ln>
        </p:spPr>
        <p:txBody>
          <a:bodyPr wrap="square" rtlCol="0">
            <a:spAutoFit/>
          </a:bodyPr>
          <a:lstStyle/>
          <a:p>
            <a:r>
              <a:rPr lang="de-DE" sz="1991" dirty="0"/>
              <a:t>Radiodiskussion 2 im </a:t>
            </a:r>
            <a:r>
              <a:rPr lang="de-DE" sz="1991" i="1" dirty="0" err="1"/>
              <a:t>MonoDiaLog</a:t>
            </a:r>
            <a:r>
              <a:rPr lang="de-DE" sz="1991" dirty="0"/>
              <a:t>-Modul „Fast-Fashion: Sollen wir alle auf Fast-Fashion verzichten?“, Teil 2, S. 15</a:t>
            </a:r>
          </a:p>
        </p:txBody>
      </p:sp>
      <p:pic>
        <p:nvPicPr>
          <p:cNvPr id="7" name="Grafik 1">
            <a:extLst>
              <a:ext uri="{FF2B5EF4-FFF2-40B4-BE49-F238E27FC236}">
                <a16:creationId xmlns:a16="http://schemas.microsoft.com/office/drawing/2014/main" id="{7A9997A5-8686-FF43-6C1E-362F8C01820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47" t="19010" r="-50173" b="16845"/>
          <a:stretch/>
        </p:blipFill>
        <p:spPr>
          <a:xfrm>
            <a:off x="264" y="7730"/>
            <a:ext cx="752868" cy="9753600"/>
          </a:xfrm>
          <a:prstGeom prst="rect">
            <a:avLst/>
          </a:prstGeom>
        </p:spPr>
      </p:pic>
      <p:pic>
        <p:nvPicPr>
          <p:cNvPr id="8" name="Grafik 6" descr="Ein Bild, das Grafiken, Kreis, Screenshot, Schrift enthält.&#10;&#10;Automatisch generierte Beschreibung">
            <a:extLst>
              <a:ext uri="{FF2B5EF4-FFF2-40B4-BE49-F238E27FC236}">
                <a16:creationId xmlns:a16="http://schemas.microsoft.com/office/drawing/2014/main" id="{59CD37B9-BFC3-0ECB-9E0D-0B201C4DE7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7537" y="168978"/>
            <a:ext cx="959167" cy="729284"/>
          </a:xfrm>
          <a:prstGeom prst="rect">
            <a:avLst/>
          </a:prstGeom>
        </p:spPr>
      </p:pic>
      <p:pic>
        <p:nvPicPr>
          <p:cNvPr id="10" name="Grafik 9" descr="Ein Bild, das Text, Screenshot, Schrift, Zahl enthält.&#10;&#10;Automatisch generierte Beschreibung">
            <a:extLst>
              <a:ext uri="{FF2B5EF4-FFF2-40B4-BE49-F238E27FC236}">
                <a16:creationId xmlns:a16="http://schemas.microsoft.com/office/drawing/2014/main" id="{D52A3BCA-570D-C094-A275-A45D2CFFFA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3748" y="2383995"/>
            <a:ext cx="9581053" cy="5248394"/>
          </a:xfrm>
          <a:prstGeom prst="rect">
            <a:avLst/>
          </a:prstGeom>
          <a:ln>
            <a:solidFill>
              <a:srgbClr val="E2AC00"/>
            </a:solidFill>
          </a:ln>
        </p:spPr>
      </p:pic>
      <p:pic>
        <p:nvPicPr>
          <p:cNvPr id="4" name="TM2_TB2_Audioinput Radiointro.mp3">
            <a:hlinkClick r:id="" action="ppaction://media"/>
            <a:extLst>
              <a:ext uri="{FF2B5EF4-FFF2-40B4-BE49-F238E27FC236}">
                <a16:creationId xmlns:a16="http://schemas.microsoft.com/office/drawing/2014/main" id="{46DF9E91-217B-CAE7-5014-5F7B151311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73223" y="6797818"/>
            <a:ext cx="812800" cy="812800"/>
          </a:xfrm>
          <a:prstGeom prst="rect">
            <a:avLst/>
          </a:prstGeom>
        </p:spPr>
      </p:pic>
      <p:sp>
        <p:nvSpPr>
          <p:cNvPr id="9" name="Textfeld 8">
            <a:extLst>
              <a:ext uri="{FF2B5EF4-FFF2-40B4-BE49-F238E27FC236}">
                <a16:creationId xmlns:a16="http://schemas.microsoft.com/office/drawing/2014/main" id="{F4C91A9B-D835-D4A3-E717-B040536DBDB4}"/>
              </a:ext>
            </a:extLst>
          </p:cNvPr>
          <p:cNvSpPr txBox="1"/>
          <p:nvPr/>
        </p:nvSpPr>
        <p:spPr>
          <a:xfrm>
            <a:off x="2576506" y="7958971"/>
            <a:ext cx="2169666" cy="573875"/>
          </a:xfrm>
          <a:prstGeom prst="rect">
            <a:avLst/>
          </a:prstGeom>
          <a:noFill/>
          <a:ln>
            <a:solidFill>
              <a:srgbClr val="E2AC00"/>
            </a:solidFill>
          </a:ln>
        </p:spPr>
        <p:txBody>
          <a:bodyPr wrap="square" rtlCol="0">
            <a:spAutoFit/>
          </a:bodyPr>
          <a:lstStyle/>
          <a:p>
            <a:r>
              <a:rPr lang="de-DE" sz="3129" b="1" dirty="0"/>
              <a:t>Radiointro</a:t>
            </a:r>
          </a:p>
        </p:txBody>
      </p:sp>
    </p:spTree>
    <p:extLst>
      <p:ext uri="{BB962C8B-B14F-4D97-AF65-F5344CB8AC3E}">
        <p14:creationId xmlns:p14="http://schemas.microsoft.com/office/powerpoint/2010/main" val="253505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7B6DA9-E9FA-13DE-AFEF-D5F4D513CB56}"/>
              </a:ext>
            </a:extLst>
          </p:cNvPr>
          <p:cNvSpPr>
            <a:spLocks noGrp="1"/>
          </p:cNvSpPr>
          <p:nvPr>
            <p:ph idx="1"/>
          </p:nvPr>
        </p:nvSpPr>
        <p:spPr/>
        <p:txBody>
          <a:bodyPr/>
          <a:lstStyle/>
          <a:p>
            <a:r>
              <a:rPr lang="de-DE" dirty="0" err="1"/>
              <a:t>Schüler_innen</a:t>
            </a:r>
            <a:r>
              <a:rPr lang="de-DE" dirty="0"/>
              <a:t> verfassen einen argumentativen Text</a:t>
            </a:r>
          </a:p>
          <a:p>
            <a:endParaRPr lang="de-DE" dirty="0"/>
          </a:p>
          <a:p>
            <a:r>
              <a:rPr lang="de-DE" dirty="0"/>
              <a:t>Wird in Themenblock 4 des Trainingsmoduls 2 besprochen</a:t>
            </a:r>
          </a:p>
          <a:p>
            <a:endParaRPr lang="de-DE" dirty="0"/>
          </a:p>
          <a:p>
            <a:endParaRPr lang="de-DE" dirty="0"/>
          </a:p>
        </p:txBody>
      </p:sp>
      <p:sp>
        <p:nvSpPr>
          <p:cNvPr id="3" name="Titel 2">
            <a:extLst>
              <a:ext uri="{FF2B5EF4-FFF2-40B4-BE49-F238E27FC236}">
                <a16:creationId xmlns:a16="http://schemas.microsoft.com/office/drawing/2014/main" id="{0DAED8B3-8CA0-EE13-350E-FF353E11EF15}"/>
              </a:ext>
            </a:extLst>
          </p:cNvPr>
          <p:cNvSpPr>
            <a:spLocks noGrp="1"/>
          </p:cNvSpPr>
          <p:nvPr>
            <p:ph type="title"/>
          </p:nvPr>
        </p:nvSpPr>
        <p:spPr/>
        <p:txBody>
          <a:bodyPr/>
          <a:lstStyle/>
          <a:p>
            <a:r>
              <a:rPr lang="de-DE" dirty="0"/>
              <a:t>Phase 3: Schriftliches Argumentieren</a:t>
            </a:r>
          </a:p>
        </p:txBody>
      </p:sp>
      <p:pic>
        <p:nvPicPr>
          <p:cNvPr id="5" name="Grafik 4">
            <a:extLst>
              <a:ext uri="{FF2B5EF4-FFF2-40B4-BE49-F238E27FC236}">
                <a16:creationId xmlns:a16="http://schemas.microsoft.com/office/drawing/2014/main" id="{CA62DEB2-6F37-4CD4-AE39-2DFB7D05FD5E}"/>
              </a:ext>
            </a:extLst>
          </p:cNvPr>
          <p:cNvPicPr>
            <a:picLocks noChangeAspect="1"/>
          </p:cNvPicPr>
          <p:nvPr/>
        </p:nvPicPr>
        <p:blipFill rotWithShape="1">
          <a:blip r:embed="rId3"/>
          <a:srcRect l="23854" t="43519" r="9584" b="30556"/>
          <a:stretch/>
        </p:blipFill>
        <p:spPr>
          <a:xfrm>
            <a:off x="2899251" y="5857023"/>
            <a:ext cx="11541760" cy="2528711"/>
          </a:xfrm>
          <a:prstGeom prst="rect">
            <a:avLst/>
          </a:prstGeom>
          <a:ln>
            <a:solidFill>
              <a:schemeClr val="accent4"/>
            </a:solidFill>
          </a:ln>
        </p:spPr>
      </p:pic>
      <p:pic>
        <p:nvPicPr>
          <p:cNvPr id="4" name="Grafik 1">
            <a:extLst>
              <a:ext uri="{FF2B5EF4-FFF2-40B4-BE49-F238E27FC236}">
                <a16:creationId xmlns:a16="http://schemas.microsoft.com/office/drawing/2014/main" id="{890C70E2-F7F5-DC5F-7920-CD8656581C0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1447" t="19010" r="-50173" b="16845"/>
          <a:stretch/>
        </p:blipFill>
        <p:spPr>
          <a:xfrm>
            <a:off x="264" y="7730"/>
            <a:ext cx="752868" cy="9753600"/>
          </a:xfrm>
          <a:prstGeom prst="rect">
            <a:avLst/>
          </a:prstGeom>
        </p:spPr>
      </p:pic>
      <p:pic>
        <p:nvPicPr>
          <p:cNvPr id="6" name="Grafik 6" descr="Ein Bild, das Grafiken, Kreis, Screenshot, Schrift enthält.&#10;&#10;Automatisch generierte Beschreibung">
            <a:extLst>
              <a:ext uri="{FF2B5EF4-FFF2-40B4-BE49-F238E27FC236}">
                <a16:creationId xmlns:a16="http://schemas.microsoft.com/office/drawing/2014/main" id="{59F816A2-94C5-96FF-6400-21A080B719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7537" y="-127584"/>
            <a:ext cx="959167" cy="729284"/>
          </a:xfrm>
          <a:prstGeom prst="rect">
            <a:avLst/>
          </a:prstGeom>
        </p:spPr>
      </p:pic>
    </p:spTree>
    <p:extLst>
      <p:ext uri="{BB962C8B-B14F-4D97-AF65-F5344CB8AC3E}">
        <p14:creationId xmlns:p14="http://schemas.microsoft.com/office/powerpoint/2010/main" val="169560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53862C-3FE2-4255-A74A-A454BA94F82F}"/>
              </a:ext>
            </a:extLst>
          </p:cNvPr>
          <p:cNvSpPr>
            <a:spLocks noGrp="1"/>
          </p:cNvSpPr>
          <p:nvPr>
            <p:ph idx="1"/>
          </p:nvPr>
        </p:nvSpPr>
        <p:spPr/>
        <p:txBody>
          <a:bodyPr>
            <a:normAutofit fontScale="92500"/>
          </a:bodyPr>
          <a:lstStyle/>
          <a:p>
            <a:r>
              <a:rPr lang="de-AT" sz="2276" b="1" dirty="0"/>
              <a:t>Feilke</a:t>
            </a:r>
            <a:r>
              <a:rPr lang="de-AT" sz="2276" dirty="0"/>
              <a:t>, Helmuth (2014): Argumente für eine Didaktik der Textprozeduren. In: Feilke, Helmuth/Bachmann, Thomas (Hrsg.): Werkzeuge des Schreibens. Stuttgart: </a:t>
            </a:r>
            <a:r>
              <a:rPr lang="de-AT" sz="2276" dirty="0" err="1"/>
              <a:t>Fillibach</a:t>
            </a:r>
            <a:r>
              <a:rPr lang="de-AT" sz="2276" dirty="0"/>
              <a:t> bei Klett, S. 11-35.</a:t>
            </a:r>
          </a:p>
          <a:p>
            <a:r>
              <a:rPr lang="de-AT" sz="2276" b="1" dirty="0"/>
              <a:t>Feilke</a:t>
            </a:r>
            <a:r>
              <a:rPr lang="de-AT" sz="2276" dirty="0"/>
              <a:t>, Helmuth/</a:t>
            </a:r>
            <a:r>
              <a:rPr lang="de-AT" sz="2276" b="1" dirty="0"/>
              <a:t>Tophinke</a:t>
            </a:r>
            <a:r>
              <a:rPr lang="de-AT" sz="2276" dirty="0"/>
              <a:t>, Doris (2017): Materialgestützt Argumentieren. In: Praxis Deutsch 44, 262, S. 4-13. </a:t>
            </a:r>
          </a:p>
          <a:p>
            <a:pPr algn="l"/>
            <a:r>
              <a:rPr lang="de-AT" sz="2276" b="1" dirty="0"/>
              <a:t>Reinsperger</a:t>
            </a:r>
            <a:r>
              <a:rPr lang="de-AT" sz="2276" dirty="0"/>
              <a:t>, Victoria/</a:t>
            </a:r>
            <a:r>
              <a:rPr lang="de-AT" sz="2276" b="1" dirty="0"/>
              <a:t>Ehrig</a:t>
            </a:r>
            <a:r>
              <a:rPr lang="de-AT" sz="2276" dirty="0"/>
              <a:t>, Britta/</a:t>
            </a:r>
            <a:r>
              <a:rPr lang="de-AT" sz="2276" b="1" dirty="0"/>
              <a:t>Ehrenmüller</a:t>
            </a:r>
            <a:r>
              <a:rPr lang="de-AT" sz="2276" dirty="0"/>
              <a:t>, Jürgen/</a:t>
            </a:r>
            <a:r>
              <a:rPr lang="de-AT" sz="2276" b="1" dirty="0"/>
              <a:t>Schicker</a:t>
            </a:r>
            <a:r>
              <a:rPr lang="de-AT" sz="2276" dirty="0"/>
              <a:t>, Stephan/</a:t>
            </a:r>
            <a:r>
              <a:rPr lang="de-AT" sz="2276" b="1" dirty="0"/>
              <a:t>Akbulut</a:t>
            </a:r>
            <a:r>
              <a:rPr lang="de-AT" sz="2276" dirty="0"/>
              <a:t>, Muhammed/</a:t>
            </a:r>
            <a:r>
              <a:rPr lang="de-AT" sz="2276" b="1" dirty="0"/>
              <a:t>Schmölzer-</a:t>
            </a:r>
            <a:r>
              <a:rPr lang="de-AT" sz="2276" b="1" dirty="0" err="1"/>
              <a:t>Eibinge</a:t>
            </a:r>
            <a:r>
              <a:rPr lang="de-AT" sz="2276" dirty="0" err="1"/>
              <a:t>r</a:t>
            </a:r>
            <a:r>
              <a:rPr lang="de-AT" sz="2276" dirty="0"/>
              <a:t>, Sabine (2022): </a:t>
            </a:r>
            <a:r>
              <a:rPr lang="de-AT" sz="2276" dirty="0" err="1"/>
              <a:t>DiaLog</a:t>
            </a:r>
            <a:r>
              <a:rPr lang="de-AT" sz="2276" dirty="0"/>
              <a:t> - </a:t>
            </a:r>
            <a:r>
              <a:rPr lang="de-AT" sz="2276" dirty="0" err="1"/>
              <a:t>Schüler_innen</a:t>
            </a:r>
            <a:r>
              <a:rPr lang="de-AT" sz="2276" dirty="0"/>
              <a:t> diskutieren kontroverse Fragen zum Klimawandel. Förderung schriftlicher Argumentationsfähigkeiten in der Erst-, Zweit- und Fremdsprache Deutsch . In: Zeitschrift für Deutsch im Kontext von Mehrsprachigkeit. 38,1+2, S. 160-175.</a:t>
            </a:r>
          </a:p>
          <a:p>
            <a:pPr>
              <a:defRPr/>
            </a:pPr>
            <a:r>
              <a:rPr lang="de-AT" sz="2276" b="1" dirty="0"/>
              <a:t>Schmölzer-</a:t>
            </a:r>
            <a:r>
              <a:rPr lang="de-AT" sz="2276" b="1" dirty="0" err="1"/>
              <a:t>Eibinger</a:t>
            </a:r>
            <a:r>
              <a:rPr lang="de-AT" sz="2276" dirty="0"/>
              <a:t>, Sabine/</a:t>
            </a:r>
            <a:r>
              <a:rPr lang="de-AT" sz="2276" b="1" dirty="0"/>
              <a:t>Dorner</a:t>
            </a:r>
            <a:r>
              <a:rPr lang="de-AT" sz="2276" dirty="0"/>
              <a:t>, Magdalena (2012): Literale Handlungskompetenz als Basis des Lernens in jedem Fach. In: </a:t>
            </a:r>
            <a:r>
              <a:rPr lang="de-AT" sz="2276" dirty="0" err="1"/>
              <a:t>Paechter</a:t>
            </a:r>
            <a:r>
              <a:rPr lang="de-AT" sz="2276" dirty="0"/>
              <a:t>, Manuela [u.a.] (Hrsg.): Handbuch Kompetenzorientierter Unterricht. Weinheim/Basel: Beltz (= Pädagogik), S. 60–71.</a:t>
            </a:r>
          </a:p>
          <a:p>
            <a:pPr>
              <a:defRPr/>
            </a:pPr>
            <a:r>
              <a:rPr lang="de-AT" sz="2276" b="1" dirty="0"/>
              <a:t>Schmölzer-</a:t>
            </a:r>
            <a:r>
              <a:rPr lang="de-AT" sz="2276" b="1" dirty="0" err="1"/>
              <a:t>Eibinger</a:t>
            </a:r>
            <a:r>
              <a:rPr lang="de-AT" sz="2276" dirty="0"/>
              <a:t>, Sabine/</a:t>
            </a:r>
            <a:r>
              <a:rPr lang="de-AT" sz="2276" b="1" dirty="0"/>
              <a:t>Grundler</a:t>
            </a:r>
            <a:r>
              <a:rPr lang="de-AT" sz="2276" dirty="0"/>
              <a:t>, Elke/</a:t>
            </a:r>
            <a:r>
              <a:rPr lang="de-AT" sz="2276" b="1" dirty="0" err="1"/>
              <a:t>Rezat</a:t>
            </a:r>
            <a:r>
              <a:rPr lang="de-AT" sz="2276" dirty="0"/>
              <a:t>, Sara (2020): Positionierungen in argumentativen Gesprächen und Briefen der Schule. In: Zeitschrift für Angewandte Linguistik, 1/2020, S. 99–127.</a:t>
            </a:r>
          </a:p>
          <a:p>
            <a:pPr marL="0" indent="0">
              <a:buNone/>
            </a:pPr>
            <a:endParaRPr lang="de-DE" dirty="0"/>
          </a:p>
        </p:txBody>
      </p:sp>
      <p:sp>
        <p:nvSpPr>
          <p:cNvPr id="3" name="Titel 2">
            <a:extLst>
              <a:ext uri="{FF2B5EF4-FFF2-40B4-BE49-F238E27FC236}">
                <a16:creationId xmlns:a16="http://schemas.microsoft.com/office/drawing/2014/main" id="{BDA8E20F-D235-E17C-94E1-C9B1ADF85E64}"/>
              </a:ext>
            </a:extLst>
          </p:cNvPr>
          <p:cNvSpPr>
            <a:spLocks noGrp="1"/>
          </p:cNvSpPr>
          <p:nvPr>
            <p:ph type="title"/>
          </p:nvPr>
        </p:nvSpPr>
        <p:spPr>
          <a:xfrm>
            <a:off x="923103" y="751380"/>
            <a:ext cx="11391206" cy="1885951"/>
          </a:xfrm>
        </p:spPr>
        <p:txBody>
          <a:bodyPr/>
          <a:lstStyle/>
          <a:p>
            <a:r>
              <a:rPr lang="de-DE" dirty="0"/>
              <a:t>Literatur</a:t>
            </a:r>
          </a:p>
        </p:txBody>
      </p:sp>
      <p:pic>
        <p:nvPicPr>
          <p:cNvPr id="4" name="Grafik 1">
            <a:extLst>
              <a:ext uri="{FF2B5EF4-FFF2-40B4-BE49-F238E27FC236}">
                <a16:creationId xmlns:a16="http://schemas.microsoft.com/office/drawing/2014/main" id="{9FC5083A-C8BD-69A4-511E-7B097AEEA91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1447" t="19010" r="-50173" b="16845"/>
          <a:stretch/>
        </p:blipFill>
        <p:spPr>
          <a:xfrm>
            <a:off x="264" y="7730"/>
            <a:ext cx="752868" cy="9753600"/>
          </a:xfrm>
          <a:prstGeom prst="rect">
            <a:avLst/>
          </a:prstGeom>
        </p:spPr>
      </p:pic>
      <p:pic>
        <p:nvPicPr>
          <p:cNvPr id="5" name="Grafik 6" descr="Ein Bild, das Grafiken, Kreis, Screenshot, Schrift enthält.&#10;&#10;Automatisch generierte Beschreibung">
            <a:extLst>
              <a:ext uri="{FF2B5EF4-FFF2-40B4-BE49-F238E27FC236}">
                <a16:creationId xmlns:a16="http://schemas.microsoft.com/office/drawing/2014/main" id="{D0D5E4BF-3358-7EDB-AC97-584EF17C1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7537" y="-127579"/>
            <a:ext cx="959167" cy="729284"/>
          </a:xfrm>
          <a:prstGeom prst="rect">
            <a:avLst/>
          </a:prstGeom>
        </p:spPr>
      </p:pic>
    </p:spTree>
    <p:extLst>
      <p:ext uri="{BB962C8B-B14F-4D97-AF65-F5344CB8AC3E}">
        <p14:creationId xmlns:p14="http://schemas.microsoft.com/office/powerpoint/2010/main" val="351916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EA3856C-BE51-A443-935E-5B859AF796CB}"/>
              </a:ext>
            </a:extLst>
          </p:cNvPr>
          <p:cNvSpPr txBox="1">
            <a:spLocks/>
          </p:cNvSpPr>
          <p:nvPr/>
        </p:nvSpPr>
        <p:spPr>
          <a:xfrm>
            <a:off x="1346256" y="2458532"/>
            <a:ext cx="15252599" cy="3278457"/>
          </a:xfrm>
          <a:prstGeom prst="rect">
            <a:avLst/>
          </a:prstGeom>
        </p:spPr>
        <p:txBody>
          <a:bodyPr vert="horz" lIns="130048" tIns="65024" rIns="130048" bIns="6502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9387"/>
              </a:spcBef>
              <a:spcAft>
                <a:spcPts val="2133"/>
              </a:spcAft>
            </a:pPr>
            <a:br>
              <a:rPr lang="en-US" sz="5689" b="1" kern="0" dirty="0">
                <a:solidFill>
                  <a:srgbClr val="E2B000"/>
                </a:solidFill>
                <a:latin typeface="Calibri" panose="020F0502020204030204" pitchFamily="34" charset="0"/>
                <a:ea typeface="Times New Roman" panose="02020603050405020304" pitchFamily="18" charset="0"/>
                <a:cs typeface="Times New Roman" panose="02020603050405020304" pitchFamily="18" charset="0"/>
              </a:rPr>
            </a:br>
            <a:r>
              <a:rPr lang="en-US" sz="5689" b="1" kern="0" dirty="0">
                <a:solidFill>
                  <a:srgbClr val="E2B000"/>
                </a:solidFill>
                <a:latin typeface="Calibri" panose="020F0502020204030204" pitchFamily="34" charset="0"/>
                <a:ea typeface="Times New Roman" panose="02020603050405020304" pitchFamily="18" charset="0"/>
                <a:cs typeface="Times New Roman" panose="02020603050405020304" pitchFamily="18" charset="0"/>
              </a:rPr>
              <a:t>TRAININGSMODUL 2</a:t>
            </a:r>
            <a:br>
              <a:rPr lang="de-AT" sz="6258" b="1" kern="0" dirty="0">
                <a:solidFill>
                  <a:srgbClr val="E2B000"/>
                </a:solidFill>
                <a:latin typeface="Calibri" panose="020F0502020204030204" pitchFamily="34" charset="0"/>
                <a:ea typeface="Times New Roman" panose="02020603050405020304" pitchFamily="18" charset="0"/>
                <a:cs typeface="Times New Roman" panose="02020603050405020304" pitchFamily="18" charset="0"/>
              </a:rPr>
            </a:br>
            <a:r>
              <a:rPr lang="de-AT" sz="3982" b="1" kern="0" dirty="0">
                <a:latin typeface="Calibri" panose="020F0502020204030204" pitchFamily="34" charset="0"/>
                <a:ea typeface="Calibri" panose="020F0502020204030204" pitchFamily="34" charset="0"/>
                <a:cs typeface="Arial" panose="020B0604020202020204" pitchFamily="34" charset="0"/>
              </a:rPr>
              <a:t>Themenblock 1: </a:t>
            </a:r>
            <a:r>
              <a:rPr lang="de-AT" sz="3982" b="1" i="1" kern="0" dirty="0" err="1">
                <a:latin typeface="Calibri" panose="020F0502020204030204" pitchFamily="34" charset="0"/>
                <a:ea typeface="Calibri" panose="020F0502020204030204" pitchFamily="34" charset="0"/>
                <a:cs typeface="Arial" panose="020B0604020202020204" pitchFamily="34" charset="0"/>
              </a:rPr>
              <a:t>MonoDiaLog</a:t>
            </a:r>
            <a:r>
              <a:rPr lang="de-AT" sz="3982" b="1" i="1" kern="0" dirty="0">
                <a:latin typeface="Calibri" panose="020F0502020204030204" pitchFamily="34" charset="0"/>
                <a:ea typeface="Calibri" panose="020F0502020204030204" pitchFamily="34" charset="0"/>
                <a:cs typeface="Arial" panose="020B0604020202020204" pitchFamily="34" charset="0"/>
              </a:rPr>
              <a:t> II</a:t>
            </a:r>
            <a:br>
              <a:rPr lang="de-AT" sz="3982" b="1" dirty="0">
                <a:latin typeface="Calibri" panose="020F0502020204030204" pitchFamily="34" charset="0"/>
                <a:ea typeface="Times New Roman" panose="02020603050405020304" pitchFamily="18" charset="0"/>
                <a:cs typeface="Times New Roman" panose="02020603050405020304" pitchFamily="18" charset="0"/>
              </a:rPr>
            </a:br>
            <a:r>
              <a:rPr lang="de-AT" sz="3982" b="1" dirty="0">
                <a:latin typeface="Calibri" panose="020F0502020204030204" pitchFamily="34" charset="0"/>
                <a:ea typeface="Times New Roman" panose="02020603050405020304" pitchFamily="18" charset="0"/>
                <a:cs typeface="Times New Roman" panose="02020603050405020304" pitchFamily="18" charset="0"/>
              </a:rPr>
              <a:t> </a:t>
            </a:r>
            <a:br>
              <a:rPr lang="de-AT" sz="3982" b="1" dirty="0">
                <a:latin typeface="Calibri" panose="020F0502020204030204" pitchFamily="34" charset="0"/>
                <a:ea typeface="Times New Roman" panose="02020603050405020304" pitchFamily="18" charset="0"/>
                <a:cs typeface="Times New Roman" panose="02020603050405020304" pitchFamily="18" charset="0"/>
              </a:rPr>
            </a:br>
            <a:endParaRPr lang="de-AT" sz="3982" dirty="0"/>
          </a:p>
        </p:txBody>
      </p:sp>
      <p:sp>
        <p:nvSpPr>
          <p:cNvPr id="5" name="Textfeld 4">
            <a:extLst>
              <a:ext uri="{FF2B5EF4-FFF2-40B4-BE49-F238E27FC236}">
                <a16:creationId xmlns:a16="http://schemas.microsoft.com/office/drawing/2014/main" id="{1F546401-6C42-A145-9E70-BE5FA6C5B85D}"/>
              </a:ext>
            </a:extLst>
          </p:cNvPr>
          <p:cNvSpPr txBox="1"/>
          <p:nvPr/>
        </p:nvSpPr>
        <p:spPr>
          <a:xfrm>
            <a:off x="9879717" y="7005651"/>
            <a:ext cx="7318760" cy="2236894"/>
          </a:xfrm>
          <a:prstGeom prst="rect">
            <a:avLst/>
          </a:prstGeom>
          <a:noFill/>
        </p:spPr>
        <p:txBody>
          <a:bodyPr wrap="square">
            <a:spAutoFit/>
          </a:bodyPr>
          <a:lstStyle/>
          <a:p>
            <a:r>
              <a:rPr lang="de-AT" sz="1991" dirty="0" err="1">
                <a:latin typeface="Calibri" panose="020F0502020204030204" pitchFamily="34" charset="0"/>
                <a:ea typeface="Times New Roman" panose="02020603050405020304" pitchFamily="18" charset="0"/>
                <a:cs typeface="Times New Roman" panose="02020603050405020304" pitchFamily="18" charset="0"/>
              </a:rPr>
              <a:t>Autor_innen</a:t>
            </a:r>
            <a:r>
              <a:rPr lang="de-AT" sz="1991" dirty="0">
                <a:latin typeface="Calibri" panose="020F0502020204030204" pitchFamily="34" charset="0"/>
                <a:ea typeface="Times New Roman" panose="02020603050405020304" pitchFamily="18" charset="0"/>
                <a:cs typeface="Times New Roman" panose="02020603050405020304" pitchFamily="18" charset="0"/>
              </a:rPr>
              <a:t>:</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Victoria </a:t>
            </a:r>
            <a:r>
              <a:rPr lang="de-AT" sz="1991" dirty="0" err="1">
                <a:latin typeface="Calibri" panose="020F0502020204030204" pitchFamily="34" charset="0"/>
                <a:ea typeface="Times New Roman" panose="02020603050405020304" pitchFamily="18" charset="0"/>
                <a:cs typeface="Times New Roman" panose="02020603050405020304" pitchFamily="18" charset="0"/>
              </a:rPr>
              <a:t>Reinsperger</a:t>
            </a:r>
            <a:r>
              <a:rPr lang="de-AT" sz="1991" dirty="0">
                <a:latin typeface="Calibri" panose="020F0502020204030204" pitchFamily="34" charset="0"/>
                <a:ea typeface="Times New Roman" panose="02020603050405020304" pitchFamily="18" charset="0"/>
                <a:cs typeface="Times New Roman" panose="02020603050405020304" pitchFamily="18" charset="0"/>
              </a:rPr>
              <a:t>,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Britta Ehrig, </a:t>
            </a:r>
            <a:r>
              <a:rPr lang="de-AT" sz="1991" i="1" dirty="0">
                <a:latin typeface="Calibri" panose="020F0502020204030204" pitchFamily="34" charset="0"/>
                <a:ea typeface="Times New Roman" panose="02020603050405020304" pitchFamily="18" charset="0"/>
                <a:cs typeface="Times New Roman" panose="02020603050405020304" pitchFamily="18" charset="0"/>
              </a:rPr>
              <a:t>NHL </a:t>
            </a:r>
            <a:r>
              <a:rPr lang="de-AT" sz="1991" i="1" dirty="0" err="1">
                <a:latin typeface="Calibri" panose="020F0502020204030204" pitchFamily="34" charset="0"/>
                <a:ea typeface="Times New Roman" panose="02020603050405020304" pitchFamily="18" charset="0"/>
                <a:cs typeface="Times New Roman" panose="02020603050405020304" pitchFamily="18" charset="0"/>
              </a:rPr>
              <a:t>Stenden</a:t>
            </a:r>
            <a:r>
              <a:rPr lang="de-AT" sz="1991" i="1" dirty="0">
                <a:latin typeface="Calibri" panose="020F0502020204030204" pitchFamily="34" charset="0"/>
                <a:ea typeface="Times New Roman" panose="02020603050405020304" pitchFamily="18" charset="0"/>
                <a:cs typeface="Times New Roman" panose="02020603050405020304" pitchFamily="18" charset="0"/>
              </a:rPr>
              <a:t> </a:t>
            </a:r>
            <a:r>
              <a:rPr lang="de-AT" sz="1991" i="1" dirty="0" err="1">
                <a:latin typeface="Calibri" panose="020F0502020204030204" pitchFamily="34" charset="0"/>
                <a:ea typeface="Times New Roman" panose="02020603050405020304" pitchFamily="18" charset="0"/>
                <a:cs typeface="Times New Roman" panose="02020603050405020304" pitchFamily="18" charset="0"/>
              </a:rPr>
              <a:t>Hogeschool</a:t>
            </a:r>
            <a:r>
              <a:rPr lang="de-AT" sz="1991" i="1" dirty="0">
                <a:latin typeface="Calibri" panose="020F0502020204030204" pitchFamily="34" charset="0"/>
                <a:ea typeface="Times New Roman" panose="02020603050405020304" pitchFamily="18" charset="0"/>
                <a:cs typeface="Times New Roman" panose="02020603050405020304" pitchFamily="18" charset="0"/>
              </a:rPr>
              <a:t>, Niederlande</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Jürgen Ehrenmüller, </a:t>
            </a:r>
            <a:r>
              <a:rPr lang="de-AT" sz="1991" i="1" dirty="0">
                <a:latin typeface="Calibri" panose="020F0502020204030204" pitchFamily="34" charset="0"/>
                <a:ea typeface="Times New Roman" panose="02020603050405020304" pitchFamily="18" charset="0"/>
                <a:cs typeface="Times New Roman" panose="02020603050405020304" pitchFamily="18" charset="0"/>
              </a:rPr>
              <a:t>Westböhmische Universität in Pilsen, Tschechien</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Stephan Schicker,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Muhammed Akbulut,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br>
              <a:rPr lang="de-AT" sz="1991" b="1" dirty="0">
                <a:latin typeface="Calibri" panose="020F0502020204030204" pitchFamily="34" charset="0"/>
                <a:ea typeface="Times New Roman" panose="02020603050405020304" pitchFamily="18" charset="0"/>
                <a:cs typeface="Times New Roman" panose="02020603050405020304" pitchFamily="18" charset="0"/>
              </a:rPr>
            </a:br>
            <a:r>
              <a:rPr lang="de-AT" sz="1991" dirty="0">
                <a:latin typeface="Calibri" panose="020F0502020204030204" pitchFamily="34" charset="0"/>
                <a:ea typeface="Times New Roman" panose="02020603050405020304" pitchFamily="18" charset="0"/>
                <a:cs typeface="Times New Roman" panose="02020603050405020304" pitchFamily="18" charset="0"/>
              </a:rPr>
              <a:t>Sabine Schmölzer-</a:t>
            </a:r>
            <a:r>
              <a:rPr lang="de-AT" sz="1991" dirty="0" err="1">
                <a:latin typeface="Calibri" panose="020F0502020204030204" pitchFamily="34" charset="0"/>
                <a:ea typeface="Times New Roman" panose="02020603050405020304" pitchFamily="18" charset="0"/>
                <a:cs typeface="Times New Roman" panose="02020603050405020304" pitchFamily="18" charset="0"/>
              </a:rPr>
              <a:t>Eibinger</a:t>
            </a:r>
            <a:r>
              <a:rPr lang="de-AT" sz="1991" dirty="0">
                <a:latin typeface="Calibri" panose="020F0502020204030204" pitchFamily="34" charset="0"/>
                <a:ea typeface="Times New Roman" panose="02020603050405020304" pitchFamily="18" charset="0"/>
                <a:cs typeface="Times New Roman" panose="02020603050405020304" pitchFamily="18" charset="0"/>
              </a:rPr>
              <a:t>, </a:t>
            </a:r>
            <a:r>
              <a:rPr lang="de-AT" sz="1991" i="1" dirty="0">
                <a:latin typeface="Calibri" panose="020F0502020204030204" pitchFamily="34" charset="0"/>
                <a:ea typeface="Times New Roman" panose="02020603050405020304" pitchFamily="18" charset="0"/>
                <a:cs typeface="Times New Roman" panose="02020603050405020304" pitchFamily="18" charset="0"/>
              </a:rPr>
              <a:t>Universität Graz, Österreich</a:t>
            </a:r>
            <a:endParaRPr lang="de-DE" sz="1991" i="1" dirty="0"/>
          </a:p>
        </p:txBody>
      </p:sp>
      <p:pic>
        <p:nvPicPr>
          <p:cNvPr id="7" name="Grafik 6">
            <a:extLst>
              <a:ext uri="{FF2B5EF4-FFF2-40B4-BE49-F238E27FC236}">
                <a16:creationId xmlns:a16="http://schemas.microsoft.com/office/drawing/2014/main" id="{CBEEEF17-5534-C34B-B970-944C9515262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12" name="Grafik 11">
            <a:extLst>
              <a:ext uri="{FF2B5EF4-FFF2-40B4-BE49-F238E27FC236}">
                <a16:creationId xmlns:a16="http://schemas.microsoft.com/office/drawing/2014/main" id="{2FE64629-AC09-0F4A-A7C5-73DF7F12D2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080" y="533084"/>
            <a:ext cx="5311937" cy="810295"/>
          </a:xfrm>
          <a:prstGeom prst="rect">
            <a:avLst/>
          </a:prstGeom>
        </p:spPr>
      </p:pic>
      <p:pic>
        <p:nvPicPr>
          <p:cNvPr id="2" name="Grafik 1" descr="Ein Bild, das Symbol, Kreis, Screenshot, Grafiken enthält.&#10;&#10;Automatisch generierte Beschreibung">
            <a:extLst>
              <a:ext uri="{FF2B5EF4-FFF2-40B4-BE49-F238E27FC236}">
                <a16:creationId xmlns:a16="http://schemas.microsoft.com/office/drawing/2014/main" id="{879BF7B0-831C-AC38-2BA2-AD025C080A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3080" y="8924197"/>
            <a:ext cx="1025934" cy="357632"/>
          </a:xfrm>
          <a:prstGeom prst="rect">
            <a:avLst/>
          </a:prstGeom>
          <a:noFill/>
          <a:ln>
            <a:noFill/>
          </a:ln>
        </p:spPr>
      </p:pic>
    </p:spTree>
    <p:extLst>
      <p:ext uri="{BB962C8B-B14F-4D97-AF65-F5344CB8AC3E}">
        <p14:creationId xmlns:p14="http://schemas.microsoft.com/office/powerpoint/2010/main" val="75872925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455C593-8CC2-FAC0-4EE9-F0EE16874608}"/>
              </a:ext>
            </a:extLst>
          </p:cNvPr>
          <p:cNvSpPr>
            <a:spLocks noGrp="1"/>
          </p:cNvSpPr>
          <p:nvPr>
            <p:ph idx="1"/>
          </p:nvPr>
        </p:nvSpPr>
        <p:spPr/>
        <p:txBody>
          <a:bodyPr/>
          <a:lstStyle/>
          <a:p>
            <a:pPr marL="0" indent="0">
              <a:buNone/>
            </a:pPr>
            <a:endParaRPr lang="de-AT" i="1" dirty="0"/>
          </a:p>
          <a:p>
            <a:pPr marL="0" indent="0" algn="ctr">
              <a:buNone/>
            </a:pPr>
            <a:r>
              <a:rPr lang="de-AT" b="1" dirty="0"/>
              <a:t>Vielen Dank für Ihre Aufmerksamkeit und bis bald im Themenblock 3 des Trainingsmoduls 2. </a:t>
            </a:r>
          </a:p>
          <a:p>
            <a:pPr marL="0" indent="0">
              <a:buNone/>
            </a:pPr>
            <a:endParaRPr lang="de-AT" i="1" dirty="0"/>
          </a:p>
          <a:p>
            <a:pPr marL="0" indent="0">
              <a:buNone/>
            </a:pPr>
            <a:endParaRPr lang="de-AT" i="1" dirty="0"/>
          </a:p>
          <a:p>
            <a:pPr marL="0" indent="0" algn="just">
              <a:buNone/>
            </a:pPr>
            <a:r>
              <a:rPr lang="de-AT" i="1" dirty="0"/>
              <a:t>Dieses Projekt wurde mit Unterstützung der Europäischen Kommission finanziert. Die Verantwortung für den Inhalt dieser Veröffentlichung tragen allein die </a:t>
            </a:r>
            <a:r>
              <a:rPr lang="de-AT" i="1" dirty="0" err="1"/>
              <a:t>Verfasser_innen</a:t>
            </a:r>
            <a:r>
              <a:rPr lang="de-AT" i="1" dirty="0"/>
              <a:t>; die Kommission haftet nicht für die weitere Verwendung der darin enthaltenen Angaben.</a:t>
            </a:r>
          </a:p>
          <a:p>
            <a:endParaRPr lang="de-DE" dirty="0"/>
          </a:p>
        </p:txBody>
      </p:sp>
      <p:sp>
        <p:nvSpPr>
          <p:cNvPr id="3" name="Titel 2">
            <a:extLst>
              <a:ext uri="{FF2B5EF4-FFF2-40B4-BE49-F238E27FC236}">
                <a16:creationId xmlns:a16="http://schemas.microsoft.com/office/drawing/2014/main" id="{54E5CC55-FC0E-860F-3B62-A51FB350373E}"/>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A9D149A3-4419-3475-C29C-A52097CBF3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8162" y="7358111"/>
            <a:ext cx="4849786" cy="993883"/>
          </a:xfrm>
          <a:prstGeom prst="rect">
            <a:avLst/>
          </a:prstGeom>
          <a:noFill/>
          <a:ln>
            <a:noFill/>
          </a:ln>
        </p:spPr>
      </p:pic>
      <p:pic>
        <p:nvPicPr>
          <p:cNvPr id="5" name="Grafik 1">
            <a:extLst>
              <a:ext uri="{FF2B5EF4-FFF2-40B4-BE49-F238E27FC236}">
                <a16:creationId xmlns:a16="http://schemas.microsoft.com/office/drawing/2014/main" id="{30296EA4-9389-A13D-A2FB-DBCF5BDF7B1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1447" t="19010" r="-50173" b="16845"/>
          <a:stretch/>
        </p:blipFill>
        <p:spPr>
          <a:xfrm>
            <a:off x="264" y="7730"/>
            <a:ext cx="752868" cy="9753600"/>
          </a:xfrm>
          <a:prstGeom prst="rect">
            <a:avLst/>
          </a:prstGeom>
        </p:spPr>
      </p:pic>
      <p:pic>
        <p:nvPicPr>
          <p:cNvPr id="6" name="Grafik 6" descr="Ein Bild, das Grafiken, Kreis, Screenshot, Schrift enthält.&#10;&#10;Automatisch generierte Beschreibung">
            <a:extLst>
              <a:ext uri="{FF2B5EF4-FFF2-40B4-BE49-F238E27FC236}">
                <a16:creationId xmlns:a16="http://schemas.microsoft.com/office/drawing/2014/main" id="{647F8366-96C6-1812-3E04-870158CD9C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7537" y="193699"/>
            <a:ext cx="959167" cy="729284"/>
          </a:xfrm>
          <a:prstGeom prst="rect">
            <a:avLst/>
          </a:prstGeom>
        </p:spPr>
      </p:pic>
    </p:spTree>
    <p:extLst>
      <p:ext uri="{BB962C8B-B14F-4D97-AF65-F5344CB8AC3E}">
        <p14:creationId xmlns:p14="http://schemas.microsoft.com/office/powerpoint/2010/main" val="1135245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BE7290A-B345-4F9F-B1F3-E0225AD53323}"/>
              </a:ext>
            </a:extLst>
          </p:cNvPr>
          <p:cNvSpPr>
            <a:spLocks noGrp="1"/>
          </p:cNvSpPr>
          <p:nvPr>
            <p:ph idx="1"/>
          </p:nvPr>
        </p:nvSpPr>
        <p:spPr>
          <a:xfrm>
            <a:off x="922867" y="2832846"/>
            <a:ext cx="15234670" cy="6048353"/>
          </a:xfrm>
        </p:spPr>
        <p:txBody>
          <a:bodyPr>
            <a:normAutofit/>
          </a:bodyPr>
          <a:lstStyle/>
          <a:p>
            <a:r>
              <a:rPr lang="de-AT" dirty="0"/>
              <a:t>Die </a:t>
            </a:r>
            <a:r>
              <a:rPr lang="de-AT" dirty="0" err="1"/>
              <a:t>Teilnehmer_innen</a:t>
            </a:r>
            <a:r>
              <a:rPr lang="de-AT" dirty="0"/>
              <a:t> kennen das Aufgabenarrangement </a:t>
            </a:r>
            <a:r>
              <a:rPr lang="de-AT" i="1" dirty="0" err="1"/>
              <a:t>MonoDiaLog</a:t>
            </a:r>
            <a:r>
              <a:rPr lang="de-AT" dirty="0"/>
              <a:t>. </a:t>
            </a:r>
          </a:p>
          <a:p>
            <a:endParaRPr lang="de-AT" dirty="0"/>
          </a:p>
          <a:p>
            <a:r>
              <a:rPr lang="de-AT" dirty="0"/>
              <a:t>Die </a:t>
            </a:r>
            <a:r>
              <a:rPr lang="de-AT" dirty="0" err="1"/>
              <a:t>Teilnehmer_innen</a:t>
            </a:r>
            <a:r>
              <a:rPr lang="de-AT" dirty="0"/>
              <a:t> kennen den Aufbau der einzelnen </a:t>
            </a:r>
            <a:r>
              <a:rPr lang="de-AT" i="1" dirty="0" err="1"/>
              <a:t>MonoDiaLog</a:t>
            </a:r>
            <a:r>
              <a:rPr lang="de-AT" dirty="0"/>
              <a:t>-Unterrichtsmodule.</a:t>
            </a:r>
          </a:p>
          <a:p>
            <a:endParaRPr lang="de-AT" dirty="0"/>
          </a:p>
          <a:p>
            <a:r>
              <a:rPr lang="de-AT" dirty="0"/>
              <a:t>Die </a:t>
            </a:r>
            <a:r>
              <a:rPr lang="de-AT" dirty="0" err="1"/>
              <a:t>Teilnehmer_innen</a:t>
            </a:r>
            <a:r>
              <a:rPr lang="de-AT" dirty="0"/>
              <a:t> kennen als Beispiel für die </a:t>
            </a:r>
            <a:r>
              <a:rPr lang="de-AT" i="1" dirty="0" err="1"/>
              <a:t>MonoDiaLog</a:t>
            </a:r>
            <a:r>
              <a:rPr lang="de-AT" dirty="0"/>
              <a:t>-Module das Modul „Fast-Fashion: Sollen wir alle auf Fast-Fashion verzichten“ und wissen, wie sie es im Unterricht in ihrem Lernkontext (</a:t>
            </a:r>
            <a:r>
              <a:rPr lang="de-AT" dirty="0" err="1"/>
              <a:t>DaE</a:t>
            </a:r>
            <a:r>
              <a:rPr lang="de-AT" dirty="0"/>
              <a:t> und/oder DaZ oder DaF) einsetzen können.</a:t>
            </a:r>
          </a:p>
          <a:p>
            <a:endParaRPr lang="de-AT" dirty="0"/>
          </a:p>
          <a:p>
            <a:r>
              <a:rPr lang="de-AT" dirty="0"/>
              <a:t>Die </a:t>
            </a:r>
            <a:r>
              <a:rPr lang="de-AT" dirty="0" err="1"/>
              <a:t>Teilnehmer_innen</a:t>
            </a:r>
            <a:r>
              <a:rPr lang="de-AT" dirty="0"/>
              <a:t> kennen das </a:t>
            </a:r>
            <a:r>
              <a:rPr lang="de-AT" dirty="0" err="1"/>
              <a:t>Textprozedurenkonzept</a:t>
            </a:r>
            <a:r>
              <a:rPr lang="de-AT" dirty="0"/>
              <a:t>. </a:t>
            </a:r>
          </a:p>
          <a:p>
            <a:endParaRPr lang="de-AT" dirty="0"/>
          </a:p>
          <a:p>
            <a:r>
              <a:rPr lang="de-AT" dirty="0"/>
              <a:t>Die </a:t>
            </a:r>
            <a:r>
              <a:rPr lang="de-AT" dirty="0" err="1"/>
              <a:t>Teilnehmer_innen</a:t>
            </a:r>
            <a:r>
              <a:rPr lang="de-AT" dirty="0"/>
              <a:t> kennen Möglichkeiten der Förderung des mündliches Argumentieren im Unterricht ausgehend von den Unterrichtsmodulen von </a:t>
            </a:r>
            <a:r>
              <a:rPr lang="de-AT" i="1" dirty="0" err="1"/>
              <a:t>DiaLog</a:t>
            </a:r>
            <a:r>
              <a:rPr lang="de-AT" dirty="0"/>
              <a:t>.</a:t>
            </a:r>
          </a:p>
        </p:txBody>
      </p:sp>
      <p:sp>
        <p:nvSpPr>
          <p:cNvPr id="3" name="Titel 2">
            <a:extLst>
              <a:ext uri="{FF2B5EF4-FFF2-40B4-BE49-F238E27FC236}">
                <a16:creationId xmlns:a16="http://schemas.microsoft.com/office/drawing/2014/main" id="{8340F021-F7BD-491E-84BA-163468C8ED10}"/>
              </a:ext>
            </a:extLst>
          </p:cNvPr>
          <p:cNvSpPr>
            <a:spLocks noGrp="1"/>
          </p:cNvSpPr>
          <p:nvPr>
            <p:ph type="title"/>
          </p:nvPr>
        </p:nvSpPr>
        <p:spPr/>
        <p:txBody>
          <a:bodyPr/>
          <a:lstStyle/>
          <a:p>
            <a:r>
              <a:rPr lang="de-AT" dirty="0"/>
              <a:t>Lernziele des Themenblocks</a:t>
            </a:r>
          </a:p>
        </p:txBody>
      </p:sp>
      <p:sp>
        <p:nvSpPr>
          <p:cNvPr id="6" name="Foliennummernplatzhalter 5">
            <a:extLst>
              <a:ext uri="{FF2B5EF4-FFF2-40B4-BE49-F238E27FC236}">
                <a16:creationId xmlns:a16="http://schemas.microsoft.com/office/drawing/2014/main" id="{7BC33E3C-6480-4E4C-AAD2-6E64C5116804}"/>
              </a:ext>
            </a:extLst>
          </p:cNvPr>
          <p:cNvSpPr>
            <a:spLocks noGrp="1"/>
          </p:cNvSpPr>
          <p:nvPr>
            <p:ph type="sldNum" sz="quarter" idx="12"/>
          </p:nvPr>
        </p:nvSpPr>
        <p:spPr/>
        <p:txBody>
          <a:bodyPr/>
          <a:lstStyle/>
          <a:p>
            <a:fld id="{C8293DA4-3172-BF4E-AAD3-F8E76F90D071}" type="slidenum">
              <a:rPr lang="de-DE" smtClean="0"/>
              <a:pPr/>
              <a:t>3</a:t>
            </a:fld>
            <a:endParaRPr lang="de-DE" dirty="0"/>
          </a:p>
        </p:txBody>
      </p:sp>
      <p:pic>
        <p:nvPicPr>
          <p:cNvPr id="7" name="Grafik 6">
            <a:extLst>
              <a:ext uri="{FF2B5EF4-FFF2-40B4-BE49-F238E27FC236}">
                <a16:creationId xmlns:a16="http://schemas.microsoft.com/office/drawing/2014/main" id="{29D73C4F-0BAA-CAEA-0F3F-794AB4E07E5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9" name="Grafik 8" descr="Ein Bild, das Grafiken, Kreis, Screenshot, Schrift enthält.&#10;&#10;Automatisch generierte Beschreibung">
            <a:extLst>
              <a:ext uri="{FF2B5EF4-FFF2-40B4-BE49-F238E27FC236}">
                <a16:creationId xmlns:a16="http://schemas.microsoft.com/office/drawing/2014/main" id="{63115194-1460-F21F-BF78-46C7469030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93675"/>
            <a:ext cx="959167" cy="729284"/>
          </a:xfrm>
          <a:prstGeom prst="rect">
            <a:avLst/>
          </a:prstGeom>
        </p:spPr>
      </p:pic>
    </p:spTree>
    <p:extLst>
      <p:ext uri="{BB962C8B-B14F-4D97-AF65-F5344CB8AC3E}">
        <p14:creationId xmlns:p14="http://schemas.microsoft.com/office/powerpoint/2010/main" val="400111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
            <a:extLst>
              <a:ext uri="{FF2B5EF4-FFF2-40B4-BE49-F238E27FC236}">
                <a16:creationId xmlns:a16="http://schemas.microsoft.com/office/drawing/2014/main" id="{5C769302-6C63-9D22-3A0D-EAE6C603632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sp>
        <p:nvSpPr>
          <p:cNvPr id="3" name="Titel 2">
            <a:extLst>
              <a:ext uri="{FF2B5EF4-FFF2-40B4-BE49-F238E27FC236}">
                <a16:creationId xmlns:a16="http://schemas.microsoft.com/office/drawing/2014/main" id="{EE8EB7FE-DCE6-2FBE-A725-E39285116110}"/>
              </a:ext>
            </a:extLst>
          </p:cNvPr>
          <p:cNvSpPr>
            <a:spLocks noGrp="1"/>
          </p:cNvSpPr>
          <p:nvPr>
            <p:ph type="title"/>
          </p:nvPr>
        </p:nvSpPr>
        <p:spPr>
          <a:xfrm>
            <a:off x="923103" y="615062"/>
            <a:ext cx="14542869" cy="950603"/>
          </a:xfrm>
        </p:spPr>
        <p:txBody>
          <a:bodyPr>
            <a:normAutofit/>
          </a:bodyPr>
          <a:lstStyle/>
          <a:p>
            <a:r>
              <a:rPr lang="de-DE" dirty="0"/>
              <a:t>Stützgerüst für das mündliche Argumentieren</a:t>
            </a:r>
          </a:p>
        </p:txBody>
      </p:sp>
      <p:sp>
        <p:nvSpPr>
          <p:cNvPr id="4" name="Datumsplatzhalter 3">
            <a:extLst>
              <a:ext uri="{FF2B5EF4-FFF2-40B4-BE49-F238E27FC236}">
                <a16:creationId xmlns:a16="http://schemas.microsoft.com/office/drawing/2014/main" id="{B1C4BC59-C0F3-6F81-15F4-040BBBA9178C}"/>
              </a:ext>
            </a:extLst>
          </p:cNvPr>
          <p:cNvSpPr>
            <a:spLocks noGrp="1"/>
          </p:cNvSpPr>
          <p:nvPr>
            <p:ph type="dt" sz="half" idx="10"/>
          </p:nvPr>
        </p:nvSpPr>
        <p:spPr>
          <a:xfrm>
            <a:off x="1312786" y="12858045"/>
            <a:ext cx="2506613"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l"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pPr>
              <a:defRPr/>
            </a:pPr>
            <a:fld id="{4E7E7458-7AA6-B442-9D81-F89B952A35B4}" type="datetime4">
              <a:rPr lang="de-AT" kern="1200">
                <a:solidFill>
                  <a:srgbClr val="000000">
                    <a:tint val="75000"/>
                  </a:srgbClr>
                </a:solidFill>
                <a:latin typeface="Nunito Sans"/>
              </a:rPr>
              <a:pPr>
                <a:defRPr/>
              </a:pPr>
              <a:t>8. August 2023</a:t>
            </a:fld>
            <a:endParaRPr lang="de-DE" kern="1200" dirty="0">
              <a:solidFill>
                <a:srgbClr val="000000">
                  <a:tint val="75000"/>
                </a:srgbClr>
              </a:solidFill>
              <a:latin typeface="Nunito Sans"/>
            </a:endParaRPr>
          </a:p>
        </p:txBody>
      </p:sp>
      <p:sp>
        <p:nvSpPr>
          <p:cNvPr id="12" name="Textfeld 11">
            <a:extLst>
              <a:ext uri="{FF2B5EF4-FFF2-40B4-BE49-F238E27FC236}">
                <a16:creationId xmlns:a16="http://schemas.microsoft.com/office/drawing/2014/main" id="{05D86364-C283-8CA2-66AA-D8603F2DB433}"/>
              </a:ext>
            </a:extLst>
          </p:cNvPr>
          <p:cNvSpPr txBox="1"/>
          <p:nvPr/>
        </p:nvSpPr>
        <p:spPr>
          <a:xfrm>
            <a:off x="628673" y="1689183"/>
            <a:ext cx="7960740" cy="523220"/>
          </a:xfrm>
          <a:prstGeom prst="rect">
            <a:avLst/>
          </a:prstGeom>
          <a:noFill/>
        </p:spPr>
        <p:txBody>
          <a:bodyPr wrap="square" rtlCol="0">
            <a:spAutoFit/>
          </a:bodyPr>
          <a:lstStyle/>
          <a:p>
            <a:pPr defTabSz="1300460" hangingPunct="1">
              <a:defRPr/>
            </a:pPr>
            <a:r>
              <a:rPr lang="de-DE" sz="2800" b="1" kern="1200" dirty="0">
                <a:latin typeface="Nunito Sans"/>
              </a:rPr>
              <a:t>Beispiel: die eigene Position darstellen</a:t>
            </a:r>
          </a:p>
        </p:txBody>
      </p:sp>
      <p:sp>
        <p:nvSpPr>
          <p:cNvPr id="13" name="Textfeld 12">
            <a:extLst>
              <a:ext uri="{FF2B5EF4-FFF2-40B4-BE49-F238E27FC236}">
                <a16:creationId xmlns:a16="http://schemas.microsoft.com/office/drawing/2014/main" id="{9065D2B5-DC12-2F08-14B4-7EB5E7A8D7D3}"/>
              </a:ext>
            </a:extLst>
          </p:cNvPr>
          <p:cNvSpPr txBox="1"/>
          <p:nvPr/>
        </p:nvSpPr>
        <p:spPr>
          <a:xfrm>
            <a:off x="10557768" y="4386820"/>
            <a:ext cx="6256422" cy="361637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defTabSz="1300460" hangingPunct="1">
              <a:defRPr/>
            </a:pPr>
            <a:r>
              <a:rPr lang="de-AT" sz="2800" b="1" kern="1200" dirty="0">
                <a:solidFill>
                  <a:srgbClr val="FFD500">
                    <a:lumMod val="50000"/>
                  </a:srgbClr>
                </a:solidFill>
                <a:latin typeface="Calibri" panose="020F0502020204030204" pitchFamily="34" charset="0"/>
                <a:ea typeface="Calibri" panose="020F0502020204030204" pitchFamily="34" charset="0"/>
                <a:cs typeface="Times New Roman" panose="02020603050405020304" pitchFamily="18" charset="0"/>
              </a:rPr>
              <a:t>Didaktisierte Darstellung (!)</a:t>
            </a:r>
          </a:p>
          <a:p>
            <a:pPr algn="ctr" defTabSz="1300460" hangingPunct="1">
              <a:defRPr/>
            </a:pPr>
            <a:endParaRPr lang="de-AT" sz="2800" kern="1200" dirty="0">
              <a:latin typeface="Calibri" panose="020F0502020204030204" pitchFamily="34" charset="0"/>
              <a:ea typeface="Calibri" panose="020F0502020204030204" pitchFamily="34" charset="0"/>
              <a:cs typeface="Times New Roman" panose="02020603050405020304" pitchFamily="18" charset="0"/>
            </a:endParaRPr>
          </a:p>
          <a:p>
            <a:pPr algn="ctr" defTabSz="1300460" hangingPunct="1">
              <a:defRPr/>
            </a:pPr>
            <a:r>
              <a:rPr lang="de-AT" sz="2800" b="1" kern="1200" dirty="0">
                <a:solidFill>
                  <a:srgbClr val="FFD500">
                    <a:lumMod val="50000"/>
                  </a:srgbClr>
                </a:solidFill>
                <a:latin typeface="Calibri" panose="020F0502020204030204" pitchFamily="34" charset="0"/>
                <a:ea typeface="Calibri" panose="020F0502020204030204" pitchFamily="34" charset="0"/>
                <a:cs typeface="Times New Roman" panose="02020603050405020304" pitchFamily="18" charset="0"/>
              </a:rPr>
              <a:t>Ziele</a:t>
            </a:r>
          </a:p>
          <a:p>
            <a:pPr marL="514323" indent="-514323" defTabSz="1300460" hangingPunct="1">
              <a:spcAft>
                <a:spcPts val="600"/>
              </a:spcAft>
              <a:buFont typeface="Arial" panose="020B0604020202020204" pitchFamily="34" charset="0"/>
              <a:buChar char="•"/>
              <a:defRPr/>
            </a:pPr>
            <a:r>
              <a:rPr lang="de-AT" sz="2800" kern="1200" dirty="0">
                <a:latin typeface="Calibri" panose="020F0502020204030204" pitchFamily="34" charset="0"/>
                <a:ea typeface="Calibri" panose="020F0502020204030204" pitchFamily="34" charset="0"/>
                <a:cs typeface="Times New Roman" panose="02020603050405020304" pitchFamily="18" charset="0"/>
              </a:rPr>
              <a:t>Vermittlung, dass Prozedurausdrücke stets (sprachlich funktional) </a:t>
            </a:r>
            <a:r>
              <a:rPr lang="de-AT" sz="2800" b="1" kern="1200" dirty="0">
                <a:latin typeface="Calibri" panose="020F0502020204030204" pitchFamily="34" charset="0"/>
                <a:ea typeface="Calibri" panose="020F0502020204030204" pitchFamily="34" charset="0"/>
                <a:cs typeface="Times New Roman" panose="02020603050405020304" pitchFamily="18" charset="0"/>
              </a:rPr>
              <a:t>mit Inhalten verknüpft </a:t>
            </a:r>
            <a:r>
              <a:rPr lang="de-AT" sz="2800" kern="1200" dirty="0">
                <a:latin typeface="Calibri" panose="020F0502020204030204" pitchFamily="34" charset="0"/>
                <a:ea typeface="Calibri" panose="020F0502020204030204" pitchFamily="34" charset="0"/>
                <a:cs typeface="Times New Roman" panose="02020603050405020304" pitchFamily="18" charset="0"/>
              </a:rPr>
              <a:t>werden müssen</a:t>
            </a:r>
          </a:p>
          <a:p>
            <a:pPr marL="514323" indent="-514323" defTabSz="1300460" hangingPunct="1">
              <a:spcAft>
                <a:spcPts val="600"/>
              </a:spcAft>
              <a:buFont typeface="Arial" panose="020B0604020202020204" pitchFamily="34" charset="0"/>
              <a:buChar char="•"/>
              <a:defRPr/>
            </a:pPr>
            <a:r>
              <a:rPr lang="de-AT" sz="2800" kern="1200" dirty="0">
                <a:latin typeface="Calibri" panose="020F0502020204030204" pitchFamily="34" charset="0"/>
                <a:ea typeface="Calibri" panose="020F0502020204030204" pitchFamily="34" charset="0"/>
                <a:cs typeface="Times New Roman" panose="02020603050405020304" pitchFamily="18" charset="0"/>
              </a:rPr>
              <a:t>Bewusstmachung des </a:t>
            </a:r>
            <a:r>
              <a:rPr lang="de-AT" sz="2800" b="1" kern="1200" dirty="0">
                <a:latin typeface="Calibri" panose="020F0502020204030204" pitchFamily="34" charset="0"/>
                <a:ea typeface="Calibri" panose="020F0502020204030204" pitchFamily="34" charset="0"/>
                <a:cs typeface="Times New Roman" panose="02020603050405020304" pitchFamily="18" charset="0"/>
              </a:rPr>
              <a:t>Verhältnis zwischen Form, Funktion und Inhalt</a:t>
            </a:r>
          </a:p>
        </p:txBody>
      </p:sp>
      <p:sp>
        <p:nvSpPr>
          <p:cNvPr id="6" name="Textfeld 5">
            <a:extLst>
              <a:ext uri="{FF2B5EF4-FFF2-40B4-BE49-F238E27FC236}">
                <a16:creationId xmlns:a16="http://schemas.microsoft.com/office/drawing/2014/main" id="{8D291C3A-7C80-EFA4-D0FE-2EC2553BC93C}"/>
              </a:ext>
            </a:extLst>
          </p:cNvPr>
          <p:cNvSpPr txBox="1"/>
          <p:nvPr/>
        </p:nvSpPr>
        <p:spPr>
          <a:xfrm>
            <a:off x="2566092" y="8994947"/>
            <a:ext cx="5695205" cy="705065"/>
          </a:xfrm>
          <a:prstGeom prst="rect">
            <a:avLst/>
          </a:prstGeom>
          <a:noFill/>
          <a:ln>
            <a:solidFill>
              <a:srgbClr val="E2AC00"/>
            </a:solidFill>
          </a:ln>
        </p:spPr>
        <p:txBody>
          <a:bodyPr wrap="square" rtlCol="0">
            <a:spAutoFit/>
          </a:bodyPr>
          <a:lstStyle/>
          <a:p>
            <a:r>
              <a:rPr lang="de-DE" sz="1991" dirty="0"/>
              <a:t>Auszug aus dem Stützgerüst für das mündliche Argumentieren</a:t>
            </a:r>
          </a:p>
        </p:txBody>
      </p:sp>
      <p:pic>
        <p:nvPicPr>
          <p:cNvPr id="7" name="Grafik 6" descr="Ein Bild, das Grafiken, Kreis, Screenshot, Schrift enthält.&#10;&#10;Automatisch generierte Beschreibung">
            <a:extLst>
              <a:ext uri="{FF2B5EF4-FFF2-40B4-BE49-F238E27FC236}">
                <a16:creationId xmlns:a16="http://schemas.microsoft.com/office/drawing/2014/main" id="{AD687646-5455-C8C9-2973-44B2EA541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44253"/>
            <a:ext cx="959167" cy="729284"/>
          </a:xfrm>
          <a:prstGeom prst="rect">
            <a:avLst/>
          </a:prstGeom>
        </p:spPr>
      </p:pic>
      <p:pic>
        <p:nvPicPr>
          <p:cNvPr id="22" name="Inhaltsplatzhalter 21" descr="Ein Bild, das Text, Screenshot, Schrift, Dokument enthält.&#10;&#10;Automatisch generierte Beschreibung">
            <a:extLst>
              <a:ext uri="{FF2B5EF4-FFF2-40B4-BE49-F238E27FC236}">
                <a16:creationId xmlns:a16="http://schemas.microsoft.com/office/drawing/2014/main" id="{1C5367C6-0337-C6D3-453A-56480411D14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4996" y="2744279"/>
            <a:ext cx="9300908" cy="6048375"/>
          </a:xfrm>
          <a:ln>
            <a:solidFill>
              <a:srgbClr val="E2AC00"/>
            </a:solidFill>
          </a:ln>
        </p:spPr>
      </p:pic>
      <p:sp>
        <p:nvSpPr>
          <p:cNvPr id="8" name="Sprechblase: oval 7">
            <a:extLst>
              <a:ext uri="{FF2B5EF4-FFF2-40B4-BE49-F238E27FC236}">
                <a16:creationId xmlns:a16="http://schemas.microsoft.com/office/drawing/2014/main" id="{2A83A134-E940-70E0-CB27-6D864EC9FD91}"/>
              </a:ext>
            </a:extLst>
          </p:cNvPr>
          <p:cNvSpPr/>
          <p:nvPr/>
        </p:nvSpPr>
        <p:spPr>
          <a:xfrm>
            <a:off x="9698169" y="1750405"/>
            <a:ext cx="3540692" cy="1099750"/>
          </a:xfrm>
          <a:prstGeom prst="wedgeEllipseCallout">
            <a:avLst>
              <a:gd name="adj1" fmla="val -172825"/>
              <a:gd name="adj2" fmla="val 59554"/>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kern="1200" dirty="0">
                <a:latin typeface="Calibri" panose="020F0502020204030204" pitchFamily="34" charset="0"/>
                <a:ea typeface="Calibri" panose="020F0502020204030204" pitchFamily="34" charset="0"/>
                <a:cs typeface="Times New Roman" panose="02020603050405020304" pitchFamily="18" charset="0"/>
              </a:rPr>
              <a:t>Handlungsschema</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4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1">
            <a:extLst>
              <a:ext uri="{FF2B5EF4-FFF2-40B4-BE49-F238E27FC236}">
                <a16:creationId xmlns:a16="http://schemas.microsoft.com/office/drawing/2014/main" id="{D80DA080-07C1-FA7D-57C5-08B33D91851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sp>
        <p:nvSpPr>
          <p:cNvPr id="3" name="Titel 2">
            <a:extLst>
              <a:ext uri="{FF2B5EF4-FFF2-40B4-BE49-F238E27FC236}">
                <a16:creationId xmlns:a16="http://schemas.microsoft.com/office/drawing/2014/main" id="{EE8EB7FE-DCE6-2FBE-A725-E39285116110}"/>
              </a:ext>
            </a:extLst>
          </p:cNvPr>
          <p:cNvSpPr>
            <a:spLocks noGrp="1"/>
          </p:cNvSpPr>
          <p:nvPr>
            <p:ph type="title"/>
          </p:nvPr>
        </p:nvSpPr>
        <p:spPr>
          <a:xfrm>
            <a:off x="923103" y="615062"/>
            <a:ext cx="14542869" cy="950603"/>
          </a:xfrm>
        </p:spPr>
        <p:txBody>
          <a:bodyPr>
            <a:normAutofit/>
          </a:bodyPr>
          <a:lstStyle/>
          <a:p>
            <a:r>
              <a:rPr lang="de-DE" dirty="0"/>
              <a:t>Stützgerüst für das mündliche Argumentieren</a:t>
            </a:r>
          </a:p>
        </p:txBody>
      </p:sp>
      <p:sp>
        <p:nvSpPr>
          <p:cNvPr id="4" name="Datumsplatzhalter 3">
            <a:extLst>
              <a:ext uri="{FF2B5EF4-FFF2-40B4-BE49-F238E27FC236}">
                <a16:creationId xmlns:a16="http://schemas.microsoft.com/office/drawing/2014/main" id="{B1C4BC59-C0F3-6F81-15F4-040BBBA9178C}"/>
              </a:ext>
            </a:extLst>
          </p:cNvPr>
          <p:cNvSpPr>
            <a:spLocks noGrp="1"/>
          </p:cNvSpPr>
          <p:nvPr>
            <p:ph type="dt" sz="half" idx="10"/>
          </p:nvPr>
        </p:nvSpPr>
        <p:spPr>
          <a:xfrm>
            <a:off x="1312786" y="12858045"/>
            <a:ext cx="2506613"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l"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pPr>
              <a:defRPr/>
            </a:pPr>
            <a:fld id="{4E7E7458-7AA6-B442-9D81-F89B952A35B4}" type="datetime4">
              <a:rPr lang="de-AT" kern="1200">
                <a:solidFill>
                  <a:srgbClr val="000000">
                    <a:tint val="75000"/>
                  </a:srgbClr>
                </a:solidFill>
                <a:latin typeface="Nunito Sans"/>
              </a:rPr>
              <a:pPr>
                <a:defRPr/>
              </a:pPr>
              <a:t>8. August 2023</a:t>
            </a:fld>
            <a:endParaRPr lang="de-DE" kern="1200" dirty="0">
              <a:solidFill>
                <a:srgbClr val="000000">
                  <a:tint val="75000"/>
                </a:srgbClr>
              </a:solidFill>
              <a:latin typeface="Nunito Sans"/>
            </a:endParaRPr>
          </a:p>
        </p:txBody>
      </p:sp>
      <p:sp>
        <p:nvSpPr>
          <p:cNvPr id="12" name="Textfeld 11">
            <a:extLst>
              <a:ext uri="{FF2B5EF4-FFF2-40B4-BE49-F238E27FC236}">
                <a16:creationId xmlns:a16="http://schemas.microsoft.com/office/drawing/2014/main" id="{05D86364-C283-8CA2-66AA-D8603F2DB433}"/>
              </a:ext>
            </a:extLst>
          </p:cNvPr>
          <p:cNvSpPr txBox="1"/>
          <p:nvPr/>
        </p:nvSpPr>
        <p:spPr>
          <a:xfrm>
            <a:off x="628665" y="1689183"/>
            <a:ext cx="7960740" cy="523220"/>
          </a:xfrm>
          <a:prstGeom prst="rect">
            <a:avLst/>
          </a:prstGeom>
          <a:noFill/>
        </p:spPr>
        <p:txBody>
          <a:bodyPr wrap="square" rtlCol="0">
            <a:spAutoFit/>
          </a:bodyPr>
          <a:lstStyle/>
          <a:p>
            <a:pPr defTabSz="1300460" hangingPunct="1">
              <a:defRPr/>
            </a:pPr>
            <a:r>
              <a:rPr lang="de-DE" sz="2800" b="1" kern="1200" dirty="0">
                <a:latin typeface="Nunito Sans"/>
              </a:rPr>
              <a:t>Beispiel: die eigene Position darstellen</a:t>
            </a:r>
          </a:p>
        </p:txBody>
      </p:sp>
      <p:pic>
        <p:nvPicPr>
          <p:cNvPr id="14" name="Grafik 6" descr="Ein Bild, das Grafiken, Kreis, Screenshot, Schrift enthält.&#10;&#10;Automatisch generierte Beschreibung">
            <a:extLst>
              <a:ext uri="{FF2B5EF4-FFF2-40B4-BE49-F238E27FC236}">
                <a16:creationId xmlns:a16="http://schemas.microsoft.com/office/drawing/2014/main" id="{3B50E094-0EB7-3417-BF65-CF2ECF7AE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44253"/>
            <a:ext cx="959167" cy="729284"/>
          </a:xfrm>
          <a:prstGeom prst="rect">
            <a:avLst/>
          </a:prstGeom>
        </p:spPr>
      </p:pic>
      <p:sp>
        <p:nvSpPr>
          <p:cNvPr id="6" name="Textfeld 5">
            <a:extLst>
              <a:ext uri="{FF2B5EF4-FFF2-40B4-BE49-F238E27FC236}">
                <a16:creationId xmlns:a16="http://schemas.microsoft.com/office/drawing/2014/main" id="{8D291C3A-7C80-EFA4-D0FE-2EC2553BC93C}"/>
              </a:ext>
            </a:extLst>
          </p:cNvPr>
          <p:cNvSpPr txBox="1"/>
          <p:nvPr/>
        </p:nvSpPr>
        <p:spPr>
          <a:xfrm>
            <a:off x="2566092" y="8892963"/>
            <a:ext cx="5053263" cy="705065"/>
          </a:xfrm>
          <a:prstGeom prst="rect">
            <a:avLst/>
          </a:prstGeom>
          <a:noFill/>
          <a:ln>
            <a:solidFill>
              <a:srgbClr val="E2AC00"/>
            </a:solidFill>
          </a:ln>
        </p:spPr>
        <p:txBody>
          <a:bodyPr wrap="square" rtlCol="0">
            <a:spAutoFit/>
          </a:bodyPr>
          <a:lstStyle/>
          <a:p>
            <a:r>
              <a:rPr lang="de-DE" sz="1991" dirty="0"/>
              <a:t>Auszug aus dem Stützgerüst für das mündliche Argumentieren</a:t>
            </a:r>
          </a:p>
        </p:txBody>
      </p:sp>
      <p:pic>
        <p:nvPicPr>
          <p:cNvPr id="22" name="Inhaltsplatzhalter 21" descr="Ein Bild, das Text, Screenshot, Schrift, Dokument enthält.&#10;&#10;Automatisch generierte Beschreibung">
            <a:extLst>
              <a:ext uri="{FF2B5EF4-FFF2-40B4-BE49-F238E27FC236}">
                <a16:creationId xmlns:a16="http://schemas.microsoft.com/office/drawing/2014/main" id="{7D30ABD0-C04E-5FE8-E4F7-8811530CA5F4}"/>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29111" y="2704762"/>
            <a:ext cx="9300908" cy="6048375"/>
          </a:xfrm>
          <a:ln>
            <a:solidFill>
              <a:srgbClr val="E2AC00"/>
            </a:solidFill>
          </a:ln>
        </p:spPr>
      </p:pic>
      <p:sp>
        <p:nvSpPr>
          <p:cNvPr id="5" name="Sprechblase: oval 15">
            <a:extLst>
              <a:ext uri="{FF2B5EF4-FFF2-40B4-BE49-F238E27FC236}">
                <a16:creationId xmlns:a16="http://schemas.microsoft.com/office/drawing/2014/main" id="{D895E057-7883-464C-F6DD-190412D43BE2}"/>
              </a:ext>
            </a:extLst>
          </p:cNvPr>
          <p:cNvSpPr/>
          <p:nvPr/>
        </p:nvSpPr>
        <p:spPr>
          <a:xfrm>
            <a:off x="13521651" y="3058529"/>
            <a:ext cx="2965980" cy="1677294"/>
          </a:xfrm>
          <a:prstGeom prst="wedgeEllipseCallout">
            <a:avLst>
              <a:gd name="adj1" fmla="val -291067"/>
              <a:gd name="adj2" fmla="val 89634"/>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b="1" kern="1200" dirty="0">
                <a:latin typeface="Calibri" panose="020F0502020204030204" pitchFamily="34" charset="0"/>
                <a:ea typeface="Calibri" panose="020F0502020204030204" pitchFamily="34" charset="0"/>
                <a:cs typeface="Times New Roman" panose="02020603050405020304" pitchFamily="18" charset="0"/>
              </a:rPr>
              <a:t>A, a</a:t>
            </a:r>
            <a:r>
              <a:rPr lang="de-AT" sz="1991" kern="1200" dirty="0">
                <a:latin typeface="Calibri" panose="020F0502020204030204" pitchFamily="34" charset="0"/>
                <a:ea typeface="Calibri" panose="020F0502020204030204" pitchFamily="34" charset="0"/>
                <a:cs typeface="Times New Roman" panose="02020603050405020304" pitchFamily="18" charset="0"/>
              </a:rPr>
              <a:t> = Leerstelle, die es inhaltlich zu befüllen gilt</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prechblase: oval 15">
            <a:extLst>
              <a:ext uri="{FF2B5EF4-FFF2-40B4-BE49-F238E27FC236}">
                <a16:creationId xmlns:a16="http://schemas.microsoft.com/office/drawing/2014/main" id="{6C3A8B27-264F-C867-E488-9E007816CAF6}"/>
              </a:ext>
            </a:extLst>
          </p:cNvPr>
          <p:cNvSpPr/>
          <p:nvPr/>
        </p:nvSpPr>
        <p:spPr>
          <a:xfrm>
            <a:off x="13521651" y="3058529"/>
            <a:ext cx="2965980" cy="1677294"/>
          </a:xfrm>
          <a:prstGeom prst="wedgeEllipseCallout">
            <a:avLst>
              <a:gd name="adj1" fmla="val -292835"/>
              <a:gd name="adj2" fmla="val 20579"/>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b="1" kern="1200" dirty="0">
                <a:latin typeface="Calibri" panose="020F0502020204030204" pitchFamily="34" charset="0"/>
                <a:ea typeface="Calibri" panose="020F0502020204030204" pitchFamily="34" charset="0"/>
                <a:cs typeface="Times New Roman" panose="02020603050405020304" pitchFamily="18" charset="0"/>
              </a:rPr>
              <a:t>A, a</a:t>
            </a:r>
            <a:r>
              <a:rPr lang="de-AT" sz="1991" kern="1200" dirty="0">
                <a:latin typeface="Calibri" panose="020F0502020204030204" pitchFamily="34" charset="0"/>
                <a:ea typeface="Calibri" panose="020F0502020204030204" pitchFamily="34" charset="0"/>
                <a:cs typeface="Times New Roman" panose="02020603050405020304" pitchFamily="18" charset="0"/>
              </a:rPr>
              <a:t> = Leerstelle, die es inhaltlich zu befüllen gilt</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Sprechblase: oval 15">
            <a:extLst>
              <a:ext uri="{FF2B5EF4-FFF2-40B4-BE49-F238E27FC236}">
                <a16:creationId xmlns:a16="http://schemas.microsoft.com/office/drawing/2014/main" id="{D86B4E38-F42C-22AD-7692-58EE6995A447}"/>
              </a:ext>
            </a:extLst>
          </p:cNvPr>
          <p:cNvSpPr/>
          <p:nvPr/>
        </p:nvSpPr>
        <p:spPr>
          <a:xfrm>
            <a:off x="13521651" y="3058529"/>
            <a:ext cx="2965980" cy="1677294"/>
          </a:xfrm>
          <a:prstGeom prst="wedgeEllipseCallout">
            <a:avLst>
              <a:gd name="adj1" fmla="val -414783"/>
              <a:gd name="adj2" fmla="val -19368"/>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b="1" kern="1200" dirty="0">
                <a:latin typeface="Calibri" panose="020F0502020204030204" pitchFamily="34" charset="0"/>
                <a:ea typeface="Calibri" panose="020F0502020204030204" pitchFamily="34" charset="0"/>
                <a:cs typeface="Times New Roman" panose="02020603050405020304" pitchFamily="18" charset="0"/>
              </a:rPr>
              <a:t>A, a</a:t>
            </a:r>
            <a:r>
              <a:rPr lang="de-AT" sz="1991" kern="1200" dirty="0">
                <a:latin typeface="Calibri" panose="020F0502020204030204" pitchFamily="34" charset="0"/>
                <a:ea typeface="Calibri" panose="020F0502020204030204" pitchFamily="34" charset="0"/>
                <a:cs typeface="Times New Roman" panose="02020603050405020304" pitchFamily="18" charset="0"/>
              </a:rPr>
              <a:t> = Leerstelle, die es inhaltlich zu befüllen gilt</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Sprechblase: oval 15">
            <a:extLst>
              <a:ext uri="{FF2B5EF4-FFF2-40B4-BE49-F238E27FC236}">
                <a16:creationId xmlns:a16="http://schemas.microsoft.com/office/drawing/2014/main" id="{E324BD48-7EF1-8AFF-5C89-51F99A130EFC}"/>
              </a:ext>
            </a:extLst>
          </p:cNvPr>
          <p:cNvSpPr/>
          <p:nvPr/>
        </p:nvSpPr>
        <p:spPr>
          <a:xfrm>
            <a:off x="13521651" y="3058529"/>
            <a:ext cx="2965980" cy="1677294"/>
          </a:xfrm>
          <a:prstGeom prst="wedgeEllipseCallout">
            <a:avLst>
              <a:gd name="adj1" fmla="val -290653"/>
              <a:gd name="adj2" fmla="val 171439"/>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b="1" kern="1200" dirty="0">
                <a:latin typeface="Calibri" panose="020F0502020204030204" pitchFamily="34" charset="0"/>
                <a:ea typeface="Calibri" panose="020F0502020204030204" pitchFamily="34" charset="0"/>
                <a:cs typeface="Times New Roman" panose="02020603050405020304" pitchFamily="18" charset="0"/>
              </a:rPr>
              <a:t>A, a</a:t>
            </a:r>
            <a:r>
              <a:rPr lang="de-AT" sz="1991" kern="1200" dirty="0">
                <a:latin typeface="Calibri" panose="020F0502020204030204" pitchFamily="34" charset="0"/>
                <a:ea typeface="Calibri" panose="020F0502020204030204" pitchFamily="34" charset="0"/>
                <a:cs typeface="Times New Roman" panose="02020603050405020304" pitchFamily="18" charset="0"/>
              </a:rPr>
              <a:t> = Leerstelle, die es inhaltlich zu befüllen gilt</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162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1">
            <a:extLst>
              <a:ext uri="{FF2B5EF4-FFF2-40B4-BE49-F238E27FC236}">
                <a16:creationId xmlns:a16="http://schemas.microsoft.com/office/drawing/2014/main" id="{D80DA080-07C1-FA7D-57C5-08B33D91851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sp>
        <p:nvSpPr>
          <p:cNvPr id="3" name="Titel 2">
            <a:extLst>
              <a:ext uri="{FF2B5EF4-FFF2-40B4-BE49-F238E27FC236}">
                <a16:creationId xmlns:a16="http://schemas.microsoft.com/office/drawing/2014/main" id="{EE8EB7FE-DCE6-2FBE-A725-E39285116110}"/>
              </a:ext>
            </a:extLst>
          </p:cNvPr>
          <p:cNvSpPr>
            <a:spLocks noGrp="1"/>
          </p:cNvSpPr>
          <p:nvPr>
            <p:ph type="title"/>
          </p:nvPr>
        </p:nvSpPr>
        <p:spPr>
          <a:xfrm>
            <a:off x="923103" y="615062"/>
            <a:ext cx="14542869" cy="950603"/>
          </a:xfrm>
        </p:spPr>
        <p:txBody>
          <a:bodyPr>
            <a:normAutofit/>
          </a:bodyPr>
          <a:lstStyle/>
          <a:p>
            <a:r>
              <a:rPr lang="de-DE" dirty="0"/>
              <a:t>Stützgerüst für das mündliche Argumentieren</a:t>
            </a:r>
          </a:p>
        </p:txBody>
      </p:sp>
      <p:sp>
        <p:nvSpPr>
          <p:cNvPr id="4" name="Datumsplatzhalter 3">
            <a:extLst>
              <a:ext uri="{FF2B5EF4-FFF2-40B4-BE49-F238E27FC236}">
                <a16:creationId xmlns:a16="http://schemas.microsoft.com/office/drawing/2014/main" id="{B1C4BC59-C0F3-6F81-15F4-040BBBA9178C}"/>
              </a:ext>
            </a:extLst>
          </p:cNvPr>
          <p:cNvSpPr>
            <a:spLocks noGrp="1"/>
          </p:cNvSpPr>
          <p:nvPr>
            <p:ph type="dt" sz="half" idx="10"/>
          </p:nvPr>
        </p:nvSpPr>
        <p:spPr>
          <a:xfrm>
            <a:off x="1312786" y="12858045"/>
            <a:ext cx="2506613" cy="738293"/>
          </a:xfrm>
          <a:prstGeom prst="rect">
            <a:avLst/>
          </a:prstGeom>
        </p:spPr>
        <p:txBody>
          <a:bodyPr vert="horz" lIns="130048" tIns="65024" rIns="130048" bIns="65024" rtlCol="0" anchor="ctr"/>
          <a:lstStyle>
            <a:defPPr marL="0" marR="0" indent="0" algn="l" defTabSz="1300460" rtl="0" fontAlgn="auto" latinLnBrk="1" hangingPunct="0">
              <a:lnSpc>
                <a:spcPct val="100000"/>
              </a:lnSpc>
              <a:spcBef>
                <a:spcPts val="0"/>
              </a:spcBef>
              <a:spcAft>
                <a:spcPts val="0"/>
              </a:spcAft>
              <a:buClrTx/>
              <a:buSzTx/>
              <a:buFontTx/>
              <a:buNone/>
              <a:tabLst/>
              <a:defRPr kumimoji="0" sz="2560" b="0" i="0" u="none" strike="noStrike" cap="none" spc="0" normalizeH="0" baseline="0">
                <a:ln>
                  <a:noFill/>
                </a:ln>
                <a:solidFill>
                  <a:srgbClr val="000000"/>
                </a:solidFill>
                <a:effectLst/>
                <a:uFillTx/>
              </a:defRPr>
            </a:defPPr>
            <a:lvl1pPr marL="0" marR="0" indent="0" algn="l" defTabSz="1849543" rtl="0" fontAlgn="auto" latinLnBrk="0" hangingPunct="0">
              <a:lnSpc>
                <a:spcPct val="100000"/>
              </a:lnSpc>
              <a:spcBef>
                <a:spcPts val="0"/>
              </a:spcBef>
              <a:spcAft>
                <a:spcPts val="0"/>
              </a:spcAft>
              <a:buClrTx/>
              <a:buSzTx/>
              <a:buFontTx/>
              <a:buNone/>
              <a:tabLst/>
              <a:defRPr kumimoji="0" sz="1707" b="0" i="0" u="none" strike="noStrike" cap="none" spc="0" normalizeH="0" baseline="0">
                <a:ln>
                  <a:noFill/>
                </a:ln>
                <a:solidFill>
                  <a:schemeClr val="tx1">
                    <a:tint val="75000"/>
                  </a:schemeClr>
                </a:solidFill>
                <a:effectLst/>
                <a:uFillTx/>
                <a:latin typeface="+mn-lt"/>
                <a:ea typeface="+mn-ea"/>
                <a:cs typeface="Times New Roman" panose="02020603050405020304" pitchFamily="18" charset="0"/>
                <a:sym typeface="Calibri"/>
              </a:defRPr>
            </a:lvl1pPr>
            <a:lvl2pPr marL="0" marR="0" indent="65023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2pPr>
            <a:lvl3pPr marL="0" marR="0" indent="130046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3pPr>
            <a:lvl4pPr marL="0" marR="0" indent="1950690"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4pPr>
            <a:lvl5pPr marL="0" marR="0" indent="260091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5pPr>
            <a:lvl6pPr marL="0" marR="0" indent="325114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6pPr>
            <a:lvl7pPr marL="0" marR="0" indent="390137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7pPr>
            <a:lvl8pPr marL="0" marR="0" indent="455160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8pPr>
            <a:lvl9pPr marL="0" marR="0" indent="5201839" algn="l" defTabSz="1849543" rtl="0" fontAlgn="auto" latinLnBrk="0" hangingPunct="0">
              <a:lnSpc>
                <a:spcPct val="100000"/>
              </a:lnSpc>
              <a:spcBef>
                <a:spcPts val="0"/>
              </a:spcBef>
              <a:spcAft>
                <a:spcPts val="0"/>
              </a:spcAft>
              <a:buClrTx/>
              <a:buSzTx/>
              <a:buFontTx/>
              <a:buNone/>
              <a:tabLst/>
              <a:defRPr kumimoji="0" sz="3129" b="0" i="0" u="none" strike="noStrike" cap="none" spc="0" normalizeH="0" baseline="0">
                <a:ln>
                  <a:noFill/>
                </a:ln>
                <a:solidFill>
                  <a:srgbClr val="000000"/>
                </a:solidFill>
                <a:effectLst/>
                <a:uFillTx/>
                <a:latin typeface="+mn-lt"/>
                <a:ea typeface="+mn-ea"/>
                <a:cs typeface="+mn-cs"/>
                <a:sym typeface="Calibri"/>
              </a:defRPr>
            </a:lvl9pPr>
          </a:lstStyle>
          <a:p>
            <a:pPr>
              <a:defRPr/>
            </a:pPr>
            <a:fld id="{4E7E7458-7AA6-B442-9D81-F89B952A35B4}" type="datetime4">
              <a:rPr lang="de-AT" kern="1200">
                <a:solidFill>
                  <a:srgbClr val="000000">
                    <a:tint val="75000"/>
                  </a:srgbClr>
                </a:solidFill>
                <a:latin typeface="Nunito Sans"/>
              </a:rPr>
              <a:pPr>
                <a:defRPr/>
              </a:pPr>
              <a:t>8. August 2023</a:t>
            </a:fld>
            <a:endParaRPr lang="de-DE" kern="1200" dirty="0">
              <a:solidFill>
                <a:srgbClr val="000000">
                  <a:tint val="75000"/>
                </a:srgbClr>
              </a:solidFill>
              <a:latin typeface="Nunito Sans"/>
            </a:endParaRPr>
          </a:p>
        </p:txBody>
      </p:sp>
      <p:sp>
        <p:nvSpPr>
          <p:cNvPr id="12" name="Textfeld 11">
            <a:extLst>
              <a:ext uri="{FF2B5EF4-FFF2-40B4-BE49-F238E27FC236}">
                <a16:creationId xmlns:a16="http://schemas.microsoft.com/office/drawing/2014/main" id="{05D86364-C283-8CA2-66AA-D8603F2DB433}"/>
              </a:ext>
            </a:extLst>
          </p:cNvPr>
          <p:cNvSpPr txBox="1"/>
          <p:nvPr/>
        </p:nvSpPr>
        <p:spPr>
          <a:xfrm>
            <a:off x="628665" y="1689183"/>
            <a:ext cx="7960740" cy="523220"/>
          </a:xfrm>
          <a:prstGeom prst="rect">
            <a:avLst/>
          </a:prstGeom>
          <a:noFill/>
        </p:spPr>
        <p:txBody>
          <a:bodyPr wrap="square" rtlCol="0">
            <a:spAutoFit/>
          </a:bodyPr>
          <a:lstStyle/>
          <a:p>
            <a:pPr defTabSz="1300460" hangingPunct="1">
              <a:defRPr/>
            </a:pPr>
            <a:r>
              <a:rPr lang="de-DE" sz="2800" b="1" kern="1200" dirty="0">
                <a:latin typeface="Nunito Sans"/>
              </a:rPr>
              <a:t>Beispiel: die eigene Position darstellen</a:t>
            </a:r>
          </a:p>
        </p:txBody>
      </p:sp>
      <p:pic>
        <p:nvPicPr>
          <p:cNvPr id="14" name="Grafik 6" descr="Ein Bild, das Grafiken, Kreis, Screenshot, Schrift enthält.&#10;&#10;Automatisch generierte Beschreibung">
            <a:extLst>
              <a:ext uri="{FF2B5EF4-FFF2-40B4-BE49-F238E27FC236}">
                <a16:creationId xmlns:a16="http://schemas.microsoft.com/office/drawing/2014/main" id="{3B50E094-0EB7-3417-BF65-CF2ECF7AE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44253"/>
            <a:ext cx="959167" cy="729284"/>
          </a:xfrm>
          <a:prstGeom prst="rect">
            <a:avLst/>
          </a:prstGeom>
        </p:spPr>
      </p:pic>
      <p:sp>
        <p:nvSpPr>
          <p:cNvPr id="6" name="Textfeld 5">
            <a:extLst>
              <a:ext uri="{FF2B5EF4-FFF2-40B4-BE49-F238E27FC236}">
                <a16:creationId xmlns:a16="http://schemas.microsoft.com/office/drawing/2014/main" id="{8D291C3A-7C80-EFA4-D0FE-2EC2553BC93C}"/>
              </a:ext>
            </a:extLst>
          </p:cNvPr>
          <p:cNvSpPr txBox="1"/>
          <p:nvPr/>
        </p:nvSpPr>
        <p:spPr>
          <a:xfrm>
            <a:off x="2566092" y="8857686"/>
            <a:ext cx="5053263" cy="705065"/>
          </a:xfrm>
          <a:prstGeom prst="rect">
            <a:avLst/>
          </a:prstGeom>
          <a:noFill/>
          <a:ln>
            <a:solidFill>
              <a:srgbClr val="E2AC00"/>
            </a:solidFill>
          </a:ln>
        </p:spPr>
        <p:txBody>
          <a:bodyPr wrap="square" rtlCol="0">
            <a:spAutoFit/>
          </a:bodyPr>
          <a:lstStyle/>
          <a:p>
            <a:r>
              <a:rPr lang="de-DE" sz="1991" dirty="0"/>
              <a:t>Auszug aus dem Stützgerüst für das mündliche Argumentieren</a:t>
            </a:r>
          </a:p>
        </p:txBody>
      </p:sp>
      <p:pic>
        <p:nvPicPr>
          <p:cNvPr id="21" name="Inhaltsplatzhalter 20" descr="Ein Bild, das Text, Screenshot, Schrift, Dokument enthält.&#10;&#10;Automatisch generierte Beschreibung">
            <a:extLst>
              <a:ext uri="{FF2B5EF4-FFF2-40B4-BE49-F238E27FC236}">
                <a16:creationId xmlns:a16="http://schemas.microsoft.com/office/drawing/2014/main" id="{DF271EC6-0CA5-C9DB-0479-A3C60C9CF1F3}"/>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53132" y="2618463"/>
            <a:ext cx="9300908" cy="6048375"/>
          </a:xfrm>
          <a:ln>
            <a:solidFill>
              <a:schemeClr val="tx1"/>
            </a:solidFill>
          </a:ln>
        </p:spPr>
      </p:pic>
      <p:sp>
        <p:nvSpPr>
          <p:cNvPr id="15" name="Sprechblase: oval 8">
            <a:extLst>
              <a:ext uri="{FF2B5EF4-FFF2-40B4-BE49-F238E27FC236}">
                <a16:creationId xmlns:a16="http://schemas.microsoft.com/office/drawing/2014/main" id="{E589B185-DE1D-DABE-6215-7A6EFD54C6FB}"/>
              </a:ext>
            </a:extLst>
          </p:cNvPr>
          <p:cNvSpPr/>
          <p:nvPr/>
        </p:nvSpPr>
        <p:spPr>
          <a:xfrm rot="21039824">
            <a:off x="10883996" y="1802807"/>
            <a:ext cx="3040443" cy="1431449"/>
          </a:xfrm>
          <a:prstGeom prst="wedgeEllipseCallout">
            <a:avLst>
              <a:gd name="adj1" fmla="val -200296"/>
              <a:gd name="adj2" fmla="val -11738"/>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kern="1200" dirty="0">
                <a:latin typeface="Calibri" panose="020F0502020204030204" pitchFamily="34" charset="0"/>
                <a:ea typeface="Calibri" panose="020F0502020204030204" pitchFamily="34" charset="0"/>
                <a:cs typeface="Times New Roman" panose="02020603050405020304" pitchFamily="18" charset="0"/>
              </a:rPr>
              <a:t>Exemplarische Auswahl an Prozeduraus-drücken</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prechblase: oval 7">
            <a:extLst>
              <a:ext uri="{FF2B5EF4-FFF2-40B4-BE49-F238E27FC236}">
                <a16:creationId xmlns:a16="http://schemas.microsoft.com/office/drawing/2014/main" id="{9F482D6E-BF02-E45D-5DF8-C61728E0A636}"/>
              </a:ext>
            </a:extLst>
          </p:cNvPr>
          <p:cNvSpPr/>
          <p:nvPr/>
        </p:nvSpPr>
        <p:spPr>
          <a:xfrm>
            <a:off x="12417628" y="4246860"/>
            <a:ext cx="3540692" cy="1320614"/>
          </a:xfrm>
          <a:prstGeom prst="wedgeEllipseCallout">
            <a:avLst>
              <a:gd name="adj1" fmla="val -142735"/>
              <a:gd name="adj2" fmla="val -1064"/>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kern="1200" dirty="0">
                <a:latin typeface="Calibri" panose="020F0502020204030204" pitchFamily="34" charset="0"/>
                <a:ea typeface="Calibri" panose="020F0502020204030204" pitchFamily="34" charset="0"/>
                <a:cs typeface="Times New Roman" panose="02020603050405020304" pitchFamily="18" charset="0"/>
              </a:rPr>
              <a:t>Grammatische Zusatzinformationen</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Sprechblase: oval 8">
            <a:extLst>
              <a:ext uri="{FF2B5EF4-FFF2-40B4-BE49-F238E27FC236}">
                <a16:creationId xmlns:a16="http://schemas.microsoft.com/office/drawing/2014/main" id="{3A2B2E09-05DB-1423-6B1A-4E3707E1EFA2}"/>
              </a:ext>
            </a:extLst>
          </p:cNvPr>
          <p:cNvSpPr/>
          <p:nvPr/>
        </p:nvSpPr>
        <p:spPr>
          <a:xfrm rot="21039824">
            <a:off x="12511183" y="6379674"/>
            <a:ext cx="2314420" cy="1342353"/>
          </a:xfrm>
          <a:prstGeom prst="wedgeEllipseCallout">
            <a:avLst>
              <a:gd name="adj1" fmla="val -196714"/>
              <a:gd name="adj2" fmla="val -6649"/>
            </a:avLst>
          </a:prstGeom>
          <a:solidFill>
            <a:sysClr val="window" lastClr="FFFFFF"/>
          </a:solidFill>
          <a:ln w="19050" cap="flat" cmpd="sng" algn="ctr">
            <a:solidFill>
              <a:schemeClr val="tx1"/>
            </a:solidFill>
            <a:prstDash val="solid"/>
            <a:miter lim="800000"/>
          </a:ln>
          <a:effectLst/>
        </p:spPr>
        <p:txBody>
          <a:bodyPr rot="0" spcFirstLastPara="0" vert="horz" wrap="square" lIns="130044" tIns="65023" rIns="130044" bIns="65023" numCol="1" spcCol="0" rtlCol="0" fromWordArt="0" anchor="ctr" anchorCtr="0" forceAA="0" compatLnSpc="1">
            <a:prstTxWarp prst="textNoShape">
              <a:avLst/>
            </a:prstTxWarp>
            <a:noAutofit/>
          </a:bodyPr>
          <a:lstStyle/>
          <a:p>
            <a:pPr algn="ctr" defTabSz="1300460" hangingPunct="1">
              <a:lnSpc>
                <a:spcPts val="2133"/>
              </a:lnSpc>
              <a:spcAft>
                <a:spcPts val="2133"/>
              </a:spcAft>
              <a:defRPr/>
            </a:pPr>
            <a:r>
              <a:rPr lang="de-AT" sz="1991" kern="1200" dirty="0">
                <a:latin typeface="Calibri" panose="020F0502020204030204" pitchFamily="34" charset="0"/>
                <a:ea typeface="Calibri" panose="020F0502020204030204" pitchFamily="34" charset="0"/>
                <a:cs typeface="Times New Roman" panose="02020603050405020304" pitchFamily="18" charset="0"/>
              </a:rPr>
              <a:t>Beispiele</a:t>
            </a:r>
            <a:endParaRPr lang="de-DE" sz="3413" kern="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846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AD351E-B3B5-7D25-7B94-5F6CF769AEB6}"/>
              </a:ext>
            </a:extLst>
          </p:cNvPr>
          <p:cNvSpPr>
            <a:spLocks noGrp="1"/>
          </p:cNvSpPr>
          <p:nvPr>
            <p:ph type="title"/>
          </p:nvPr>
        </p:nvSpPr>
        <p:spPr/>
        <p:txBody>
          <a:bodyPr/>
          <a:lstStyle/>
          <a:p>
            <a:r>
              <a:rPr lang="de-DE" dirty="0"/>
              <a:t>Arbeit mit dem Stützgerüst zum mündlichen Argumentieren</a:t>
            </a:r>
          </a:p>
        </p:txBody>
      </p:sp>
      <p:sp>
        <p:nvSpPr>
          <p:cNvPr id="9" name="Inhaltsplatzhalter 8">
            <a:extLst>
              <a:ext uri="{FF2B5EF4-FFF2-40B4-BE49-F238E27FC236}">
                <a16:creationId xmlns:a16="http://schemas.microsoft.com/office/drawing/2014/main" id="{C98E0272-DA43-8640-614F-B6FDBD994644}"/>
              </a:ext>
            </a:extLst>
          </p:cNvPr>
          <p:cNvSpPr>
            <a:spLocks noGrp="1"/>
          </p:cNvSpPr>
          <p:nvPr>
            <p:ph idx="1"/>
          </p:nvPr>
        </p:nvSpPr>
        <p:spPr/>
        <p:txBody>
          <a:bodyPr/>
          <a:lstStyle/>
          <a:p>
            <a:endParaRPr lang="de-DE" dirty="0"/>
          </a:p>
          <a:p>
            <a:r>
              <a:rPr lang="de-DE" b="1" dirty="0"/>
              <a:t>Schritt 1: </a:t>
            </a:r>
            <a:r>
              <a:rPr lang="de-DE" dirty="0"/>
              <a:t>Erarbeiten der Gesprächsprozeduren in </a:t>
            </a:r>
            <a:br>
              <a:rPr lang="de-DE" dirty="0"/>
            </a:br>
            <a:r>
              <a:rPr lang="de-DE" dirty="0"/>
              <a:t>Einzelarbeit</a:t>
            </a:r>
          </a:p>
          <a:p>
            <a:r>
              <a:rPr lang="de-DE" b="1" dirty="0"/>
              <a:t>Schritt 2: </a:t>
            </a:r>
            <a:r>
              <a:rPr lang="de-DE" dirty="0"/>
              <a:t>sprachliches Argumentationstraining</a:t>
            </a:r>
          </a:p>
        </p:txBody>
      </p:sp>
      <p:sp>
        <p:nvSpPr>
          <p:cNvPr id="11" name="Textfeld 10">
            <a:extLst>
              <a:ext uri="{FF2B5EF4-FFF2-40B4-BE49-F238E27FC236}">
                <a16:creationId xmlns:a16="http://schemas.microsoft.com/office/drawing/2014/main" id="{5BB18F1B-D4C9-33C6-7EAF-5DD71CF34183}"/>
              </a:ext>
            </a:extLst>
          </p:cNvPr>
          <p:cNvSpPr txBox="1"/>
          <p:nvPr/>
        </p:nvSpPr>
        <p:spPr>
          <a:xfrm>
            <a:off x="923104" y="5094255"/>
            <a:ext cx="8042970" cy="1274195"/>
          </a:xfrm>
          <a:prstGeom prst="rect">
            <a:avLst/>
          </a:prstGeom>
          <a:solidFill>
            <a:srgbClr val="FFFF00">
              <a:alpha val="35000"/>
            </a:srgbClr>
          </a:solidFill>
          <a:ln>
            <a:solidFill>
              <a:schemeClr val="accent1"/>
            </a:solidFill>
          </a:ln>
        </p:spPr>
        <p:txBody>
          <a:bodyPr wrap="square" rtlCol="0">
            <a:spAutoFit/>
          </a:bodyPr>
          <a:lstStyle/>
          <a:p>
            <a:pPr defTabSz="1300460" hangingPunct="1">
              <a:defRPr/>
            </a:pPr>
            <a:r>
              <a:rPr lang="de-DE" sz="2560" b="1" kern="1200" dirty="0">
                <a:latin typeface="Nunito Sans"/>
              </a:rPr>
              <a:t>A: </a:t>
            </a:r>
            <a:r>
              <a:rPr lang="de-DE" sz="2560" kern="1200" dirty="0">
                <a:latin typeface="Nunito Sans"/>
              </a:rPr>
              <a:t>Probieren Sie Schritt 1 aus: Führen Sie die </a:t>
            </a:r>
            <a:r>
              <a:rPr lang="de-DE" sz="2560" b="1" kern="1200" dirty="0">
                <a:latin typeface="Nunito Sans"/>
              </a:rPr>
              <a:t>Aufgabe</a:t>
            </a:r>
            <a:r>
              <a:rPr lang="de-DE" sz="2560" kern="1200" dirty="0">
                <a:latin typeface="Nunito Sans"/>
              </a:rPr>
              <a:t> anhand des sprachlichen Bausteins „a. die eigene Position darstellen“ durch. </a:t>
            </a:r>
          </a:p>
        </p:txBody>
      </p:sp>
      <p:sp>
        <p:nvSpPr>
          <p:cNvPr id="2" name="Textfeld 1">
            <a:extLst>
              <a:ext uri="{FF2B5EF4-FFF2-40B4-BE49-F238E27FC236}">
                <a16:creationId xmlns:a16="http://schemas.microsoft.com/office/drawing/2014/main" id="{028BE11D-02D0-CB14-1628-5B50F2A237B2}"/>
              </a:ext>
            </a:extLst>
          </p:cNvPr>
          <p:cNvSpPr txBox="1"/>
          <p:nvPr/>
        </p:nvSpPr>
        <p:spPr>
          <a:xfrm>
            <a:off x="10570480" y="7866363"/>
            <a:ext cx="5695205" cy="705065"/>
          </a:xfrm>
          <a:prstGeom prst="rect">
            <a:avLst/>
          </a:prstGeom>
          <a:noFill/>
          <a:ln>
            <a:solidFill>
              <a:srgbClr val="E2AC00"/>
            </a:solidFill>
          </a:ln>
        </p:spPr>
        <p:txBody>
          <a:bodyPr wrap="square" rtlCol="0">
            <a:spAutoFit/>
          </a:bodyPr>
          <a:lstStyle/>
          <a:p>
            <a:r>
              <a:rPr lang="de-DE" sz="1991" dirty="0"/>
              <a:t>Auszug aus dem Stützgerüst für das mündliche Argumentieren</a:t>
            </a:r>
          </a:p>
        </p:txBody>
      </p:sp>
      <p:pic>
        <p:nvPicPr>
          <p:cNvPr id="4" name="Grafik 1">
            <a:extLst>
              <a:ext uri="{FF2B5EF4-FFF2-40B4-BE49-F238E27FC236}">
                <a16:creationId xmlns:a16="http://schemas.microsoft.com/office/drawing/2014/main" id="{E2558930-B091-2453-2079-B5D1CDF957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0"/>
            <a:ext cx="752868" cy="9753600"/>
          </a:xfrm>
          <a:prstGeom prst="rect">
            <a:avLst/>
          </a:prstGeom>
        </p:spPr>
      </p:pic>
      <p:pic>
        <p:nvPicPr>
          <p:cNvPr id="5" name="Grafik 6" descr="Ein Bild, das Grafiken, Kreis, Screenshot, Schrift enthält.&#10;&#10;Automatisch generierte Beschreibung">
            <a:extLst>
              <a:ext uri="{FF2B5EF4-FFF2-40B4-BE49-F238E27FC236}">
                <a16:creationId xmlns:a16="http://schemas.microsoft.com/office/drawing/2014/main" id="{E2F17DB0-A63A-4A56-162E-68C1F4EE0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177022"/>
            <a:ext cx="959167" cy="729284"/>
          </a:xfrm>
          <a:prstGeom prst="rect">
            <a:avLst/>
          </a:prstGeom>
        </p:spPr>
      </p:pic>
      <p:pic>
        <p:nvPicPr>
          <p:cNvPr id="7" name="Grafik 6" descr="Ein Bild, das Text, Screenshot, Schrift enthält.&#10;&#10;Automatisch generierte Beschreibung">
            <a:extLst>
              <a:ext uri="{FF2B5EF4-FFF2-40B4-BE49-F238E27FC236}">
                <a16:creationId xmlns:a16="http://schemas.microsoft.com/office/drawing/2014/main" id="{65CC95FF-AB9B-1212-05B9-CDAFBD141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304" y="3126897"/>
            <a:ext cx="7772400" cy="4429695"/>
          </a:xfrm>
          <a:prstGeom prst="rect">
            <a:avLst/>
          </a:prstGeom>
          <a:ln>
            <a:solidFill>
              <a:schemeClr val="accent1"/>
            </a:solidFill>
          </a:ln>
        </p:spPr>
      </p:pic>
    </p:spTree>
    <p:extLst>
      <p:ext uri="{BB962C8B-B14F-4D97-AF65-F5344CB8AC3E}">
        <p14:creationId xmlns:p14="http://schemas.microsoft.com/office/powerpoint/2010/main" val="2353046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3B489A3-D87D-DDB4-A0E2-82D928CC58D0}"/>
              </a:ext>
            </a:extLst>
          </p:cNvPr>
          <p:cNvSpPr>
            <a:spLocks noGrp="1"/>
          </p:cNvSpPr>
          <p:nvPr>
            <p:ph idx="1"/>
          </p:nvPr>
        </p:nvSpPr>
        <p:spPr/>
        <p:txBody>
          <a:bodyPr/>
          <a:lstStyle/>
          <a:p>
            <a:r>
              <a:rPr lang="de-DE" dirty="0" err="1"/>
              <a:t>Schüler_innen</a:t>
            </a:r>
            <a:r>
              <a:rPr lang="de-DE" dirty="0"/>
              <a:t> trainieren in Paaren mündliche</a:t>
            </a:r>
            <a:br>
              <a:rPr lang="de-DE" dirty="0"/>
            </a:br>
            <a:r>
              <a:rPr lang="de-DE" dirty="0"/>
              <a:t>Gesprächsprozeduren und automatisieren </a:t>
            </a:r>
            <a:br>
              <a:rPr lang="de-DE" dirty="0"/>
            </a:br>
            <a:r>
              <a:rPr lang="de-DE" dirty="0"/>
              <a:t>und routinisieren den Gebrauch der </a:t>
            </a:r>
            <a:br>
              <a:rPr lang="de-DE" dirty="0"/>
            </a:br>
            <a:r>
              <a:rPr lang="de-DE" dirty="0"/>
              <a:t>Prozedurausdrücke</a:t>
            </a:r>
          </a:p>
          <a:p>
            <a:endParaRPr lang="de-DE" dirty="0"/>
          </a:p>
          <a:p>
            <a:r>
              <a:rPr lang="de-DE" dirty="0"/>
              <a:t>2 Varianten: </a:t>
            </a:r>
          </a:p>
          <a:p>
            <a:pPr lvl="1"/>
            <a:r>
              <a:rPr lang="de-DE" dirty="0"/>
              <a:t>A kleinschrittiges Training</a:t>
            </a:r>
          </a:p>
          <a:p>
            <a:pPr lvl="1"/>
            <a:r>
              <a:rPr lang="de-DE" dirty="0"/>
              <a:t>B kombiniertes Training</a:t>
            </a:r>
          </a:p>
        </p:txBody>
      </p:sp>
      <p:sp>
        <p:nvSpPr>
          <p:cNvPr id="3" name="Titel 2">
            <a:extLst>
              <a:ext uri="{FF2B5EF4-FFF2-40B4-BE49-F238E27FC236}">
                <a16:creationId xmlns:a16="http://schemas.microsoft.com/office/drawing/2014/main" id="{8186D021-EF1E-A9D0-188A-B5A871C0C63E}"/>
              </a:ext>
            </a:extLst>
          </p:cNvPr>
          <p:cNvSpPr>
            <a:spLocks noGrp="1"/>
          </p:cNvSpPr>
          <p:nvPr>
            <p:ph type="title"/>
          </p:nvPr>
        </p:nvSpPr>
        <p:spPr>
          <a:xfrm>
            <a:off x="924769" y="495715"/>
            <a:ext cx="11391206" cy="1885951"/>
          </a:xfrm>
        </p:spPr>
        <p:txBody>
          <a:bodyPr/>
          <a:lstStyle/>
          <a:p>
            <a:r>
              <a:rPr lang="de-DE" dirty="0"/>
              <a:t>Schritt 2: sprachliches Argumentationstraining Variante A</a:t>
            </a:r>
          </a:p>
        </p:txBody>
      </p:sp>
      <p:sp>
        <p:nvSpPr>
          <p:cNvPr id="6" name="Textfeld 5">
            <a:extLst>
              <a:ext uri="{FF2B5EF4-FFF2-40B4-BE49-F238E27FC236}">
                <a16:creationId xmlns:a16="http://schemas.microsoft.com/office/drawing/2014/main" id="{EBD69B80-9989-19BE-4C58-2A1C817883E4}"/>
              </a:ext>
            </a:extLst>
          </p:cNvPr>
          <p:cNvSpPr txBox="1"/>
          <p:nvPr/>
        </p:nvSpPr>
        <p:spPr>
          <a:xfrm>
            <a:off x="10563051" y="8235808"/>
            <a:ext cx="4757121" cy="617733"/>
          </a:xfrm>
          <a:prstGeom prst="rect">
            <a:avLst/>
          </a:prstGeom>
          <a:noFill/>
          <a:ln>
            <a:solidFill>
              <a:srgbClr val="E2AC00"/>
            </a:solidFill>
          </a:ln>
        </p:spPr>
        <p:txBody>
          <a:bodyPr wrap="square" rtlCol="0">
            <a:spAutoFit/>
          </a:bodyPr>
          <a:lstStyle/>
          <a:p>
            <a:r>
              <a:rPr lang="de-DE" sz="1707" dirty="0"/>
              <a:t>Auszug aus dem Kleinschrittigen Training in den </a:t>
            </a:r>
            <a:r>
              <a:rPr lang="de-DE" sz="1707" i="1" dirty="0" err="1"/>
              <a:t>MonoDiaLog</a:t>
            </a:r>
            <a:r>
              <a:rPr lang="de-DE" sz="1707" dirty="0"/>
              <a:t>-Modulen</a:t>
            </a:r>
          </a:p>
        </p:txBody>
      </p:sp>
      <p:pic>
        <p:nvPicPr>
          <p:cNvPr id="5" name="Grafik 1">
            <a:extLst>
              <a:ext uri="{FF2B5EF4-FFF2-40B4-BE49-F238E27FC236}">
                <a16:creationId xmlns:a16="http://schemas.microsoft.com/office/drawing/2014/main" id="{9FD39806-2A95-E63C-7C1C-62343C7DA6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461832"/>
            <a:ext cx="752868" cy="9753600"/>
          </a:xfrm>
          <a:prstGeom prst="rect">
            <a:avLst/>
          </a:prstGeom>
        </p:spPr>
      </p:pic>
      <p:pic>
        <p:nvPicPr>
          <p:cNvPr id="7" name="Grafik 6" descr="Ein Bild, das Grafiken, Kreis, Screenshot, Schrift enthält.&#10;&#10;Automatisch generierte Beschreibung">
            <a:extLst>
              <a:ext uri="{FF2B5EF4-FFF2-40B4-BE49-F238E27FC236}">
                <a16:creationId xmlns:a16="http://schemas.microsoft.com/office/drawing/2014/main" id="{811EDD94-57A2-80BD-B93D-4B5785628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275873"/>
            <a:ext cx="959167" cy="729284"/>
          </a:xfrm>
          <a:prstGeom prst="rect">
            <a:avLst/>
          </a:prstGeom>
        </p:spPr>
      </p:pic>
      <p:pic>
        <p:nvPicPr>
          <p:cNvPr id="9" name="Grafik 8" descr="Ein Bild, das Text, Screenshot, Schrift, Dokument enthält.&#10;&#10;Automatisch generierte Beschreibung">
            <a:extLst>
              <a:ext uri="{FF2B5EF4-FFF2-40B4-BE49-F238E27FC236}">
                <a16:creationId xmlns:a16="http://schemas.microsoft.com/office/drawing/2014/main" id="{D43C149E-3117-3B45-EB54-1471AD79F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0716" y="2832846"/>
            <a:ext cx="8041792" cy="4987946"/>
          </a:xfrm>
          <a:prstGeom prst="rect">
            <a:avLst/>
          </a:prstGeom>
          <a:ln>
            <a:solidFill>
              <a:schemeClr val="accent1"/>
            </a:solidFill>
          </a:ln>
        </p:spPr>
      </p:pic>
    </p:spTree>
    <p:extLst>
      <p:ext uri="{BB962C8B-B14F-4D97-AF65-F5344CB8AC3E}">
        <p14:creationId xmlns:p14="http://schemas.microsoft.com/office/powerpoint/2010/main" val="362425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F5CA169-4AFC-090B-902C-B07023BF8B09}"/>
              </a:ext>
            </a:extLst>
          </p:cNvPr>
          <p:cNvSpPr>
            <a:spLocks noGrp="1"/>
          </p:cNvSpPr>
          <p:nvPr>
            <p:ph idx="1"/>
          </p:nvPr>
        </p:nvSpPr>
        <p:spPr/>
        <p:txBody>
          <a:bodyPr/>
          <a:lstStyle/>
          <a:p>
            <a:endParaRPr 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9165EE60-C2F9-C188-1FEC-79D3B8C00B14}"/>
              </a:ext>
            </a:extLst>
          </p:cNvPr>
          <p:cNvSpPr>
            <a:spLocks noGrp="1"/>
          </p:cNvSpPr>
          <p:nvPr>
            <p:ph type="title"/>
          </p:nvPr>
        </p:nvSpPr>
        <p:spPr/>
        <p:txBody>
          <a:bodyPr/>
          <a:lstStyle/>
          <a:p>
            <a:r>
              <a:rPr lang="de-DE" dirty="0"/>
              <a:t>Schritt 2: Variante B: kombiniertes Training </a:t>
            </a:r>
          </a:p>
        </p:txBody>
      </p:sp>
      <p:sp>
        <p:nvSpPr>
          <p:cNvPr id="7" name="Textfeld 6">
            <a:extLst>
              <a:ext uri="{FF2B5EF4-FFF2-40B4-BE49-F238E27FC236}">
                <a16:creationId xmlns:a16="http://schemas.microsoft.com/office/drawing/2014/main" id="{50D648A8-FF06-1362-250A-D8B6A8C394DA}"/>
              </a:ext>
            </a:extLst>
          </p:cNvPr>
          <p:cNvSpPr txBox="1"/>
          <p:nvPr/>
        </p:nvSpPr>
        <p:spPr>
          <a:xfrm>
            <a:off x="8670131" y="8000969"/>
            <a:ext cx="5985143" cy="355034"/>
          </a:xfrm>
          <a:prstGeom prst="rect">
            <a:avLst/>
          </a:prstGeom>
          <a:noFill/>
          <a:ln>
            <a:solidFill>
              <a:srgbClr val="E2AC00"/>
            </a:solidFill>
          </a:ln>
        </p:spPr>
        <p:txBody>
          <a:bodyPr wrap="square" rtlCol="0">
            <a:spAutoFit/>
          </a:bodyPr>
          <a:lstStyle/>
          <a:p>
            <a:pPr algn="ctr"/>
            <a:r>
              <a:rPr lang="de-DE" sz="1707" dirty="0"/>
              <a:t>Kombiniertes Training in den </a:t>
            </a:r>
            <a:r>
              <a:rPr lang="de-DE" sz="1707" i="1" dirty="0" err="1"/>
              <a:t>MonoDiaLog</a:t>
            </a:r>
            <a:r>
              <a:rPr lang="de-DE" sz="1707" dirty="0"/>
              <a:t>-Modulen</a:t>
            </a:r>
          </a:p>
        </p:txBody>
      </p:sp>
      <p:sp>
        <p:nvSpPr>
          <p:cNvPr id="5" name="Textfeld 4">
            <a:extLst>
              <a:ext uri="{FF2B5EF4-FFF2-40B4-BE49-F238E27FC236}">
                <a16:creationId xmlns:a16="http://schemas.microsoft.com/office/drawing/2014/main" id="{F37D120F-63CA-616C-4E27-0D7E2E54CFC1}"/>
              </a:ext>
            </a:extLst>
          </p:cNvPr>
          <p:cNvSpPr txBox="1"/>
          <p:nvPr/>
        </p:nvSpPr>
        <p:spPr>
          <a:xfrm>
            <a:off x="931701" y="4147460"/>
            <a:ext cx="6102252" cy="880241"/>
          </a:xfrm>
          <a:prstGeom prst="rect">
            <a:avLst/>
          </a:prstGeom>
          <a:solidFill>
            <a:srgbClr val="FFFF00">
              <a:alpha val="34961"/>
            </a:srgbClr>
          </a:solidFill>
          <a:ln>
            <a:solidFill>
              <a:schemeClr val="accent1"/>
            </a:solidFill>
          </a:ln>
        </p:spPr>
        <p:txBody>
          <a:bodyPr wrap="square" rtlCol="0">
            <a:spAutoFit/>
          </a:bodyPr>
          <a:lstStyle/>
          <a:p>
            <a:pPr defTabSz="1300460" hangingPunct="1">
              <a:defRPr/>
            </a:pPr>
            <a:r>
              <a:rPr lang="de-DE" sz="2560" b="1" kern="1200" dirty="0">
                <a:latin typeface="Nunito Sans"/>
              </a:rPr>
              <a:t>A: </a:t>
            </a:r>
            <a:r>
              <a:rPr lang="de-DE" sz="2560" kern="1200" dirty="0">
                <a:latin typeface="Nunito Sans"/>
              </a:rPr>
              <a:t>Probieren Sie zu zweit das </a:t>
            </a:r>
            <a:r>
              <a:rPr lang="de-DE" sz="2560" b="1" kern="1200" dirty="0">
                <a:latin typeface="Nunito Sans"/>
              </a:rPr>
              <a:t>kombinierte Training </a:t>
            </a:r>
            <a:r>
              <a:rPr lang="de-DE" sz="2560" kern="1200" dirty="0">
                <a:latin typeface="Nunito Sans"/>
              </a:rPr>
              <a:t>aus (10-15 min).</a:t>
            </a:r>
          </a:p>
        </p:txBody>
      </p:sp>
      <p:pic>
        <p:nvPicPr>
          <p:cNvPr id="6" name="Grafik 1">
            <a:extLst>
              <a:ext uri="{FF2B5EF4-FFF2-40B4-BE49-F238E27FC236}">
                <a16:creationId xmlns:a16="http://schemas.microsoft.com/office/drawing/2014/main" id="{6D287AA5-8891-62C0-ECC4-8618781F40D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447" t="19010" r="-50173" b="16845"/>
          <a:stretch/>
        </p:blipFill>
        <p:spPr>
          <a:xfrm>
            <a:off x="264" y="7730"/>
            <a:ext cx="752868" cy="9753600"/>
          </a:xfrm>
          <a:prstGeom prst="rect">
            <a:avLst/>
          </a:prstGeom>
        </p:spPr>
      </p:pic>
      <p:pic>
        <p:nvPicPr>
          <p:cNvPr id="8" name="Grafik 6" descr="Ein Bild, das Grafiken, Kreis, Screenshot, Schrift enthält.&#10;&#10;Automatisch generierte Beschreibung">
            <a:extLst>
              <a:ext uri="{FF2B5EF4-FFF2-40B4-BE49-F238E27FC236}">
                <a16:creationId xmlns:a16="http://schemas.microsoft.com/office/drawing/2014/main" id="{5172D542-2EBE-11BA-8BFE-2D46952A6F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7537" y="20692"/>
            <a:ext cx="959167" cy="729284"/>
          </a:xfrm>
          <a:prstGeom prst="rect">
            <a:avLst/>
          </a:prstGeom>
        </p:spPr>
      </p:pic>
      <p:pic>
        <p:nvPicPr>
          <p:cNvPr id="10" name="Grafik 9" descr="Ein Bild, das Text, Screenshot, Schrift, Dokument enthält.&#10;&#10;Automatisch generierte Beschreibung">
            <a:extLst>
              <a:ext uri="{FF2B5EF4-FFF2-40B4-BE49-F238E27FC236}">
                <a16:creationId xmlns:a16="http://schemas.microsoft.com/office/drawing/2014/main" id="{4C8FEB7B-E2B3-E738-47BD-35C990EEA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9214" y="2507386"/>
            <a:ext cx="9303431" cy="5201285"/>
          </a:xfrm>
          <a:prstGeom prst="rect">
            <a:avLst/>
          </a:prstGeom>
          <a:ln>
            <a:solidFill>
              <a:srgbClr val="E2AC00"/>
            </a:solidFill>
          </a:ln>
        </p:spPr>
      </p:pic>
    </p:spTree>
    <p:extLst>
      <p:ext uri="{BB962C8B-B14F-4D97-AF65-F5344CB8AC3E}">
        <p14:creationId xmlns:p14="http://schemas.microsoft.com/office/powerpoint/2010/main" val="2578249228"/>
      </p:ext>
    </p:extLst>
  </p:cSld>
  <p:clrMapOvr>
    <a:masterClrMapping/>
  </p:clrMapOvr>
</p:sld>
</file>

<file path=ppt/theme/theme1.xml><?xml version="1.0" encoding="utf-8"?>
<a:theme xmlns:a="http://schemas.openxmlformats.org/drawingml/2006/main" name="1. Standardfolien">
  <a:themeElements>
    <a:clrScheme name="Universität Graz">
      <a:dk1>
        <a:srgbClr val="000000"/>
      </a:dk1>
      <a:lt1>
        <a:srgbClr val="FFFFFF"/>
      </a:lt1>
      <a:dk2>
        <a:srgbClr val="44546A"/>
      </a:dk2>
      <a:lt2>
        <a:srgbClr val="E7E6E6"/>
      </a:lt2>
      <a:accent1>
        <a:srgbClr val="FFD500"/>
      </a:accent1>
      <a:accent2>
        <a:srgbClr val="C6C6C6"/>
      </a:accent2>
      <a:accent3>
        <a:srgbClr val="507DDC"/>
      </a:accent3>
      <a:accent4>
        <a:srgbClr val="FFC300"/>
      </a:accent4>
      <a:accent5>
        <a:srgbClr val="70AD47"/>
      </a:accent5>
      <a:accent6>
        <a:srgbClr val="8F45C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Designfolien &quot;We work for tomorrow&quot;">
  <a:themeElements>
    <a:clrScheme name="Uni Graz gelb">
      <a:dk1>
        <a:srgbClr val="000000"/>
      </a:dk1>
      <a:lt1>
        <a:srgbClr val="FFFFFF"/>
      </a:lt1>
      <a:dk2>
        <a:srgbClr val="44546A"/>
      </a:dk2>
      <a:lt2>
        <a:srgbClr val="E7E6E6"/>
      </a:lt2>
      <a:accent1>
        <a:srgbClr val="FBCF1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Helvetica"/>
        <a:ea typeface="Helvetica"/>
        <a:cs typeface="Helvetica"/>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36575" tIns="36575" rIns="36575" bIns="36575"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6575" tIns="36575" rIns="36575" bIns="36575"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A89AACD69C5E147B30AFD848D88D116" ma:contentTypeVersion="1" ma:contentTypeDescription="Ein neues Dokument erstellen." ma:contentTypeScope="" ma:versionID="81dfab74ba7d79e2b393077d5f45e02a">
  <xsd:schema xmlns:xsd="http://www.w3.org/2001/XMLSchema" xmlns:xs="http://www.w3.org/2001/XMLSchema" xmlns:p="http://schemas.microsoft.com/office/2006/metadata/properties" xmlns:ns2="2d8a3dbe-a707-426d-a526-ccbd77e9c02f" targetNamespace="http://schemas.microsoft.com/office/2006/metadata/properties" ma:root="true" ma:fieldsID="cd8cd269f48c0e316a27438d2c1edda7" ns2:_="">
    <xsd:import namespace="2d8a3dbe-a707-426d-a526-ccbd77e9c02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a3dbe-a707-426d-a526-ccbd77e9c02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9BEF1A-AFAA-4021-BE3D-95B7217F01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8a3dbe-a707-426d-a526-ccbd77e9c0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53815-3FB5-4A8C-BDDB-21991237DAFD}">
  <ds:schemaRefs>
    <ds:schemaRef ds:uri="http://schemas.microsoft.com/sharepoint/v3/contenttype/forms"/>
  </ds:schemaRefs>
</ds:datastoreItem>
</file>

<file path=customXml/itemProps3.xml><?xml version="1.0" encoding="utf-8"?>
<ds:datastoreItem xmlns:ds="http://schemas.openxmlformats.org/officeDocument/2006/customXml" ds:itemID="{03C87A0A-A194-43E6-8225-486AE29B2926}">
  <ds:schemaRefs>
    <ds:schemaRef ds:uri="http://www.w3.org/XML/1998/namespace"/>
    <ds:schemaRef ds:uri="2d8a3dbe-a707-426d-a526-ccbd77e9c02f"/>
    <ds:schemaRef ds:uri="http://schemas.microsoft.com/office/2006/documentManagement/types"/>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3368</Words>
  <Application>Microsoft Macintosh PowerPoint</Application>
  <PresentationFormat>Benutzerdefiniert</PresentationFormat>
  <Paragraphs>306</Paragraphs>
  <Slides>20</Slides>
  <Notes>19</Notes>
  <HiddenSlides>0</HiddenSlides>
  <MMClips>2</MMClips>
  <ScaleCrop>false</ScaleCrop>
  <HeadingPairs>
    <vt:vector size="6" baseType="variant">
      <vt:variant>
        <vt:lpstr>Verwendete Schriftarten</vt:lpstr>
      </vt:variant>
      <vt:variant>
        <vt:i4>11</vt:i4>
      </vt:variant>
      <vt:variant>
        <vt:lpstr>Design</vt:lpstr>
      </vt:variant>
      <vt:variant>
        <vt:i4>3</vt:i4>
      </vt:variant>
      <vt:variant>
        <vt:lpstr>Folientitel</vt:lpstr>
      </vt:variant>
      <vt:variant>
        <vt:i4>20</vt:i4>
      </vt:variant>
    </vt:vector>
  </HeadingPairs>
  <TitlesOfParts>
    <vt:vector size="34" baseType="lpstr">
      <vt:lpstr>-webkit-standard</vt:lpstr>
      <vt:lpstr>Symbol</vt:lpstr>
      <vt:lpstr>Calibri Light</vt:lpstr>
      <vt:lpstr>Nunito Sans ExtraBold</vt:lpstr>
      <vt:lpstr>Nunito Sans</vt:lpstr>
      <vt:lpstr>Calibri</vt:lpstr>
      <vt:lpstr>Helvetica</vt:lpstr>
      <vt:lpstr>Times New Roman</vt:lpstr>
      <vt:lpstr>Arial</vt:lpstr>
      <vt:lpstr>Courier New</vt:lpstr>
      <vt:lpstr>Century Gothic</vt:lpstr>
      <vt:lpstr>1. Standardfolien</vt:lpstr>
      <vt:lpstr>2. Designfolien "We work for tomorrow"</vt:lpstr>
      <vt:lpstr>Office</vt:lpstr>
      <vt:lpstr>PowerPoint-Präsentation</vt:lpstr>
      <vt:lpstr>PowerPoint-Präsentation</vt:lpstr>
      <vt:lpstr>Lernziele des Themenblocks</vt:lpstr>
      <vt:lpstr>Stützgerüst für das mündliche Argumentieren</vt:lpstr>
      <vt:lpstr>Stützgerüst für das mündliche Argumentieren</vt:lpstr>
      <vt:lpstr>Stützgerüst für das mündliche Argumentieren</vt:lpstr>
      <vt:lpstr>Arbeit mit dem Stützgerüst zum mündlichen Argumentieren</vt:lpstr>
      <vt:lpstr>Schritt 2: sprachliches Argumentationstraining Variante A</vt:lpstr>
      <vt:lpstr>Schritt 2: Variante B: kombiniertes Training </vt:lpstr>
      <vt:lpstr>MonoDiaLog: Phase 2</vt:lpstr>
      <vt:lpstr>Optional: Informationsblatt  </vt:lpstr>
      <vt:lpstr>Radiodiskussion 1</vt:lpstr>
      <vt:lpstr>Anmoderation der Sendung</vt:lpstr>
      <vt:lpstr>MonoDiaLog: Phase 2</vt:lpstr>
      <vt:lpstr>Kooperative Reflexion als Vorbereitung auf Diskussionsrunde 2</vt:lpstr>
      <vt:lpstr>MonoDiaLog: Phase 2</vt:lpstr>
      <vt:lpstr>Radiodiskussion 2</vt:lpstr>
      <vt:lpstr>Phase 3: Schriftliches Argumentieren</vt:lpstr>
      <vt:lpstr>Literatur</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Schweiger, Andreas (andreas.schweiger@uni-graz.at)</dc:creator>
  <cp:keywords/>
  <dc:description/>
  <cp:lastModifiedBy>Jürgen Ehrenmüller</cp:lastModifiedBy>
  <cp:revision>484</cp:revision>
  <cp:lastPrinted>2019-04-17T07:36:55Z</cp:lastPrinted>
  <dcterms:modified xsi:type="dcterms:W3CDTF">2023-08-07T23:05:42Z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0x0101003A89AACD69C5E147B30AFD848D88D116</vt:lpwstr>
  </property>
</Properties>
</file>