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1" r:id="rId4"/>
    <p:sldId id="264" r:id="rId5"/>
    <p:sldId id="265" r:id="rId6"/>
    <p:sldId id="269" r:id="rId7"/>
    <p:sldId id="268" r:id="rId8"/>
    <p:sldId id="272" r:id="rId9"/>
    <p:sldId id="273" r:id="rId10"/>
    <p:sldId id="274" r:id="rId11"/>
    <p:sldId id="279" r:id="rId12"/>
    <p:sldId id="280" r:id="rId13"/>
    <p:sldId id="275" r:id="rId14"/>
    <p:sldId id="277" r:id="rId15"/>
    <p:sldId id="278" r:id="rId16"/>
    <p:sldId id="281" r:id="rId17"/>
    <p:sldId id="287" r:id="rId18"/>
    <p:sldId id="282" r:id="rId19"/>
    <p:sldId id="285" r:id="rId20"/>
    <p:sldId id="291" r:id="rId21"/>
    <p:sldId id="288" r:id="rId22"/>
    <p:sldId id="289" r:id="rId23"/>
    <p:sldId id="286" r:id="rId24"/>
    <p:sldId id="283" r:id="rId25"/>
    <p:sldId id="284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5"/>
  </p:normalViewPr>
  <p:slideViewPr>
    <p:cSldViewPr snapToGrid="0" snapToObjects="1">
      <p:cViewPr varScale="1">
        <p:scale>
          <a:sx n="79" d="100"/>
          <a:sy n="79" d="100"/>
        </p:scale>
        <p:origin x="110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6B128-3470-4FA4-A097-3C56E09EA8A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AT"/>
        </a:p>
      </dgm:t>
    </dgm:pt>
    <dgm:pt modelId="{A8D2BF0B-70B4-480B-A5DA-2DBD5FF2EA56}">
      <dgm:prSet phldrT="[Text]" custT="1"/>
      <dgm:spPr/>
      <dgm:t>
        <a:bodyPr/>
        <a:lstStyle/>
        <a:p>
          <a:r>
            <a:rPr lang="de-AT" sz="2800" b="1" dirty="0" err="1">
              <a:solidFill>
                <a:schemeClr val="tx1"/>
              </a:solidFill>
              <a:latin typeface="Century Gothic" panose="020B0502020202020204" pitchFamily="34" charset="0"/>
            </a:rPr>
            <a:t>Scoping</a:t>
          </a:r>
          <a:r>
            <a:rPr lang="de-AT" sz="2800" b="1" dirty="0">
              <a:solidFill>
                <a:schemeClr val="tx1"/>
              </a:solidFill>
              <a:latin typeface="Century Gothic" panose="020B0502020202020204" pitchFamily="34" charset="0"/>
            </a:rPr>
            <a:t> Study</a:t>
          </a:r>
        </a:p>
      </dgm:t>
    </dgm:pt>
    <dgm:pt modelId="{46729CC8-4DD3-49D9-AA0B-A55C3AC37DE7}" type="parTrans" cxnId="{8737C08E-F69E-4168-86C8-5E99C5A96C5E}">
      <dgm:prSet/>
      <dgm:spPr/>
      <dgm:t>
        <a:bodyPr/>
        <a:lstStyle/>
        <a:p>
          <a:endParaRPr lang="de-AT" sz="1600"/>
        </a:p>
      </dgm:t>
    </dgm:pt>
    <dgm:pt modelId="{C71B9271-C628-4511-884A-7CBF51726800}" type="sibTrans" cxnId="{8737C08E-F69E-4168-86C8-5E99C5A96C5E}">
      <dgm:prSet/>
      <dgm:spPr/>
      <dgm:t>
        <a:bodyPr/>
        <a:lstStyle/>
        <a:p>
          <a:endParaRPr lang="de-AT" sz="1600"/>
        </a:p>
      </dgm:t>
    </dgm:pt>
    <dgm:pt modelId="{92125B13-84AA-43FE-8BE9-B3E0B55B6369}">
      <dgm:prSet phldrT="[Text]" custT="1"/>
      <dgm:spPr/>
      <dgm:t>
        <a:bodyPr/>
        <a:lstStyle/>
        <a:p>
          <a:r>
            <a:rPr lang="de-AT" sz="2800" b="1" dirty="0">
              <a:solidFill>
                <a:schemeClr val="tx1"/>
              </a:solidFill>
              <a:latin typeface="Century Gothic" panose="020B0502020202020204" pitchFamily="34" charset="0"/>
            </a:rPr>
            <a:t>First </a:t>
          </a:r>
          <a:r>
            <a:rPr lang="de-AT" sz="2800" b="1" dirty="0" err="1">
              <a:solidFill>
                <a:schemeClr val="tx1"/>
              </a:solidFill>
              <a:latin typeface="Century Gothic" panose="020B0502020202020204" pitchFamily="34" charset="0"/>
            </a:rPr>
            <a:t>results</a:t>
          </a:r>
          <a:endParaRPr lang="de-AT" sz="2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D86CECA-8358-4B94-8ECA-64D24E041F9A}" type="parTrans" cxnId="{67DA9690-7431-4865-A64F-B665DA2536C8}">
      <dgm:prSet/>
      <dgm:spPr/>
      <dgm:t>
        <a:bodyPr/>
        <a:lstStyle/>
        <a:p>
          <a:endParaRPr lang="de-AT" sz="1600"/>
        </a:p>
      </dgm:t>
    </dgm:pt>
    <dgm:pt modelId="{C0C5545F-57DA-430E-9D9E-F365EACB0464}" type="sibTrans" cxnId="{67DA9690-7431-4865-A64F-B665DA2536C8}">
      <dgm:prSet/>
      <dgm:spPr/>
      <dgm:t>
        <a:bodyPr/>
        <a:lstStyle/>
        <a:p>
          <a:endParaRPr lang="de-AT" sz="1600"/>
        </a:p>
      </dgm:t>
    </dgm:pt>
    <dgm:pt modelId="{10A8CC8E-8D11-44AE-96BB-1BD483D40DCA}">
      <dgm:prSet phldrT="[Text]" custT="1"/>
      <dgm:spPr/>
      <dgm:t>
        <a:bodyPr/>
        <a:lstStyle/>
        <a:p>
          <a:r>
            <a:rPr lang="de-AT" sz="2800" b="1" dirty="0">
              <a:solidFill>
                <a:schemeClr val="tx1"/>
              </a:solidFill>
              <a:latin typeface="Century Gothic" panose="020B0502020202020204" pitchFamily="34" charset="0"/>
            </a:rPr>
            <a:t>Research </a:t>
          </a:r>
          <a:r>
            <a:rPr lang="de-AT" sz="2800" b="1" dirty="0" err="1">
              <a:solidFill>
                <a:schemeClr val="tx1"/>
              </a:solidFill>
              <a:latin typeface="Century Gothic" panose="020B0502020202020204" pitchFamily="34" charset="0"/>
            </a:rPr>
            <a:t>process</a:t>
          </a:r>
          <a:endParaRPr lang="de-AT" sz="2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AE2A44C-DE8C-4EA1-BA41-0986A170FCB6}" type="parTrans" cxnId="{EF2E66BA-B28C-4C11-8183-946C84CCFEBF}">
      <dgm:prSet/>
      <dgm:spPr/>
      <dgm:t>
        <a:bodyPr/>
        <a:lstStyle/>
        <a:p>
          <a:endParaRPr lang="de-AT" sz="1600"/>
        </a:p>
      </dgm:t>
    </dgm:pt>
    <dgm:pt modelId="{2E144E83-E8D0-4385-A652-AFA5D3F5E0E3}" type="sibTrans" cxnId="{EF2E66BA-B28C-4C11-8183-946C84CCFEBF}">
      <dgm:prSet/>
      <dgm:spPr/>
      <dgm:t>
        <a:bodyPr/>
        <a:lstStyle/>
        <a:p>
          <a:endParaRPr lang="de-AT" sz="1600"/>
        </a:p>
      </dgm:t>
    </dgm:pt>
    <dgm:pt modelId="{319185F2-FD93-47CF-8095-2CE83BC3C680}" type="pres">
      <dgm:prSet presAssocID="{1C26B128-3470-4FA4-A097-3C56E09EA8AC}" presName="linear" presStyleCnt="0">
        <dgm:presLayoutVars>
          <dgm:dir/>
          <dgm:animLvl val="lvl"/>
          <dgm:resizeHandles val="exact"/>
        </dgm:presLayoutVars>
      </dgm:prSet>
      <dgm:spPr/>
    </dgm:pt>
    <dgm:pt modelId="{38C0B758-2CA9-47D3-A1E8-E7D1B308BC7F}" type="pres">
      <dgm:prSet presAssocID="{A8D2BF0B-70B4-480B-A5DA-2DBD5FF2EA56}" presName="parentLin" presStyleCnt="0"/>
      <dgm:spPr/>
    </dgm:pt>
    <dgm:pt modelId="{EE8A7E90-2FA4-428C-A66E-B1EB45B80DA0}" type="pres">
      <dgm:prSet presAssocID="{A8D2BF0B-70B4-480B-A5DA-2DBD5FF2EA56}" presName="parentLeftMargin" presStyleLbl="node1" presStyleIdx="0" presStyleCnt="3"/>
      <dgm:spPr/>
    </dgm:pt>
    <dgm:pt modelId="{8FE5225E-2D83-4A97-8A2F-2C5854F742CC}" type="pres">
      <dgm:prSet presAssocID="{A8D2BF0B-70B4-480B-A5DA-2DBD5FF2EA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71197E2-C3F8-4DB5-84E2-0DB05C028C6C}" type="pres">
      <dgm:prSet presAssocID="{A8D2BF0B-70B4-480B-A5DA-2DBD5FF2EA56}" presName="negativeSpace" presStyleCnt="0"/>
      <dgm:spPr/>
    </dgm:pt>
    <dgm:pt modelId="{673184AA-050C-426A-A45F-AF7AB82CBE7E}" type="pres">
      <dgm:prSet presAssocID="{A8D2BF0B-70B4-480B-A5DA-2DBD5FF2EA56}" presName="childText" presStyleLbl="conFgAcc1" presStyleIdx="0" presStyleCnt="3">
        <dgm:presLayoutVars>
          <dgm:bulletEnabled val="1"/>
        </dgm:presLayoutVars>
      </dgm:prSet>
      <dgm:spPr/>
    </dgm:pt>
    <dgm:pt modelId="{CC4AD190-BF78-40B9-94F6-28EE72DF2261}" type="pres">
      <dgm:prSet presAssocID="{C71B9271-C628-4511-884A-7CBF51726800}" presName="spaceBetweenRectangles" presStyleCnt="0"/>
      <dgm:spPr/>
    </dgm:pt>
    <dgm:pt modelId="{66198280-88F8-4DA0-9390-02F765A37BD9}" type="pres">
      <dgm:prSet presAssocID="{10A8CC8E-8D11-44AE-96BB-1BD483D40DCA}" presName="parentLin" presStyleCnt="0"/>
      <dgm:spPr/>
    </dgm:pt>
    <dgm:pt modelId="{19228839-FC0B-4AFA-83BC-C20CB4EE7C3B}" type="pres">
      <dgm:prSet presAssocID="{10A8CC8E-8D11-44AE-96BB-1BD483D40DCA}" presName="parentLeftMargin" presStyleLbl="node1" presStyleIdx="0" presStyleCnt="3"/>
      <dgm:spPr/>
    </dgm:pt>
    <dgm:pt modelId="{897F6B68-EF8E-4567-9E29-A3A19BE638F2}" type="pres">
      <dgm:prSet presAssocID="{10A8CC8E-8D11-44AE-96BB-1BD483D40D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9EC40F-6A20-47EB-B85C-6492AD022B5A}" type="pres">
      <dgm:prSet presAssocID="{10A8CC8E-8D11-44AE-96BB-1BD483D40DCA}" presName="negativeSpace" presStyleCnt="0"/>
      <dgm:spPr/>
    </dgm:pt>
    <dgm:pt modelId="{1C370C40-F8E1-491B-BA2C-06E56E7E8096}" type="pres">
      <dgm:prSet presAssocID="{10A8CC8E-8D11-44AE-96BB-1BD483D40DCA}" presName="childText" presStyleLbl="conFgAcc1" presStyleIdx="1" presStyleCnt="3">
        <dgm:presLayoutVars>
          <dgm:bulletEnabled val="1"/>
        </dgm:presLayoutVars>
      </dgm:prSet>
      <dgm:spPr/>
    </dgm:pt>
    <dgm:pt modelId="{0CF21730-9BD2-4D2E-A250-A17AC328138E}" type="pres">
      <dgm:prSet presAssocID="{2E144E83-E8D0-4385-A652-AFA5D3F5E0E3}" presName="spaceBetweenRectangles" presStyleCnt="0"/>
      <dgm:spPr/>
    </dgm:pt>
    <dgm:pt modelId="{53011454-D898-4D4C-9F28-96A59972AB05}" type="pres">
      <dgm:prSet presAssocID="{92125B13-84AA-43FE-8BE9-B3E0B55B6369}" presName="parentLin" presStyleCnt="0"/>
      <dgm:spPr/>
    </dgm:pt>
    <dgm:pt modelId="{A9FF2E3F-5CA5-4051-99C1-A4DC7BA34279}" type="pres">
      <dgm:prSet presAssocID="{92125B13-84AA-43FE-8BE9-B3E0B55B6369}" presName="parentLeftMargin" presStyleLbl="node1" presStyleIdx="1" presStyleCnt="3"/>
      <dgm:spPr/>
    </dgm:pt>
    <dgm:pt modelId="{FE2A4268-E282-4A8B-A1ED-4CA49D7C7327}" type="pres">
      <dgm:prSet presAssocID="{92125B13-84AA-43FE-8BE9-B3E0B55B636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6946C8F-B84D-4A58-BEA4-AECBAE1F1274}" type="pres">
      <dgm:prSet presAssocID="{92125B13-84AA-43FE-8BE9-B3E0B55B6369}" presName="negativeSpace" presStyleCnt="0"/>
      <dgm:spPr/>
    </dgm:pt>
    <dgm:pt modelId="{1F7E7B92-ECCC-4C27-A11A-3F31ACE1C236}" type="pres">
      <dgm:prSet presAssocID="{92125B13-84AA-43FE-8BE9-B3E0B55B63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5F1D33-1F0C-4133-875E-D401B96BEB2B}" type="presOf" srcId="{92125B13-84AA-43FE-8BE9-B3E0B55B6369}" destId="{FE2A4268-E282-4A8B-A1ED-4CA49D7C7327}" srcOrd="1" destOrd="0" presId="urn:microsoft.com/office/officeart/2005/8/layout/list1"/>
    <dgm:cxn modelId="{CDB8E965-6520-4A3F-8EE9-3A4F46E36784}" type="presOf" srcId="{A8D2BF0B-70B4-480B-A5DA-2DBD5FF2EA56}" destId="{8FE5225E-2D83-4A97-8A2F-2C5854F742CC}" srcOrd="1" destOrd="0" presId="urn:microsoft.com/office/officeart/2005/8/layout/list1"/>
    <dgm:cxn modelId="{F4D60F7B-112E-4A37-A1DA-88358D3B3F5D}" type="presOf" srcId="{10A8CC8E-8D11-44AE-96BB-1BD483D40DCA}" destId="{19228839-FC0B-4AFA-83BC-C20CB4EE7C3B}" srcOrd="0" destOrd="0" presId="urn:microsoft.com/office/officeart/2005/8/layout/list1"/>
    <dgm:cxn modelId="{3021237E-7D98-4499-A06F-30C55B36D8AC}" type="presOf" srcId="{1C26B128-3470-4FA4-A097-3C56E09EA8AC}" destId="{319185F2-FD93-47CF-8095-2CE83BC3C680}" srcOrd="0" destOrd="0" presId="urn:microsoft.com/office/officeart/2005/8/layout/list1"/>
    <dgm:cxn modelId="{8737C08E-F69E-4168-86C8-5E99C5A96C5E}" srcId="{1C26B128-3470-4FA4-A097-3C56E09EA8AC}" destId="{A8D2BF0B-70B4-480B-A5DA-2DBD5FF2EA56}" srcOrd="0" destOrd="0" parTransId="{46729CC8-4DD3-49D9-AA0B-A55C3AC37DE7}" sibTransId="{C71B9271-C628-4511-884A-7CBF51726800}"/>
    <dgm:cxn modelId="{67DA9690-7431-4865-A64F-B665DA2536C8}" srcId="{1C26B128-3470-4FA4-A097-3C56E09EA8AC}" destId="{92125B13-84AA-43FE-8BE9-B3E0B55B6369}" srcOrd="2" destOrd="0" parTransId="{1D86CECA-8358-4B94-8ECA-64D24E041F9A}" sibTransId="{C0C5545F-57DA-430E-9D9E-F365EACB0464}"/>
    <dgm:cxn modelId="{EF2E66BA-B28C-4C11-8183-946C84CCFEBF}" srcId="{1C26B128-3470-4FA4-A097-3C56E09EA8AC}" destId="{10A8CC8E-8D11-44AE-96BB-1BD483D40DCA}" srcOrd="1" destOrd="0" parTransId="{9AE2A44C-DE8C-4EA1-BA41-0986A170FCB6}" sibTransId="{2E144E83-E8D0-4385-A652-AFA5D3F5E0E3}"/>
    <dgm:cxn modelId="{A01B4FCC-45FB-423E-909F-B889F6735F98}" type="presOf" srcId="{92125B13-84AA-43FE-8BE9-B3E0B55B6369}" destId="{A9FF2E3F-5CA5-4051-99C1-A4DC7BA34279}" srcOrd="0" destOrd="0" presId="urn:microsoft.com/office/officeart/2005/8/layout/list1"/>
    <dgm:cxn modelId="{665334D1-29ED-40F0-BD72-4DBA9827D407}" type="presOf" srcId="{A8D2BF0B-70B4-480B-A5DA-2DBD5FF2EA56}" destId="{EE8A7E90-2FA4-428C-A66E-B1EB45B80DA0}" srcOrd="0" destOrd="0" presId="urn:microsoft.com/office/officeart/2005/8/layout/list1"/>
    <dgm:cxn modelId="{E9D91CD3-0D71-4D07-A45C-189177DC3E7A}" type="presOf" srcId="{10A8CC8E-8D11-44AE-96BB-1BD483D40DCA}" destId="{897F6B68-EF8E-4567-9E29-A3A19BE638F2}" srcOrd="1" destOrd="0" presId="urn:microsoft.com/office/officeart/2005/8/layout/list1"/>
    <dgm:cxn modelId="{908C9889-030F-48B4-8D23-C27E77010133}" type="presParOf" srcId="{319185F2-FD93-47CF-8095-2CE83BC3C680}" destId="{38C0B758-2CA9-47D3-A1E8-E7D1B308BC7F}" srcOrd="0" destOrd="0" presId="urn:microsoft.com/office/officeart/2005/8/layout/list1"/>
    <dgm:cxn modelId="{772AC0F0-F31E-41A4-93A9-58670997E64D}" type="presParOf" srcId="{38C0B758-2CA9-47D3-A1E8-E7D1B308BC7F}" destId="{EE8A7E90-2FA4-428C-A66E-B1EB45B80DA0}" srcOrd="0" destOrd="0" presId="urn:microsoft.com/office/officeart/2005/8/layout/list1"/>
    <dgm:cxn modelId="{DFB5A118-3DCA-4A5F-AD98-F3DDC4B68286}" type="presParOf" srcId="{38C0B758-2CA9-47D3-A1E8-E7D1B308BC7F}" destId="{8FE5225E-2D83-4A97-8A2F-2C5854F742CC}" srcOrd="1" destOrd="0" presId="urn:microsoft.com/office/officeart/2005/8/layout/list1"/>
    <dgm:cxn modelId="{47EC977B-7E7C-46A4-A9C3-77E5DBE00EC2}" type="presParOf" srcId="{319185F2-FD93-47CF-8095-2CE83BC3C680}" destId="{671197E2-C3F8-4DB5-84E2-0DB05C028C6C}" srcOrd="1" destOrd="0" presId="urn:microsoft.com/office/officeart/2005/8/layout/list1"/>
    <dgm:cxn modelId="{24D4045B-20A8-4756-A46A-7DB9798E4291}" type="presParOf" srcId="{319185F2-FD93-47CF-8095-2CE83BC3C680}" destId="{673184AA-050C-426A-A45F-AF7AB82CBE7E}" srcOrd="2" destOrd="0" presId="urn:microsoft.com/office/officeart/2005/8/layout/list1"/>
    <dgm:cxn modelId="{8C048092-447F-4797-A4C9-0BBA86D02555}" type="presParOf" srcId="{319185F2-FD93-47CF-8095-2CE83BC3C680}" destId="{CC4AD190-BF78-40B9-94F6-28EE72DF2261}" srcOrd="3" destOrd="0" presId="urn:microsoft.com/office/officeart/2005/8/layout/list1"/>
    <dgm:cxn modelId="{B0F28787-43EE-4188-A467-D5554F466DD4}" type="presParOf" srcId="{319185F2-FD93-47CF-8095-2CE83BC3C680}" destId="{66198280-88F8-4DA0-9390-02F765A37BD9}" srcOrd="4" destOrd="0" presId="urn:microsoft.com/office/officeart/2005/8/layout/list1"/>
    <dgm:cxn modelId="{2FE41464-5013-48EF-A0D8-A31326EEBDCB}" type="presParOf" srcId="{66198280-88F8-4DA0-9390-02F765A37BD9}" destId="{19228839-FC0B-4AFA-83BC-C20CB4EE7C3B}" srcOrd="0" destOrd="0" presId="urn:microsoft.com/office/officeart/2005/8/layout/list1"/>
    <dgm:cxn modelId="{60DD2C83-9BAD-45F6-B2A7-EE6C1968505D}" type="presParOf" srcId="{66198280-88F8-4DA0-9390-02F765A37BD9}" destId="{897F6B68-EF8E-4567-9E29-A3A19BE638F2}" srcOrd="1" destOrd="0" presId="urn:microsoft.com/office/officeart/2005/8/layout/list1"/>
    <dgm:cxn modelId="{1A8E6697-53A1-4086-8400-078E1C5E0292}" type="presParOf" srcId="{319185F2-FD93-47CF-8095-2CE83BC3C680}" destId="{4D9EC40F-6A20-47EB-B85C-6492AD022B5A}" srcOrd="5" destOrd="0" presId="urn:microsoft.com/office/officeart/2005/8/layout/list1"/>
    <dgm:cxn modelId="{A260BC3B-14C7-4F70-8C54-40DBFDFF3AF8}" type="presParOf" srcId="{319185F2-FD93-47CF-8095-2CE83BC3C680}" destId="{1C370C40-F8E1-491B-BA2C-06E56E7E8096}" srcOrd="6" destOrd="0" presId="urn:microsoft.com/office/officeart/2005/8/layout/list1"/>
    <dgm:cxn modelId="{68D1A936-57D2-4CA2-8703-382CA6C3E262}" type="presParOf" srcId="{319185F2-FD93-47CF-8095-2CE83BC3C680}" destId="{0CF21730-9BD2-4D2E-A250-A17AC328138E}" srcOrd="7" destOrd="0" presId="urn:microsoft.com/office/officeart/2005/8/layout/list1"/>
    <dgm:cxn modelId="{E4D1455B-A118-4358-A900-90D20D85AA1C}" type="presParOf" srcId="{319185F2-FD93-47CF-8095-2CE83BC3C680}" destId="{53011454-D898-4D4C-9F28-96A59972AB05}" srcOrd="8" destOrd="0" presId="urn:microsoft.com/office/officeart/2005/8/layout/list1"/>
    <dgm:cxn modelId="{8796AC46-E1E7-42DB-A734-32E4B99172BD}" type="presParOf" srcId="{53011454-D898-4D4C-9F28-96A59972AB05}" destId="{A9FF2E3F-5CA5-4051-99C1-A4DC7BA34279}" srcOrd="0" destOrd="0" presId="urn:microsoft.com/office/officeart/2005/8/layout/list1"/>
    <dgm:cxn modelId="{CF7807AA-68E4-47F1-9B38-C6C7C162F8EE}" type="presParOf" srcId="{53011454-D898-4D4C-9F28-96A59972AB05}" destId="{FE2A4268-E282-4A8B-A1ED-4CA49D7C7327}" srcOrd="1" destOrd="0" presId="urn:microsoft.com/office/officeart/2005/8/layout/list1"/>
    <dgm:cxn modelId="{09A784EB-347B-4EDB-83C7-24F5AD46F262}" type="presParOf" srcId="{319185F2-FD93-47CF-8095-2CE83BC3C680}" destId="{F6946C8F-B84D-4A58-BEA4-AECBAE1F1274}" srcOrd="9" destOrd="0" presId="urn:microsoft.com/office/officeart/2005/8/layout/list1"/>
    <dgm:cxn modelId="{0417636A-755E-433A-8813-9CB1EA68560E}" type="presParOf" srcId="{319185F2-FD93-47CF-8095-2CE83BC3C680}" destId="{1F7E7B92-ECCC-4C27-A11A-3F31ACE1C2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D1964-B57B-47DA-94C8-5839D7F79CDA}" type="doc">
      <dgm:prSet loTypeId="urn:microsoft.com/office/officeart/2008/layout/LinedList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AT"/>
        </a:p>
      </dgm:t>
    </dgm:pt>
    <dgm:pt modelId="{53EC4669-D889-457B-8E50-DA24E2E25487}">
      <dgm:prSet phldrT="[Text]" custT="1"/>
      <dgm:spPr/>
      <dgm:t>
        <a:bodyPr/>
        <a:lstStyle/>
        <a:p>
          <a:r>
            <a:rPr lang="en-US" sz="2000" b="1" i="1" noProof="0" dirty="0">
              <a:effectLst/>
              <a:latin typeface="Century Gothic" panose="020B0502020202020204" pitchFamily="34" charset="0"/>
            </a:rPr>
            <a:t> Aim</a:t>
          </a:r>
        </a:p>
      </dgm:t>
    </dgm:pt>
    <dgm:pt modelId="{98611690-B62E-4D0F-ABF6-0CD43BB91125}" type="parTrans" cxnId="{3704F667-3E84-448D-A756-BD9AA784B4E0}">
      <dgm:prSet/>
      <dgm:spPr/>
      <dgm:t>
        <a:bodyPr/>
        <a:lstStyle/>
        <a:p>
          <a:endParaRPr lang="en-US" noProof="0" dirty="0"/>
        </a:p>
      </dgm:t>
    </dgm:pt>
    <dgm:pt modelId="{5E4E5B27-24BE-41B1-9F1F-B3F2EFA8E246}" type="sibTrans" cxnId="{3704F667-3E84-448D-A756-BD9AA784B4E0}">
      <dgm:prSet/>
      <dgm:spPr/>
      <dgm:t>
        <a:bodyPr/>
        <a:lstStyle/>
        <a:p>
          <a:endParaRPr lang="en-US" noProof="0" dirty="0"/>
        </a:p>
      </dgm:t>
    </dgm:pt>
    <dgm:pt modelId="{458A1164-3744-44F1-BC14-F7C0B3D61EAF}">
      <dgm:prSet phldrT="[Text]" custT="1"/>
      <dgm:spPr/>
      <dgm:t>
        <a:bodyPr/>
        <a:lstStyle/>
        <a:p>
          <a:r>
            <a:rPr lang="en-US" sz="2000" noProof="0" dirty="0">
              <a:latin typeface="Century Gothic" panose="020B0502020202020204" pitchFamily="34" charset="0"/>
            </a:rPr>
            <a:t>Which methods and tools are used to guide the development of high-quality OER?</a:t>
          </a:r>
        </a:p>
      </dgm:t>
    </dgm:pt>
    <dgm:pt modelId="{66EB446F-B26A-475B-8012-A17C6EE32DF5}" type="parTrans" cxnId="{8464D7FE-9C34-4BCD-81A3-B8692DD8F770}">
      <dgm:prSet/>
      <dgm:spPr/>
      <dgm:t>
        <a:bodyPr/>
        <a:lstStyle/>
        <a:p>
          <a:endParaRPr lang="en-US" noProof="0" dirty="0"/>
        </a:p>
      </dgm:t>
    </dgm:pt>
    <dgm:pt modelId="{6CA2D17A-6C83-41F6-A78C-A6FA4382D23A}" type="sibTrans" cxnId="{8464D7FE-9C34-4BCD-81A3-B8692DD8F770}">
      <dgm:prSet/>
      <dgm:spPr/>
      <dgm:t>
        <a:bodyPr/>
        <a:lstStyle/>
        <a:p>
          <a:endParaRPr lang="en-US" noProof="0" dirty="0"/>
        </a:p>
      </dgm:t>
    </dgm:pt>
    <dgm:pt modelId="{CB18EC6F-89BA-45B9-818E-1B5C84E6D3D4}">
      <dgm:prSet phldrT="[Text]" custT="1"/>
      <dgm:spPr/>
      <dgm:t>
        <a:bodyPr/>
        <a:lstStyle/>
        <a:p>
          <a:r>
            <a:rPr lang="en-US" sz="2000" noProof="0" dirty="0">
              <a:latin typeface="Century Gothic" panose="020B0502020202020204" pitchFamily="34" charset="0"/>
            </a:rPr>
            <a:t>Which methods and tools are used to assess the quality of OER?</a:t>
          </a:r>
        </a:p>
      </dgm:t>
    </dgm:pt>
    <dgm:pt modelId="{9240D04E-03C2-4EAD-8AC7-F2378537E8A0}" type="parTrans" cxnId="{64BDE3D5-5FB2-42BB-B00F-FF9EA7F06352}">
      <dgm:prSet/>
      <dgm:spPr/>
      <dgm:t>
        <a:bodyPr/>
        <a:lstStyle/>
        <a:p>
          <a:endParaRPr lang="en-US" noProof="0" dirty="0"/>
        </a:p>
      </dgm:t>
    </dgm:pt>
    <dgm:pt modelId="{E4609D49-8646-4726-A7AB-70F82BD50BCC}" type="sibTrans" cxnId="{64BDE3D5-5FB2-42BB-B00F-FF9EA7F06352}">
      <dgm:prSet/>
      <dgm:spPr/>
      <dgm:t>
        <a:bodyPr/>
        <a:lstStyle/>
        <a:p>
          <a:endParaRPr lang="en-US" noProof="0" dirty="0"/>
        </a:p>
      </dgm:t>
    </dgm:pt>
    <dgm:pt modelId="{1DABE821-0C7F-47FB-9F98-579A78D5B989}">
      <dgm:prSet phldrT="[Text]" custT="1"/>
      <dgm:spPr/>
      <dgm:t>
        <a:bodyPr/>
        <a:lstStyle/>
        <a:p>
          <a:r>
            <a:rPr lang="en-US" sz="2000" b="1" i="1" noProof="0" dirty="0">
              <a:effectLst/>
              <a:latin typeface="Century Gothic" panose="020B0502020202020204" pitchFamily="34" charset="0"/>
            </a:rPr>
            <a:t>Further research questions</a:t>
          </a:r>
        </a:p>
      </dgm:t>
    </dgm:pt>
    <dgm:pt modelId="{0EACA69F-728D-4CA2-AF0C-FA8143A4626C}" type="parTrans" cxnId="{FAE475B9-BF27-490B-A1FB-F6C33DE2FD0E}">
      <dgm:prSet/>
      <dgm:spPr/>
      <dgm:t>
        <a:bodyPr/>
        <a:lstStyle/>
        <a:p>
          <a:endParaRPr lang="en-US" noProof="0" dirty="0"/>
        </a:p>
      </dgm:t>
    </dgm:pt>
    <dgm:pt modelId="{D61AC4F4-56C4-40B2-82D0-67D5AE3D81FB}" type="sibTrans" cxnId="{FAE475B9-BF27-490B-A1FB-F6C33DE2FD0E}">
      <dgm:prSet/>
      <dgm:spPr/>
      <dgm:t>
        <a:bodyPr/>
        <a:lstStyle/>
        <a:p>
          <a:endParaRPr lang="en-US" noProof="0" dirty="0"/>
        </a:p>
      </dgm:t>
    </dgm:pt>
    <dgm:pt modelId="{DBAF9F5E-C301-46E3-BDF4-547EC5D09311}">
      <dgm:prSet phldrT="[Text]" custT="1"/>
      <dgm:spPr/>
      <dgm:t>
        <a:bodyPr/>
        <a:lstStyle/>
        <a:p>
          <a:r>
            <a:rPr lang="en-US" sz="2000" noProof="0" dirty="0">
              <a:latin typeface="Century Gothic" panose="020B0502020202020204" pitchFamily="34" charset="0"/>
            </a:rPr>
            <a:t>How relevant is inclusion in this context (OIER) in terms of a) accessibility and b) inclusive teaching?</a:t>
          </a:r>
        </a:p>
      </dgm:t>
    </dgm:pt>
    <dgm:pt modelId="{99943C5F-89CD-485D-AE95-B939643D1485}" type="parTrans" cxnId="{B7E162B3-9186-42A6-AEFD-1A8CA07E841B}">
      <dgm:prSet/>
      <dgm:spPr/>
      <dgm:t>
        <a:bodyPr/>
        <a:lstStyle/>
        <a:p>
          <a:endParaRPr lang="en-US" noProof="0" dirty="0"/>
        </a:p>
      </dgm:t>
    </dgm:pt>
    <dgm:pt modelId="{61169A86-D6B1-402E-AB21-E6C4E24C8516}" type="sibTrans" cxnId="{B7E162B3-9186-42A6-AEFD-1A8CA07E841B}">
      <dgm:prSet/>
      <dgm:spPr/>
      <dgm:t>
        <a:bodyPr/>
        <a:lstStyle/>
        <a:p>
          <a:endParaRPr lang="en-US" noProof="0" dirty="0"/>
        </a:p>
      </dgm:t>
    </dgm:pt>
    <dgm:pt modelId="{7A86BF02-4115-4C03-8CBE-8BA45D1AD72E}">
      <dgm:prSet phldrT="[Text]" custT="1"/>
      <dgm:spPr/>
      <dgm:t>
        <a:bodyPr/>
        <a:lstStyle/>
        <a:p>
          <a:r>
            <a:rPr lang="en-US" sz="2000" noProof="0" dirty="0">
              <a:latin typeface="Century Gothic" panose="020B0502020202020204" pitchFamily="34" charset="0"/>
            </a:rPr>
            <a:t>How are the perspectives of accessibility and inclusion considered in the context of high-quality OER?</a:t>
          </a:r>
        </a:p>
      </dgm:t>
    </dgm:pt>
    <dgm:pt modelId="{51F7F669-CC70-47ED-BA88-F32891691C2C}" type="parTrans" cxnId="{29BB344C-4992-47DB-8D0D-DB666162B82E}">
      <dgm:prSet/>
      <dgm:spPr/>
      <dgm:t>
        <a:bodyPr/>
        <a:lstStyle/>
        <a:p>
          <a:endParaRPr lang="en-US" noProof="0" dirty="0"/>
        </a:p>
      </dgm:t>
    </dgm:pt>
    <dgm:pt modelId="{0A631B28-D268-49E1-8B75-ED35373BDBCC}" type="sibTrans" cxnId="{29BB344C-4992-47DB-8D0D-DB666162B82E}">
      <dgm:prSet/>
      <dgm:spPr/>
      <dgm:t>
        <a:bodyPr/>
        <a:lstStyle/>
        <a:p>
          <a:endParaRPr lang="en-US" noProof="0" dirty="0"/>
        </a:p>
      </dgm:t>
    </dgm:pt>
    <dgm:pt modelId="{4093D9D0-F140-43C5-B70C-FDCC8F72340A}">
      <dgm:prSet phldrT="[Text]" custT="1"/>
      <dgm:spPr/>
      <dgm:t>
        <a:bodyPr/>
        <a:lstStyle/>
        <a:p>
          <a:r>
            <a:rPr lang="en-US" sz="2000" b="1" i="1" noProof="0">
              <a:effectLst/>
              <a:latin typeface="Century Gothic" panose="020B0502020202020204" pitchFamily="34" charset="0"/>
            </a:rPr>
            <a:t>Main </a:t>
          </a:r>
          <a:r>
            <a:rPr lang="en-US" sz="2000" b="1" i="1" noProof="0" dirty="0">
              <a:effectLst/>
              <a:latin typeface="Century Gothic" panose="020B0502020202020204" pitchFamily="34" charset="0"/>
            </a:rPr>
            <a:t>research question</a:t>
          </a:r>
        </a:p>
      </dgm:t>
    </dgm:pt>
    <dgm:pt modelId="{6AE631F6-F4E5-42C3-AA90-129D887334DD}" type="parTrans" cxnId="{5180EA71-1EF9-4F97-8CF9-CC048FA3F704}">
      <dgm:prSet/>
      <dgm:spPr/>
      <dgm:t>
        <a:bodyPr/>
        <a:lstStyle/>
        <a:p>
          <a:endParaRPr lang="de-AT"/>
        </a:p>
      </dgm:t>
    </dgm:pt>
    <dgm:pt modelId="{8949687E-5136-4ABB-A477-36BFC00BC120}" type="sibTrans" cxnId="{5180EA71-1EF9-4F97-8CF9-CC048FA3F704}">
      <dgm:prSet/>
      <dgm:spPr/>
      <dgm:t>
        <a:bodyPr/>
        <a:lstStyle/>
        <a:p>
          <a:endParaRPr lang="de-AT"/>
        </a:p>
      </dgm:t>
    </dgm:pt>
    <dgm:pt modelId="{73D04BE8-5B1D-4F4D-B371-AA32F0FC1829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Summarizing and disseminating research findings to identify gaps in the existing literature </a:t>
          </a:r>
          <a:r>
            <a:rPr lang="de-AT" sz="2000" dirty="0">
              <a:latin typeface="Century Gothic" panose="020B0502020202020204" pitchFamily="34" charset="0"/>
            </a:rPr>
            <a:t>(</a:t>
          </a:r>
          <a:r>
            <a:rPr lang="de-AT" sz="2000" dirty="0" err="1">
              <a:latin typeface="Century Gothic" panose="020B0502020202020204" pitchFamily="34" charset="0"/>
            </a:rPr>
            <a:t>Arksey</a:t>
          </a:r>
          <a:r>
            <a:rPr lang="de-AT" sz="2000" dirty="0">
              <a:latin typeface="Century Gothic" panose="020B0502020202020204" pitchFamily="34" charset="0"/>
            </a:rPr>
            <a:t> &amp; </a:t>
          </a:r>
          <a:r>
            <a:rPr lang="de-AT" sz="2000" dirty="0" err="1">
              <a:latin typeface="Century Gothic" panose="020B0502020202020204" pitchFamily="34" charset="0"/>
            </a:rPr>
            <a:t>O`Malley</a:t>
          </a:r>
          <a:r>
            <a:rPr lang="de-AT" sz="2000" dirty="0">
              <a:latin typeface="Century Gothic" panose="020B0502020202020204" pitchFamily="34" charset="0"/>
            </a:rPr>
            <a:t>, 2005)</a:t>
          </a:r>
          <a:endParaRPr lang="en-US" sz="2000" b="1" i="1" noProof="0" dirty="0">
            <a:effectLst/>
            <a:latin typeface="Century Gothic" panose="020B0502020202020204" pitchFamily="34" charset="0"/>
          </a:endParaRPr>
        </a:p>
      </dgm:t>
    </dgm:pt>
    <dgm:pt modelId="{2E083983-C197-4588-A0F9-98A3D16E3A87}" type="parTrans" cxnId="{2F046E17-7F6F-4203-805C-8C73BF827CAF}">
      <dgm:prSet/>
      <dgm:spPr/>
      <dgm:t>
        <a:bodyPr/>
        <a:lstStyle/>
        <a:p>
          <a:endParaRPr lang="de-AT"/>
        </a:p>
      </dgm:t>
    </dgm:pt>
    <dgm:pt modelId="{04775822-687A-4F79-874C-F0530F50AE9B}" type="sibTrans" cxnId="{2F046E17-7F6F-4203-805C-8C73BF827CAF}">
      <dgm:prSet/>
      <dgm:spPr/>
      <dgm:t>
        <a:bodyPr/>
        <a:lstStyle/>
        <a:p>
          <a:endParaRPr lang="de-AT"/>
        </a:p>
      </dgm:t>
    </dgm:pt>
    <dgm:pt modelId="{D0E8446D-85A7-4C11-BF22-FB075AF05B09}" type="pres">
      <dgm:prSet presAssocID="{CC1D1964-B57B-47DA-94C8-5839D7F79CDA}" presName="vert0" presStyleCnt="0">
        <dgm:presLayoutVars>
          <dgm:dir/>
          <dgm:animOne val="branch"/>
          <dgm:animLvl val="lvl"/>
        </dgm:presLayoutVars>
      </dgm:prSet>
      <dgm:spPr/>
    </dgm:pt>
    <dgm:pt modelId="{4DF9697A-7623-49F2-872F-D395B25BD2CD}" type="pres">
      <dgm:prSet presAssocID="{53EC4669-D889-457B-8E50-DA24E2E25487}" presName="thickLine" presStyleLbl="alignNode1" presStyleIdx="0" presStyleCnt="3"/>
      <dgm:spPr/>
    </dgm:pt>
    <dgm:pt modelId="{18534744-223B-4255-BD47-491EF8EC5689}" type="pres">
      <dgm:prSet presAssocID="{53EC4669-D889-457B-8E50-DA24E2E25487}" presName="horz1" presStyleCnt="0"/>
      <dgm:spPr/>
    </dgm:pt>
    <dgm:pt modelId="{75DBB7EB-5856-401A-BF63-5A6B0C6244E6}" type="pres">
      <dgm:prSet presAssocID="{53EC4669-D889-457B-8E50-DA24E2E25487}" presName="tx1" presStyleLbl="revTx" presStyleIdx="0" presStyleCnt="8"/>
      <dgm:spPr/>
    </dgm:pt>
    <dgm:pt modelId="{712365A5-459F-4D7A-9AEA-6E0285B55C19}" type="pres">
      <dgm:prSet presAssocID="{53EC4669-D889-457B-8E50-DA24E2E25487}" presName="vert1" presStyleCnt="0"/>
      <dgm:spPr/>
    </dgm:pt>
    <dgm:pt modelId="{5368BF3F-B4E1-4168-97D9-FA9B4F7B136A}" type="pres">
      <dgm:prSet presAssocID="{73D04BE8-5B1D-4F4D-B371-AA32F0FC1829}" presName="vertSpace2a" presStyleCnt="0"/>
      <dgm:spPr/>
    </dgm:pt>
    <dgm:pt modelId="{9430B3AA-7C09-4813-9B01-AE49C64E4F51}" type="pres">
      <dgm:prSet presAssocID="{73D04BE8-5B1D-4F4D-B371-AA32F0FC1829}" presName="horz2" presStyleCnt="0"/>
      <dgm:spPr/>
    </dgm:pt>
    <dgm:pt modelId="{B89B6F16-C838-4ED0-A544-60D58BB018B6}" type="pres">
      <dgm:prSet presAssocID="{73D04BE8-5B1D-4F4D-B371-AA32F0FC1829}" presName="horzSpace2" presStyleCnt="0"/>
      <dgm:spPr/>
    </dgm:pt>
    <dgm:pt modelId="{6E63009D-6727-4160-8763-937A17588125}" type="pres">
      <dgm:prSet presAssocID="{73D04BE8-5B1D-4F4D-B371-AA32F0FC1829}" presName="tx2" presStyleLbl="revTx" presStyleIdx="1" presStyleCnt="8"/>
      <dgm:spPr/>
    </dgm:pt>
    <dgm:pt modelId="{A4C24AE1-6D98-4743-8DA1-75B279D1FB97}" type="pres">
      <dgm:prSet presAssocID="{73D04BE8-5B1D-4F4D-B371-AA32F0FC1829}" presName="vert2" presStyleCnt="0"/>
      <dgm:spPr/>
    </dgm:pt>
    <dgm:pt modelId="{FF4E6430-132B-4990-AFB7-E97128B8248A}" type="pres">
      <dgm:prSet presAssocID="{73D04BE8-5B1D-4F4D-B371-AA32F0FC1829}" presName="thinLine2b" presStyleLbl="callout" presStyleIdx="0" presStyleCnt="5"/>
      <dgm:spPr/>
    </dgm:pt>
    <dgm:pt modelId="{820FC0B7-02ED-4614-B1D1-A0B90A566F2C}" type="pres">
      <dgm:prSet presAssocID="{73D04BE8-5B1D-4F4D-B371-AA32F0FC1829}" presName="vertSpace2b" presStyleCnt="0"/>
      <dgm:spPr/>
    </dgm:pt>
    <dgm:pt modelId="{3C9CCF40-69DD-4208-8052-546C4B4A1376}" type="pres">
      <dgm:prSet presAssocID="{4093D9D0-F140-43C5-B70C-FDCC8F72340A}" presName="thickLine" presStyleLbl="alignNode1" presStyleIdx="1" presStyleCnt="3"/>
      <dgm:spPr/>
    </dgm:pt>
    <dgm:pt modelId="{A2173B81-8CAC-4095-9051-893E0A70D212}" type="pres">
      <dgm:prSet presAssocID="{4093D9D0-F140-43C5-B70C-FDCC8F72340A}" presName="horz1" presStyleCnt="0"/>
      <dgm:spPr/>
    </dgm:pt>
    <dgm:pt modelId="{71D45357-D61D-4881-B27C-EC90D8678492}" type="pres">
      <dgm:prSet presAssocID="{4093D9D0-F140-43C5-B70C-FDCC8F72340A}" presName="tx1" presStyleLbl="revTx" presStyleIdx="2" presStyleCnt="8"/>
      <dgm:spPr/>
    </dgm:pt>
    <dgm:pt modelId="{438BDE2D-EC08-4179-A891-372768753394}" type="pres">
      <dgm:prSet presAssocID="{4093D9D0-F140-43C5-B70C-FDCC8F72340A}" presName="vert1" presStyleCnt="0"/>
      <dgm:spPr/>
    </dgm:pt>
    <dgm:pt modelId="{9A6859A7-6231-4943-9832-6D4BF7F4A17D}" type="pres">
      <dgm:prSet presAssocID="{458A1164-3744-44F1-BC14-F7C0B3D61EAF}" presName="vertSpace2a" presStyleCnt="0"/>
      <dgm:spPr/>
    </dgm:pt>
    <dgm:pt modelId="{58A34F4C-5696-4EE7-B158-54EE04013927}" type="pres">
      <dgm:prSet presAssocID="{458A1164-3744-44F1-BC14-F7C0B3D61EAF}" presName="horz2" presStyleCnt="0"/>
      <dgm:spPr/>
    </dgm:pt>
    <dgm:pt modelId="{1C73C341-C090-4773-B8E9-53A016313B9C}" type="pres">
      <dgm:prSet presAssocID="{458A1164-3744-44F1-BC14-F7C0B3D61EAF}" presName="horzSpace2" presStyleCnt="0"/>
      <dgm:spPr/>
    </dgm:pt>
    <dgm:pt modelId="{DED026A0-3447-4EF9-968F-C92026836D15}" type="pres">
      <dgm:prSet presAssocID="{458A1164-3744-44F1-BC14-F7C0B3D61EAF}" presName="tx2" presStyleLbl="revTx" presStyleIdx="3" presStyleCnt="8"/>
      <dgm:spPr/>
    </dgm:pt>
    <dgm:pt modelId="{9D02ACCA-2281-4425-88A9-52EBEB26294C}" type="pres">
      <dgm:prSet presAssocID="{458A1164-3744-44F1-BC14-F7C0B3D61EAF}" presName="vert2" presStyleCnt="0"/>
      <dgm:spPr/>
    </dgm:pt>
    <dgm:pt modelId="{61DB1B24-4262-4DD8-806F-EF41F42DF705}" type="pres">
      <dgm:prSet presAssocID="{458A1164-3744-44F1-BC14-F7C0B3D61EAF}" presName="thinLine2b" presStyleLbl="callout" presStyleIdx="1" presStyleCnt="5"/>
      <dgm:spPr/>
    </dgm:pt>
    <dgm:pt modelId="{1E6CF7FC-FF62-4C86-893B-A511D5FA4FB7}" type="pres">
      <dgm:prSet presAssocID="{458A1164-3744-44F1-BC14-F7C0B3D61EAF}" presName="vertSpace2b" presStyleCnt="0"/>
      <dgm:spPr/>
    </dgm:pt>
    <dgm:pt modelId="{9904A528-4F07-4EDB-B345-7E63E3A2234F}" type="pres">
      <dgm:prSet presAssocID="{CB18EC6F-89BA-45B9-818E-1B5C84E6D3D4}" presName="horz2" presStyleCnt="0"/>
      <dgm:spPr/>
    </dgm:pt>
    <dgm:pt modelId="{3C969869-D8E1-4D47-B598-CEC1F6EB05C8}" type="pres">
      <dgm:prSet presAssocID="{CB18EC6F-89BA-45B9-818E-1B5C84E6D3D4}" presName="horzSpace2" presStyleCnt="0"/>
      <dgm:spPr/>
    </dgm:pt>
    <dgm:pt modelId="{FC5254F2-5EF8-4A72-B46E-78A786DF28AD}" type="pres">
      <dgm:prSet presAssocID="{CB18EC6F-89BA-45B9-818E-1B5C84E6D3D4}" presName="tx2" presStyleLbl="revTx" presStyleIdx="4" presStyleCnt="8"/>
      <dgm:spPr/>
    </dgm:pt>
    <dgm:pt modelId="{5B36F4C9-FDEC-4A29-AE37-4C530890825D}" type="pres">
      <dgm:prSet presAssocID="{CB18EC6F-89BA-45B9-818E-1B5C84E6D3D4}" presName="vert2" presStyleCnt="0"/>
      <dgm:spPr/>
    </dgm:pt>
    <dgm:pt modelId="{979C748E-D696-4C5E-B04B-EB391C5FB83D}" type="pres">
      <dgm:prSet presAssocID="{CB18EC6F-89BA-45B9-818E-1B5C84E6D3D4}" presName="thinLine2b" presStyleLbl="callout" presStyleIdx="2" presStyleCnt="5"/>
      <dgm:spPr/>
    </dgm:pt>
    <dgm:pt modelId="{B80E8E6F-94C3-41C7-947F-8346EF03D945}" type="pres">
      <dgm:prSet presAssocID="{CB18EC6F-89BA-45B9-818E-1B5C84E6D3D4}" presName="vertSpace2b" presStyleCnt="0"/>
      <dgm:spPr/>
    </dgm:pt>
    <dgm:pt modelId="{B340196C-DE1F-4140-B897-0DE696B519A7}" type="pres">
      <dgm:prSet presAssocID="{1DABE821-0C7F-47FB-9F98-579A78D5B989}" presName="thickLine" presStyleLbl="alignNode1" presStyleIdx="2" presStyleCnt="3"/>
      <dgm:spPr/>
    </dgm:pt>
    <dgm:pt modelId="{C862F8D7-2614-40E0-9075-89C3B0554DB6}" type="pres">
      <dgm:prSet presAssocID="{1DABE821-0C7F-47FB-9F98-579A78D5B989}" presName="horz1" presStyleCnt="0"/>
      <dgm:spPr/>
    </dgm:pt>
    <dgm:pt modelId="{11399316-7D3E-4707-9D39-C095AB5384C8}" type="pres">
      <dgm:prSet presAssocID="{1DABE821-0C7F-47FB-9F98-579A78D5B989}" presName="tx1" presStyleLbl="revTx" presStyleIdx="5" presStyleCnt="8"/>
      <dgm:spPr/>
    </dgm:pt>
    <dgm:pt modelId="{94FDEF62-97D7-40BA-9C40-5198A73AC6DF}" type="pres">
      <dgm:prSet presAssocID="{1DABE821-0C7F-47FB-9F98-579A78D5B989}" presName="vert1" presStyleCnt="0"/>
      <dgm:spPr/>
    </dgm:pt>
    <dgm:pt modelId="{D323D42E-79E7-4ACF-BF82-B940CAADB526}" type="pres">
      <dgm:prSet presAssocID="{DBAF9F5E-C301-46E3-BDF4-547EC5D09311}" presName="vertSpace2a" presStyleCnt="0"/>
      <dgm:spPr/>
    </dgm:pt>
    <dgm:pt modelId="{ADC33F65-7348-428A-97D8-F72ED91BBC10}" type="pres">
      <dgm:prSet presAssocID="{DBAF9F5E-C301-46E3-BDF4-547EC5D09311}" presName="horz2" presStyleCnt="0"/>
      <dgm:spPr/>
    </dgm:pt>
    <dgm:pt modelId="{B4F9C5F8-98EE-4260-B4B7-7A9D93AB015B}" type="pres">
      <dgm:prSet presAssocID="{DBAF9F5E-C301-46E3-BDF4-547EC5D09311}" presName="horzSpace2" presStyleCnt="0"/>
      <dgm:spPr/>
    </dgm:pt>
    <dgm:pt modelId="{1EDF0758-D60D-4BDB-A298-0BF80F439F01}" type="pres">
      <dgm:prSet presAssocID="{DBAF9F5E-C301-46E3-BDF4-547EC5D09311}" presName="tx2" presStyleLbl="revTx" presStyleIdx="6" presStyleCnt="8"/>
      <dgm:spPr/>
    </dgm:pt>
    <dgm:pt modelId="{8DA7CE48-F248-46C5-9F12-021222259580}" type="pres">
      <dgm:prSet presAssocID="{DBAF9F5E-C301-46E3-BDF4-547EC5D09311}" presName="vert2" presStyleCnt="0"/>
      <dgm:spPr/>
    </dgm:pt>
    <dgm:pt modelId="{7DDF6530-A828-4B19-8E62-42F691741CBB}" type="pres">
      <dgm:prSet presAssocID="{DBAF9F5E-C301-46E3-BDF4-547EC5D09311}" presName="thinLine2b" presStyleLbl="callout" presStyleIdx="3" presStyleCnt="5"/>
      <dgm:spPr/>
    </dgm:pt>
    <dgm:pt modelId="{A80C8870-9E5A-4438-9965-05B37572003F}" type="pres">
      <dgm:prSet presAssocID="{DBAF9F5E-C301-46E3-BDF4-547EC5D09311}" presName="vertSpace2b" presStyleCnt="0"/>
      <dgm:spPr/>
    </dgm:pt>
    <dgm:pt modelId="{C4092BEE-F441-4CC7-9421-E136857035FA}" type="pres">
      <dgm:prSet presAssocID="{7A86BF02-4115-4C03-8CBE-8BA45D1AD72E}" presName="horz2" presStyleCnt="0"/>
      <dgm:spPr/>
    </dgm:pt>
    <dgm:pt modelId="{CB63AC5C-E752-4543-BA67-7C3578930315}" type="pres">
      <dgm:prSet presAssocID="{7A86BF02-4115-4C03-8CBE-8BA45D1AD72E}" presName="horzSpace2" presStyleCnt="0"/>
      <dgm:spPr/>
    </dgm:pt>
    <dgm:pt modelId="{48DA54C3-6ECA-42F9-9AA4-025B2BCD70F4}" type="pres">
      <dgm:prSet presAssocID="{7A86BF02-4115-4C03-8CBE-8BA45D1AD72E}" presName="tx2" presStyleLbl="revTx" presStyleIdx="7" presStyleCnt="8"/>
      <dgm:spPr/>
    </dgm:pt>
    <dgm:pt modelId="{A14101F9-2612-48FC-93C9-C0C7B51A94B3}" type="pres">
      <dgm:prSet presAssocID="{7A86BF02-4115-4C03-8CBE-8BA45D1AD72E}" presName="vert2" presStyleCnt="0"/>
      <dgm:spPr/>
    </dgm:pt>
    <dgm:pt modelId="{C5D7B5A9-7240-4B6A-9631-7CC2D5333657}" type="pres">
      <dgm:prSet presAssocID="{7A86BF02-4115-4C03-8CBE-8BA45D1AD72E}" presName="thinLine2b" presStyleLbl="callout" presStyleIdx="4" presStyleCnt="5"/>
      <dgm:spPr/>
    </dgm:pt>
    <dgm:pt modelId="{C0F1F81F-D749-4630-837B-371A874C4D1B}" type="pres">
      <dgm:prSet presAssocID="{7A86BF02-4115-4C03-8CBE-8BA45D1AD72E}" presName="vertSpace2b" presStyleCnt="0"/>
      <dgm:spPr/>
    </dgm:pt>
  </dgm:ptLst>
  <dgm:cxnLst>
    <dgm:cxn modelId="{2F046E17-7F6F-4203-805C-8C73BF827CAF}" srcId="{53EC4669-D889-457B-8E50-DA24E2E25487}" destId="{73D04BE8-5B1D-4F4D-B371-AA32F0FC1829}" srcOrd="0" destOrd="0" parTransId="{2E083983-C197-4588-A0F9-98A3D16E3A87}" sibTransId="{04775822-687A-4F79-874C-F0530F50AE9B}"/>
    <dgm:cxn modelId="{E4A9EC1F-8895-4819-B328-45A321175508}" type="presOf" srcId="{4093D9D0-F140-43C5-B70C-FDCC8F72340A}" destId="{71D45357-D61D-4881-B27C-EC90D8678492}" srcOrd="0" destOrd="0" presId="urn:microsoft.com/office/officeart/2008/layout/LinedList"/>
    <dgm:cxn modelId="{7E80FA22-07F1-4E52-9994-5ED5F03375EA}" type="presOf" srcId="{CC1D1964-B57B-47DA-94C8-5839D7F79CDA}" destId="{D0E8446D-85A7-4C11-BF22-FB075AF05B09}" srcOrd="0" destOrd="0" presId="urn:microsoft.com/office/officeart/2008/layout/LinedList"/>
    <dgm:cxn modelId="{0222CE32-D202-4ABC-9F56-802D548E49DD}" type="presOf" srcId="{DBAF9F5E-C301-46E3-BDF4-547EC5D09311}" destId="{1EDF0758-D60D-4BDB-A298-0BF80F439F01}" srcOrd="0" destOrd="0" presId="urn:microsoft.com/office/officeart/2008/layout/LinedList"/>
    <dgm:cxn modelId="{3704F667-3E84-448D-A756-BD9AA784B4E0}" srcId="{CC1D1964-B57B-47DA-94C8-5839D7F79CDA}" destId="{53EC4669-D889-457B-8E50-DA24E2E25487}" srcOrd="0" destOrd="0" parTransId="{98611690-B62E-4D0F-ABF6-0CD43BB91125}" sibTransId="{5E4E5B27-24BE-41B1-9F1F-B3F2EFA8E246}"/>
    <dgm:cxn modelId="{29BB344C-4992-47DB-8D0D-DB666162B82E}" srcId="{1DABE821-0C7F-47FB-9F98-579A78D5B989}" destId="{7A86BF02-4115-4C03-8CBE-8BA45D1AD72E}" srcOrd="1" destOrd="0" parTransId="{51F7F669-CC70-47ED-BA88-F32891691C2C}" sibTransId="{0A631B28-D268-49E1-8B75-ED35373BDBCC}"/>
    <dgm:cxn modelId="{5180EA71-1EF9-4F97-8CF9-CC048FA3F704}" srcId="{CC1D1964-B57B-47DA-94C8-5839D7F79CDA}" destId="{4093D9D0-F140-43C5-B70C-FDCC8F72340A}" srcOrd="1" destOrd="0" parTransId="{6AE631F6-F4E5-42C3-AA90-129D887334DD}" sibTransId="{8949687E-5136-4ABB-A477-36BFC00BC120}"/>
    <dgm:cxn modelId="{5B7A1B88-CD32-490F-80B1-27D180FD829C}" type="presOf" srcId="{CB18EC6F-89BA-45B9-818E-1B5C84E6D3D4}" destId="{FC5254F2-5EF8-4A72-B46E-78A786DF28AD}" srcOrd="0" destOrd="0" presId="urn:microsoft.com/office/officeart/2008/layout/LinedList"/>
    <dgm:cxn modelId="{FA973AA9-49C4-4542-BBCA-37B2CF9E5B83}" type="presOf" srcId="{458A1164-3744-44F1-BC14-F7C0B3D61EAF}" destId="{DED026A0-3447-4EF9-968F-C92026836D15}" srcOrd="0" destOrd="0" presId="urn:microsoft.com/office/officeart/2008/layout/LinedList"/>
    <dgm:cxn modelId="{B7E162B3-9186-42A6-AEFD-1A8CA07E841B}" srcId="{1DABE821-0C7F-47FB-9F98-579A78D5B989}" destId="{DBAF9F5E-C301-46E3-BDF4-547EC5D09311}" srcOrd="0" destOrd="0" parTransId="{99943C5F-89CD-485D-AE95-B939643D1485}" sibTransId="{61169A86-D6B1-402E-AB21-E6C4E24C8516}"/>
    <dgm:cxn modelId="{FAE475B9-BF27-490B-A1FB-F6C33DE2FD0E}" srcId="{CC1D1964-B57B-47DA-94C8-5839D7F79CDA}" destId="{1DABE821-0C7F-47FB-9F98-579A78D5B989}" srcOrd="2" destOrd="0" parTransId="{0EACA69F-728D-4CA2-AF0C-FA8143A4626C}" sibTransId="{D61AC4F4-56C4-40B2-82D0-67D5AE3D81FB}"/>
    <dgm:cxn modelId="{BD5439BE-F255-4245-BF1B-FC79B0F968F5}" type="presOf" srcId="{53EC4669-D889-457B-8E50-DA24E2E25487}" destId="{75DBB7EB-5856-401A-BF63-5A6B0C6244E6}" srcOrd="0" destOrd="0" presId="urn:microsoft.com/office/officeart/2008/layout/LinedList"/>
    <dgm:cxn modelId="{64BDE3D5-5FB2-42BB-B00F-FF9EA7F06352}" srcId="{4093D9D0-F140-43C5-B70C-FDCC8F72340A}" destId="{CB18EC6F-89BA-45B9-818E-1B5C84E6D3D4}" srcOrd="1" destOrd="0" parTransId="{9240D04E-03C2-4EAD-8AC7-F2378537E8A0}" sibTransId="{E4609D49-8646-4726-A7AB-70F82BD50BCC}"/>
    <dgm:cxn modelId="{9F8E8CE0-3839-4E30-A769-ACA691A9CBD2}" type="presOf" srcId="{7A86BF02-4115-4C03-8CBE-8BA45D1AD72E}" destId="{48DA54C3-6ECA-42F9-9AA4-025B2BCD70F4}" srcOrd="0" destOrd="0" presId="urn:microsoft.com/office/officeart/2008/layout/LinedList"/>
    <dgm:cxn modelId="{1DE432ED-44B3-428C-B8A0-4A6FD7EC9060}" type="presOf" srcId="{73D04BE8-5B1D-4F4D-B371-AA32F0FC1829}" destId="{6E63009D-6727-4160-8763-937A17588125}" srcOrd="0" destOrd="0" presId="urn:microsoft.com/office/officeart/2008/layout/LinedList"/>
    <dgm:cxn modelId="{E26F4CF0-CC70-4161-B981-A48A32760B67}" type="presOf" srcId="{1DABE821-0C7F-47FB-9F98-579A78D5B989}" destId="{11399316-7D3E-4707-9D39-C095AB5384C8}" srcOrd="0" destOrd="0" presId="urn:microsoft.com/office/officeart/2008/layout/LinedList"/>
    <dgm:cxn modelId="{8464D7FE-9C34-4BCD-81A3-B8692DD8F770}" srcId="{4093D9D0-F140-43C5-B70C-FDCC8F72340A}" destId="{458A1164-3744-44F1-BC14-F7C0B3D61EAF}" srcOrd="0" destOrd="0" parTransId="{66EB446F-B26A-475B-8012-A17C6EE32DF5}" sibTransId="{6CA2D17A-6C83-41F6-A78C-A6FA4382D23A}"/>
    <dgm:cxn modelId="{E247AD8C-98B5-4BAF-8801-14DE6C7A7845}" type="presParOf" srcId="{D0E8446D-85A7-4C11-BF22-FB075AF05B09}" destId="{4DF9697A-7623-49F2-872F-D395B25BD2CD}" srcOrd="0" destOrd="0" presId="urn:microsoft.com/office/officeart/2008/layout/LinedList"/>
    <dgm:cxn modelId="{8DF771FE-5483-4528-98E9-998B4DE8AADB}" type="presParOf" srcId="{D0E8446D-85A7-4C11-BF22-FB075AF05B09}" destId="{18534744-223B-4255-BD47-491EF8EC5689}" srcOrd="1" destOrd="0" presId="urn:microsoft.com/office/officeart/2008/layout/LinedList"/>
    <dgm:cxn modelId="{F394B900-A89C-4A21-977D-7504555CDE26}" type="presParOf" srcId="{18534744-223B-4255-BD47-491EF8EC5689}" destId="{75DBB7EB-5856-401A-BF63-5A6B0C6244E6}" srcOrd="0" destOrd="0" presId="urn:microsoft.com/office/officeart/2008/layout/LinedList"/>
    <dgm:cxn modelId="{563C706C-DC7C-427B-A85B-E86336F9DC07}" type="presParOf" srcId="{18534744-223B-4255-BD47-491EF8EC5689}" destId="{712365A5-459F-4D7A-9AEA-6E0285B55C19}" srcOrd="1" destOrd="0" presId="urn:microsoft.com/office/officeart/2008/layout/LinedList"/>
    <dgm:cxn modelId="{890B86F9-7483-4C9E-B401-A7DF4926BC87}" type="presParOf" srcId="{712365A5-459F-4D7A-9AEA-6E0285B55C19}" destId="{5368BF3F-B4E1-4168-97D9-FA9B4F7B136A}" srcOrd="0" destOrd="0" presId="urn:microsoft.com/office/officeart/2008/layout/LinedList"/>
    <dgm:cxn modelId="{2E7E74D6-DDC1-4A4E-8ED3-9AE231E3C50D}" type="presParOf" srcId="{712365A5-459F-4D7A-9AEA-6E0285B55C19}" destId="{9430B3AA-7C09-4813-9B01-AE49C64E4F51}" srcOrd="1" destOrd="0" presId="urn:microsoft.com/office/officeart/2008/layout/LinedList"/>
    <dgm:cxn modelId="{6024E41C-6CB3-42FC-B091-96E82A2C8D40}" type="presParOf" srcId="{9430B3AA-7C09-4813-9B01-AE49C64E4F51}" destId="{B89B6F16-C838-4ED0-A544-60D58BB018B6}" srcOrd="0" destOrd="0" presId="urn:microsoft.com/office/officeart/2008/layout/LinedList"/>
    <dgm:cxn modelId="{A48B5AD4-20EE-4A71-BA69-4405996401C5}" type="presParOf" srcId="{9430B3AA-7C09-4813-9B01-AE49C64E4F51}" destId="{6E63009D-6727-4160-8763-937A17588125}" srcOrd="1" destOrd="0" presId="urn:microsoft.com/office/officeart/2008/layout/LinedList"/>
    <dgm:cxn modelId="{5CA64FCC-93AD-41B5-AB1F-D96A9B6FF4EC}" type="presParOf" srcId="{9430B3AA-7C09-4813-9B01-AE49C64E4F51}" destId="{A4C24AE1-6D98-4743-8DA1-75B279D1FB97}" srcOrd="2" destOrd="0" presId="urn:microsoft.com/office/officeart/2008/layout/LinedList"/>
    <dgm:cxn modelId="{31E162BD-88D2-41C9-860C-D054AE5C93F8}" type="presParOf" srcId="{712365A5-459F-4D7A-9AEA-6E0285B55C19}" destId="{FF4E6430-132B-4990-AFB7-E97128B8248A}" srcOrd="2" destOrd="0" presId="urn:microsoft.com/office/officeart/2008/layout/LinedList"/>
    <dgm:cxn modelId="{DF387D5E-7AC7-446E-95E4-9A3E4F99DF2C}" type="presParOf" srcId="{712365A5-459F-4D7A-9AEA-6E0285B55C19}" destId="{820FC0B7-02ED-4614-B1D1-A0B90A566F2C}" srcOrd="3" destOrd="0" presId="urn:microsoft.com/office/officeart/2008/layout/LinedList"/>
    <dgm:cxn modelId="{141A3EFE-90BC-41FB-8702-E93003573C89}" type="presParOf" srcId="{D0E8446D-85A7-4C11-BF22-FB075AF05B09}" destId="{3C9CCF40-69DD-4208-8052-546C4B4A1376}" srcOrd="2" destOrd="0" presId="urn:microsoft.com/office/officeart/2008/layout/LinedList"/>
    <dgm:cxn modelId="{94C54A99-6EF9-48F2-BF1B-F29C65CE9271}" type="presParOf" srcId="{D0E8446D-85A7-4C11-BF22-FB075AF05B09}" destId="{A2173B81-8CAC-4095-9051-893E0A70D212}" srcOrd="3" destOrd="0" presId="urn:microsoft.com/office/officeart/2008/layout/LinedList"/>
    <dgm:cxn modelId="{F735CA58-0CD3-4A11-AE3B-71E040F38EF7}" type="presParOf" srcId="{A2173B81-8CAC-4095-9051-893E0A70D212}" destId="{71D45357-D61D-4881-B27C-EC90D8678492}" srcOrd="0" destOrd="0" presId="urn:microsoft.com/office/officeart/2008/layout/LinedList"/>
    <dgm:cxn modelId="{93DC9F8B-BA80-45EF-9C7F-1D6256AA1034}" type="presParOf" srcId="{A2173B81-8CAC-4095-9051-893E0A70D212}" destId="{438BDE2D-EC08-4179-A891-372768753394}" srcOrd="1" destOrd="0" presId="urn:microsoft.com/office/officeart/2008/layout/LinedList"/>
    <dgm:cxn modelId="{FD14866F-CDA6-4D75-A5CE-9E44E0EAD108}" type="presParOf" srcId="{438BDE2D-EC08-4179-A891-372768753394}" destId="{9A6859A7-6231-4943-9832-6D4BF7F4A17D}" srcOrd="0" destOrd="0" presId="urn:microsoft.com/office/officeart/2008/layout/LinedList"/>
    <dgm:cxn modelId="{8008254B-7C62-45C7-ACCF-B74CF1F37012}" type="presParOf" srcId="{438BDE2D-EC08-4179-A891-372768753394}" destId="{58A34F4C-5696-4EE7-B158-54EE04013927}" srcOrd="1" destOrd="0" presId="urn:microsoft.com/office/officeart/2008/layout/LinedList"/>
    <dgm:cxn modelId="{140D7E9E-2F9A-41E6-8A97-6E5B0DF702CC}" type="presParOf" srcId="{58A34F4C-5696-4EE7-B158-54EE04013927}" destId="{1C73C341-C090-4773-B8E9-53A016313B9C}" srcOrd="0" destOrd="0" presId="urn:microsoft.com/office/officeart/2008/layout/LinedList"/>
    <dgm:cxn modelId="{93FC740E-EE7E-4FD1-BCDE-A46F8EA3E804}" type="presParOf" srcId="{58A34F4C-5696-4EE7-B158-54EE04013927}" destId="{DED026A0-3447-4EF9-968F-C92026836D15}" srcOrd="1" destOrd="0" presId="urn:microsoft.com/office/officeart/2008/layout/LinedList"/>
    <dgm:cxn modelId="{40F245A2-43CA-4C3A-9DCA-F692DDFA9A4E}" type="presParOf" srcId="{58A34F4C-5696-4EE7-B158-54EE04013927}" destId="{9D02ACCA-2281-4425-88A9-52EBEB26294C}" srcOrd="2" destOrd="0" presId="urn:microsoft.com/office/officeart/2008/layout/LinedList"/>
    <dgm:cxn modelId="{72772B7E-3FC9-4BA7-A73D-22725F3D775D}" type="presParOf" srcId="{438BDE2D-EC08-4179-A891-372768753394}" destId="{61DB1B24-4262-4DD8-806F-EF41F42DF705}" srcOrd="2" destOrd="0" presId="urn:microsoft.com/office/officeart/2008/layout/LinedList"/>
    <dgm:cxn modelId="{C1E3DED6-6301-4897-93F6-92AE22E3DA83}" type="presParOf" srcId="{438BDE2D-EC08-4179-A891-372768753394}" destId="{1E6CF7FC-FF62-4C86-893B-A511D5FA4FB7}" srcOrd="3" destOrd="0" presId="urn:microsoft.com/office/officeart/2008/layout/LinedList"/>
    <dgm:cxn modelId="{30AAF8F9-586B-4316-8393-D9769A93B222}" type="presParOf" srcId="{438BDE2D-EC08-4179-A891-372768753394}" destId="{9904A528-4F07-4EDB-B345-7E63E3A2234F}" srcOrd="4" destOrd="0" presId="urn:microsoft.com/office/officeart/2008/layout/LinedList"/>
    <dgm:cxn modelId="{49A3DB5C-3C97-4ED9-B451-A2035079D6FE}" type="presParOf" srcId="{9904A528-4F07-4EDB-B345-7E63E3A2234F}" destId="{3C969869-D8E1-4D47-B598-CEC1F6EB05C8}" srcOrd="0" destOrd="0" presId="urn:microsoft.com/office/officeart/2008/layout/LinedList"/>
    <dgm:cxn modelId="{179E86F8-9922-4AC6-A123-E3F9A0C891D1}" type="presParOf" srcId="{9904A528-4F07-4EDB-B345-7E63E3A2234F}" destId="{FC5254F2-5EF8-4A72-B46E-78A786DF28AD}" srcOrd="1" destOrd="0" presId="urn:microsoft.com/office/officeart/2008/layout/LinedList"/>
    <dgm:cxn modelId="{71ECB8A5-1AE0-4A3D-9FAE-FFFBA7A38CDC}" type="presParOf" srcId="{9904A528-4F07-4EDB-B345-7E63E3A2234F}" destId="{5B36F4C9-FDEC-4A29-AE37-4C530890825D}" srcOrd="2" destOrd="0" presId="urn:microsoft.com/office/officeart/2008/layout/LinedList"/>
    <dgm:cxn modelId="{667896CB-A3EE-4F32-ACCC-7F5AAE78AC99}" type="presParOf" srcId="{438BDE2D-EC08-4179-A891-372768753394}" destId="{979C748E-D696-4C5E-B04B-EB391C5FB83D}" srcOrd="5" destOrd="0" presId="urn:microsoft.com/office/officeart/2008/layout/LinedList"/>
    <dgm:cxn modelId="{734C6B6E-1717-49F4-9906-7D5D4887BEB9}" type="presParOf" srcId="{438BDE2D-EC08-4179-A891-372768753394}" destId="{B80E8E6F-94C3-41C7-947F-8346EF03D945}" srcOrd="6" destOrd="0" presId="urn:microsoft.com/office/officeart/2008/layout/LinedList"/>
    <dgm:cxn modelId="{FD445929-F8C8-418A-92F8-7E9B890CE543}" type="presParOf" srcId="{D0E8446D-85A7-4C11-BF22-FB075AF05B09}" destId="{B340196C-DE1F-4140-B897-0DE696B519A7}" srcOrd="4" destOrd="0" presId="urn:microsoft.com/office/officeart/2008/layout/LinedList"/>
    <dgm:cxn modelId="{EE731C0A-B053-40BA-8CBA-C7C6933D2B43}" type="presParOf" srcId="{D0E8446D-85A7-4C11-BF22-FB075AF05B09}" destId="{C862F8D7-2614-40E0-9075-89C3B0554DB6}" srcOrd="5" destOrd="0" presId="urn:microsoft.com/office/officeart/2008/layout/LinedList"/>
    <dgm:cxn modelId="{6513A8FD-A22A-4C5D-87F5-84BE4812DF0C}" type="presParOf" srcId="{C862F8D7-2614-40E0-9075-89C3B0554DB6}" destId="{11399316-7D3E-4707-9D39-C095AB5384C8}" srcOrd="0" destOrd="0" presId="urn:microsoft.com/office/officeart/2008/layout/LinedList"/>
    <dgm:cxn modelId="{B4461BF4-6F76-4598-BC11-088036D0B120}" type="presParOf" srcId="{C862F8D7-2614-40E0-9075-89C3B0554DB6}" destId="{94FDEF62-97D7-40BA-9C40-5198A73AC6DF}" srcOrd="1" destOrd="0" presId="urn:microsoft.com/office/officeart/2008/layout/LinedList"/>
    <dgm:cxn modelId="{31B30A59-E09F-4077-ADDA-C0EFD291AD50}" type="presParOf" srcId="{94FDEF62-97D7-40BA-9C40-5198A73AC6DF}" destId="{D323D42E-79E7-4ACF-BF82-B940CAADB526}" srcOrd="0" destOrd="0" presId="urn:microsoft.com/office/officeart/2008/layout/LinedList"/>
    <dgm:cxn modelId="{62DF983E-9FB4-4F6F-9338-9519D9501ECF}" type="presParOf" srcId="{94FDEF62-97D7-40BA-9C40-5198A73AC6DF}" destId="{ADC33F65-7348-428A-97D8-F72ED91BBC10}" srcOrd="1" destOrd="0" presId="urn:microsoft.com/office/officeart/2008/layout/LinedList"/>
    <dgm:cxn modelId="{CBEBB722-1D3B-4E8A-8DE9-00D0260BB069}" type="presParOf" srcId="{ADC33F65-7348-428A-97D8-F72ED91BBC10}" destId="{B4F9C5F8-98EE-4260-B4B7-7A9D93AB015B}" srcOrd="0" destOrd="0" presId="urn:microsoft.com/office/officeart/2008/layout/LinedList"/>
    <dgm:cxn modelId="{E8AEECBB-9520-4DB0-A3FD-E3B2EA78ACF5}" type="presParOf" srcId="{ADC33F65-7348-428A-97D8-F72ED91BBC10}" destId="{1EDF0758-D60D-4BDB-A298-0BF80F439F01}" srcOrd="1" destOrd="0" presId="urn:microsoft.com/office/officeart/2008/layout/LinedList"/>
    <dgm:cxn modelId="{AD0FA5C0-1E30-4C0E-B591-F3A98DC0E798}" type="presParOf" srcId="{ADC33F65-7348-428A-97D8-F72ED91BBC10}" destId="{8DA7CE48-F248-46C5-9F12-021222259580}" srcOrd="2" destOrd="0" presId="urn:microsoft.com/office/officeart/2008/layout/LinedList"/>
    <dgm:cxn modelId="{4C18C99E-901F-44C1-B120-579A0EFAF6EA}" type="presParOf" srcId="{94FDEF62-97D7-40BA-9C40-5198A73AC6DF}" destId="{7DDF6530-A828-4B19-8E62-42F691741CBB}" srcOrd="2" destOrd="0" presId="urn:microsoft.com/office/officeart/2008/layout/LinedList"/>
    <dgm:cxn modelId="{A9868AB0-C4BC-4752-A1A9-7DD744B33EFC}" type="presParOf" srcId="{94FDEF62-97D7-40BA-9C40-5198A73AC6DF}" destId="{A80C8870-9E5A-4438-9965-05B37572003F}" srcOrd="3" destOrd="0" presId="urn:microsoft.com/office/officeart/2008/layout/LinedList"/>
    <dgm:cxn modelId="{B582187D-9CDD-4FC6-AD2A-26B8FEE19AA2}" type="presParOf" srcId="{94FDEF62-97D7-40BA-9C40-5198A73AC6DF}" destId="{C4092BEE-F441-4CC7-9421-E136857035FA}" srcOrd="4" destOrd="0" presId="urn:microsoft.com/office/officeart/2008/layout/LinedList"/>
    <dgm:cxn modelId="{C9AE1560-5A8E-4506-ABAF-AF29C19AF5F8}" type="presParOf" srcId="{C4092BEE-F441-4CC7-9421-E136857035FA}" destId="{CB63AC5C-E752-4543-BA67-7C3578930315}" srcOrd="0" destOrd="0" presId="urn:microsoft.com/office/officeart/2008/layout/LinedList"/>
    <dgm:cxn modelId="{413BB247-EA3F-499B-92F3-13C670615342}" type="presParOf" srcId="{C4092BEE-F441-4CC7-9421-E136857035FA}" destId="{48DA54C3-6ECA-42F9-9AA4-025B2BCD70F4}" srcOrd="1" destOrd="0" presId="urn:microsoft.com/office/officeart/2008/layout/LinedList"/>
    <dgm:cxn modelId="{9F6CA50C-16BD-40DA-BBB8-F247B1F71465}" type="presParOf" srcId="{C4092BEE-F441-4CC7-9421-E136857035FA}" destId="{A14101F9-2612-48FC-93C9-C0C7B51A94B3}" srcOrd="2" destOrd="0" presId="urn:microsoft.com/office/officeart/2008/layout/LinedList"/>
    <dgm:cxn modelId="{D88B0D80-5420-4EC0-9F67-8689F15E5FB2}" type="presParOf" srcId="{94FDEF62-97D7-40BA-9C40-5198A73AC6DF}" destId="{C5D7B5A9-7240-4B6A-9631-7CC2D5333657}" srcOrd="5" destOrd="0" presId="urn:microsoft.com/office/officeart/2008/layout/LinedList"/>
    <dgm:cxn modelId="{80FBDEC2-0FE2-4B3F-A06A-1A5B1811395D}" type="presParOf" srcId="{94FDEF62-97D7-40BA-9C40-5198A73AC6DF}" destId="{C0F1F81F-D749-4630-837B-371A874C4D1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E3DC1-9ED5-454C-8047-C291A12ADF2F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6EDDCA76-EB7A-41EF-AB9D-6E4D61B5A111}">
      <dgm:prSet phldrT="[Text]" custT="1"/>
      <dgm:spPr/>
      <dgm:t>
        <a:bodyPr/>
        <a:lstStyle/>
        <a:p>
          <a:r>
            <a:rPr lang="de-AT" sz="2400" dirty="0">
              <a:latin typeface="Century Gothic" panose="020B0502020202020204" pitchFamily="34" charset="0"/>
            </a:rPr>
            <a:t>First </a:t>
          </a:r>
          <a:r>
            <a:rPr lang="de-AT" sz="2400" dirty="0" err="1">
              <a:latin typeface="Century Gothic" panose="020B0502020202020204" pitchFamily="34" charset="0"/>
            </a:rPr>
            <a:t>trial</a:t>
          </a:r>
          <a:endParaRPr lang="de-AT" sz="2400" dirty="0">
            <a:latin typeface="Century Gothic" panose="020B0502020202020204" pitchFamily="34" charset="0"/>
          </a:endParaRPr>
        </a:p>
      </dgm:t>
    </dgm:pt>
    <dgm:pt modelId="{7787BBE6-D348-44A7-946E-532EB2688202}" type="parTrans" cxnId="{6006DB87-402A-4025-AB83-95EEE21C69B1}">
      <dgm:prSet/>
      <dgm:spPr/>
      <dgm:t>
        <a:bodyPr/>
        <a:lstStyle/>
        <a:p>
          <a:endParaRPr lang="de-AT" sz="2400">
            <a:latin typeface="Century Gothic" panose="020B0502020202020204" pitchFamily="34" charset="0"/>
          </a:endParaRPr>
        </a:p>
      </dgm:t>
    </dgm:pt>
    <dgm:pt modelId="{D8D01651-30B3-44D3-897E-7D7A10FAFD2A}" type="sibTrans" cxnId="{6006DB87-402A-4025-AB83-95EEE21C69B1}">
      <dgm:prSet custT="1"/>
      <dgm:spPr/>
      <dgm:t>
        <a:bodyPr/>
        <a:lstStyle/>
        <a:p>
          <a:endParaRPr lang="de-AT" sz="1800">
            <a:latin typeface="Century Gothic" panose="020B0502020202020204" pitchFamily="34" charset="0"/>
          </a:endParaRPr>
        </a:p>
      </dgm:t>
    </dgm:pt>
    <dgm:pt modelId="{7DE3B1EB-4BEB-4120-985D-06B018531915}">
      <dgm:prSet phldrT="[Text]" custT="1"/>
      <dgm:spPr/>
      <dgm:t>
        <a:bodyPr/>
        <a:lstStyle/>
        <a:p>
          <a:r>
            <a:rPr lang="de-AT" sz="2400" dirty="0" err="1">
              <a:latin typeface="Century Gothic" panose="020B0502020202020204" pitchFamily="34" charset="0"/>
            </a:rPr>
            <a:t>Adapting</a:t>
          </a:r>
          <a:r>
            <a:rPr lang="de-AT" sz="2400" dirty="0">
              <a:latin typeface="Century Gothic" panose="020B0502020202020204" pitchFamily="34" charset="0"/>
            </a:rPr>
            <a:t> </a:t>
          </a:r>
          <a:r>
            <a:rPr lang="de-AT" sz="2400" dirty="0" err="1">
              <a:latin typeface="Century Gothic" panose="020B0502020202020204" pitchFamily="34" charset="0"/>
            </a:rPr>
            <a:t>search</a:t>
          </a:r>
          <a:r>
            <a:rPr lang="de-AT" sz="2400" dirty="0">
              <a:latin typeface="Century Gothic" panose="020B0502020202020204" pitchFamily="34" charset="0"/>
            </a:rPr>
            <a:t> </a:t>
          </a:r>
          <a:r>
            <a:rPr lang="de-AT" sz="2400" dirty="0" err="1">
              <a:latin typeface="Century Gothic" panose="020B0502020202020204" pitchFamily="34" charset="0"/>
            </a:rPr>
            <a:t>strings</a:t>
          </a:r>
          <a:endParaRPr lang="de-AT" sz="2400" dirty="0">
            <a:latin typeface="Century Gothic" panose="020B0502020202020204" pitchFamily="34" charset="0"/>
          </a:endParaRPr>
        </a:p>
      </dgm:t>
    </dgm:pt>
    <dgm:pt modelId="{A2935628-7D99-44C6-A919-0441287BB0A2}" type="parTrans" cxnId="{83854EB5-013D-4120-8FE1-94BFF8C9244D}">
      <dgm:prSet/>
      <dgm:spPr/>
      <dgm:t>
        <a:bodyPr/>
        <a:lstStyle/>
        <a:p>
          <a:endParaRPr lang="de-AT" sz="2400">
            <a:latin typeface="Century Gothic" panose="020B0502020202020204" pitchFamily="34" charset="0"/>
          </a:endParaRPr>
        </a:p>
      </dgm:t>
    </dgm:pt>
    <dgm:pt modelId="{CFAA3AB5-4ABF-44CC-9F5A-E45C5B7F3DFF}" type="sibTrans" cxnId="{83854EB5-013D-4120-8FE1-94BFF8C9244D}">
      <dgm:prSet custT="1"/>
      <dgm:spPr/>
      <dgm:t>
        <a:bodyPr/>
        <a:lstStyle/>
        <a:p>
          <a:endParaRPr lang="de-AT" sz="1800">
            <a:latin typeface="Century Gothic" panose="020B0502020202020204" pitchFamily="34" charset="0"/>
          </a:endParaRPr>
        </a:p>
      </dgm:t>
    </dgm:pt>
    <dgm:pt modelId="{0A6E5A33-F381-4064-8DEE-3434F407CE7E}">
      <dgm:prSet phldrT="[Text]" custT="1"/>
      <dgm:spPr/>
      <dgm:t>
        <a:bodyPr/>
        <a:lstStyle/>
        <a:p>
          <a:r>
            <a:rPr lang="de-AT" sz="2400" dirty="0">
              <a:latin typeface="Century Gothic" panose="020B0502020202020204" pitchFamily="34" charset="0"/>
            </a:rPr>
            <a:t>Second </a:t>
          </a:r>
          <a:r>
            <a:rPr lang="de-AT" sz="2400" dirty="0" err="1">
              <a:latin typeface="Century Gothic" panose="020B0502020202020204" pitchFamily="34" charset="0"/>
            </a:rPr>
            <a:t>trial</a:t>
          </a:r>
          <a:endParaRPr lang="de-AT" sz="2400" dirty="0">
            <a:latin typeface="Century Gothic" panose="020B0502020202020204" pitchFamily="34" charset="0"/>
          </a:endParaRPr>
        </a:p>
      </dgm:t>
    </dgm:pt>
    <dgm:pt modelId="{1FF116D0-C8DD-4A7A-996F-A66FF96F3D8D}" type="parTrans" cxnId="{80233A19-A452-414C-A0BF-E04AC75D0928}">
      <dgm:prSet/>
      <dgm:spPr/>
      <dgm:t>
        <a:bodyPr/>
        <a:lstStyle/>
        <a:p>
          <a:endParaRPr lang="de-AT" sz="2400">
            <a:latin typeface="Century Gothic" panose="020B0502020202020204" pitchFamily="34" charset="0"/>
          </a:endParaRPr>
        </a:p>
      </dgm:t>
    </dgm:pt>
    <dgm:pt modelId="{AC9F26A3-3B06-4B8A-8352-3B9CF29C36AC}" type="sibTrans" cxnId="{80233A19-A452-414C-A0BF-E04AC75D0928}">
      <dgm:prSet custT="1"/>
      <dgm:spPr/>
      <dgm:t>
        <a:bodyPr/>
        <a:lstStyle/>
        <a:p>
          <a:endParaRPr lang="de-AT" sz="1800">
            <a:latin typeface="Century Gothic" panose="020B0502020202020204" pitchFamily="34" charset="0"/>
          </a:endParaRPr>
        </a:p>
      </dgm:t>
    </dgm:pt>
    <dgm:pt modelId="{F80A158B-E413-4CA6-BB47-09B31226A452}">
      <dgm:prSet phldrT="[Text]" custT="1"/>
      <dgm:spPr/>
      <dgm:t>
        <a:bodyPr/>
        <a:lstStyle/>
        <a:p>
          <a:r>
            <a:rPr lang="de-AT" sz="2400" dirty="0" err="1">
              <a:latin typeface="Century Gothic" panose="020B0502020202020204" pitchFamily="34" charset="0"/>
            </a:rPr>
            <a:t>Searching</a:t>
          </a:r>
          <a:r>
            <a:rPr lang="de-AT" sz="2400" dirty="0">
              <a:latin typeface="Century Gothic" panose="020B0502020202020204" pitchFamily="34" charset="0"/>
            </a:rPr>
            <a:t> all </a:t>
          </a:r>
          <a:r>
            <a:rPr lang="de-AT" sz="2400" dirty="0" err="1">
              <a:latin typeface="Century Gothic" panose="020B0502020202020204" pitchFamily="34" charset="0"/>
            </a:rPr>
            <a:t>databases</a:t>
          </a:r>
          <a:endParaRPr lang="de-AT" sz="2400" dirty="0">
            <a:latin typeface="Century Gothic" panose="020B0502020202020204" pitchFamily="34" charset="0"/>
          </a:endParaRPr>
        </a:p>
      </dgm:t>
    </dgm:pt>
    <dgm:pt modelId="{A30CAF30-92AF-4EC9-8092-93213B5AA479}" type="parTrans" cxnId="{93DE8C6C-9CC5-4DE7-853B-D69F7F2E545D}">
      <dgm:prSet/>
      <dgm:spPr/>
      <dgm:t>
        <a:bodyPr/>
        <a:lstStyle/>
        <a:p>
          <a:endParaRPr lang="de-AT" sz="2400">
            <a:latin typeface="Century Gothic" panose="020B0502020202020204" pitchFamily="34" charset="0"/>
          </a:endParaRPr>
        </a:p>
      </dgm:t>
    </dgm:pt>
    <dgm:pt modelId="{80046684-CC24-4D6D-939E-EA2F862EE097}" type="sibTrans" cxnId="{93DE8C6C-9CC5-4DE7-853B-D69F7F2E545D}">
      <dgm:prSet/>
      <dgm:spPr/>
      <dgm:t>
        <a:bodyPr/>
        <a:lstStyle/>
        <a:p>
          <a:endParaRPr lang="de-AT" sz="2400">
            <a:latin typeface="Century Gothic" panose="020B0502020202020204" pitchFamily="34" charset="0"/>
          </a:endParaRPr>
        </a:p>
      </dgm:t>
    </dgm:pt>
    <dgm:pt modelId="{BB09CBC7-D20B-4C30-B73B-6C3BE21F0D8E}" type="pres">
      <dgm:prSet presAssocID="{E8AE3DC1-9ED5-454C-8047-C291A12ADF2F}" presName="Name0" presStyleCnt="0">
        <dgm:presLayoutVars>
          <dgm:dir/>
          <dgm:resizeHandles val="exact"/>
        </dgm:presLayoutVars>
      </dgm:prSet>
      <dgm:spPr/>
    </dgm:pt>
    <dgm:pt modelId="{419258C0-C5B4-4572-811E-5BCF9C449A5F}" type="pres">
      <dgm:prSet presAssocID="{6EDDCA76-EB7A-41EF-AB9D-6E4D61B5A111}" presName="node" presStyleLbl="node1" presStyleIdx="0" presStyleCnt="4">
        <dgm:presLayoutVars>
          <dgm:bulletEnabled val="1"/>
        </dgm:presLayoutVars>
      </dgm:prSet>
      <dgm:spPr/>
    </dgm:pt>
    <dgm:pt modelId="{2B2034AA-F9EC-4592-B1F4-B7E674763EDE}" type="pres">
      <dgm:prSet presAssocID="{D8D01651-30B3-44D3-897E-7D7A10FAFD2A}" presName="sibTrans" presStyleLbl="sibTrans2D1" presStyleIdx="0" presStyleCnt="3"/>
      <dgm:spPr/>
    </dgm:pt>
    <dgm:pt modelId="{737D6BDA-B405-4FB7-8A04-231FBF9CB0BE}" type="pres">
      <dgm:prSet presAssocID="{D8D01651-30B3-44D3-897E-7D7A10FAFD2A}" presName="connectorText" presStyleLbl="sibTrans2D1" presStyleIdx="0" presStyleCnt="3"/>
      <dgm:spPr/>
    </dgm:pt>
    <dgm:pt modelId="{E51BBEC8-C121-4CC0-8AB0-76383C9605A6}" type="pres">
      <dgm:prSet presAssocID="{7DE3B1EB-4BEB-4120-985D-06B018531915}" presName="node" presStyleLbl="node1" presStyleIdx="1" presStyleCnt="4">
        <dgm:presLayoutVars>
          <dgm:bulletEnabled val="1"/>
        </dgm:presLayoutVars>
      </dgm:prSet>
      <dgm:spPr/>
    </dgm:pt>
    <dgm:pt modelId="{676B9327-DBB2-4015-98AD-4179B2D89338}" type="pres">
      <dgm:prSet presAssocID="{CFAA3AB5-4ABF-44CC-9F5A-E45C5B7F3DFF}" presName="sibTrans" presStyleLbl="sibTrans2D1" presStyleIdx="1" presStyleCnt="3"/>
      <dgm:spPr/>
    </dgm:pt>
    <dgm:pt modelId="{BD8A5399-5009-487E-8EF6-1CCDD06096DE}" type="pres">
      <dgm:prSet presAssocID="{CFAA3AB5-4ABF-44CC-9F5A-E45C5B7F3DFF}" presName="connectorText" presStyleLbl="sibTrans2D1" presStyleIdx="1" presStyleCnt="3"/>
      <dgm:spPr/>
    </dgm:pt>
    <dgm:pt modelId="{1ACCA2FC-03E8-4165-9A8C-4A0B7D5C16AF}" type="pres">
      <dgm:prSet presAssocID="{0A6E5A33-F381-4064-8DEE-3434F407CE7E}" presName="node" presStyleLbl="node1" presStyleIdx="2" presStyleCnt="4">
        <dgm:presLayoutVars>
          <dgm:bulletEnabled val="1"/>
        </dgm:presLayoutVars>
      </dgm:prSet>
      <dgm:spPr/>
    </dgm:pt>
    <dgm:pt modelId="{1CA78CAE-CB08-4F27-BFF2-01A0CA200681}" type="pres">
      <dgm:prSet presAssocID="{AC9F26A3-3B06-4B8A-8352-3B9CF29C36AC}" presName="sibTrans" presStyleLbl="sibTrans2D1" presStyleIdx="2" presStyleCnt="3"/>
      <dgm:spPr/>
    </dgm:pt>
    <dgm:pt modelId="{399CA7D9-0FDC-4B25-AA94-F4CA83422382}" type="pres">
      <dgm:prSet presAssocID="{AC9F26A3-3B06-4B8A-8352-3B9CF29C36AC}" presName="connectorText" presStyleLbl="sibTrans2D1" presStyleIdx="2" presStyleCnt="3"/>
      <dgm:spPr/>
    </dgm:pt>
    <dgm:pt modelId="{CFEA5F84-9A83-485E-B108-9D94B5B3B866}" type="pres">
      <dgm:prSet presAssocID="{F80A158B-E413-4CA6-BB47-09B31226A452}" presName="node" presStyleLbl="node1" presStyleIdx="3" presStyleCnt="4">
        <dgm:presLayoutVars>
          <dgm:bulletEnabled val="1"/>
        </dgm:presLayoutVars>
      </dgm:prSet>
      <dgm:spPr/>
    </dgm:pt>
  </dgm:ptLst>
  <dgm:cxnLst>
    <dgm:cxn modelId="{35CCB90E-7496-4418-9485-9FD4421310B3}" type="presOf" srcId="{D8D01651-30B3-44D3-897E-7D7A10FAFD2A}" destId="{737D6BDA-B405-4FB7-8A04-231FBF9CB0BE}" srcOrd="1" destOrd="0" presId="urn:microsoft.com/office/officeart/2005/8/layout/process1"/>
    <dgm:cxn modelId="{80233A19-A452-414C-A0BF-E04AC75D0928}" srcId="{E8AE3DC1-9ED5-454C-8047-C291A12ADF2F}" destId="{0A6E5A33-F381-4064-8DEE-3434F407CE7E}" srcOrd="2" destOrd="0" parTransId="{1FF116D0-C8DD-4A7A-996F-A66FF96F3D8D}" sibTransId="{AC9F26A3-3B06-4B8A-8352-3B9CF29C36AC}"/>
    <dgm:cxn modelId="{20087C39-1EAD-43B9-8ADE-9DE00642728D}" type="presOf" srcId="{CFAA3AB5-4ABF-44CC-9F5A-E45C5B7F3DFF}" destId="{BD8A5399-5009-487E-8EF6-1CCDD06096DE}" srcOrd="1" destOrd="0" presId="urn:microsoft.com/office/officeart/2005/8/layout/process1"/>
    <dgm:cxn modelId="{1D382D5B-B5ED-4A8A-8C38-404B01188B24}" type="presOf" srcId="{AC9F26A3-3B06-4B8A-8352-3B9CF29C36AC}" destId="{399CA7D9-0FDC-4B25-AA94-F4CA83422382}" srcOrd="1" destOrd="0" presId="urn:microsoft.com/office/officeart/2005/8/layout/process1"/>
    <dgm:cxn modelId="{7F98CE43-D665-481E-9ACD-FC247A5EB1BE}" type="presOf" srcId="{6EDDCA76-EB7A-41EF-AB9D-6E4D61B5A111}" destId="{419258C0-C5B4-4572-811E-5BCF9C449A5F}" srcOrd="0" destOrd="0" presId="urn:microsoft.com/office/officeart/2005/8/layout/process1"/>
    <dgm:cxn modelId="{518D2247-281E-42E7-9CDF-A5899B637EC9}" type="presOf" srcId="{F80A158B-E413-4CA6-BB47-09B31226A452}" destId="{CFEA5F84-9A83-485E-B108-9D94B5B3B866}" srcOrd="0" destOrd="0" presId="urn:microsoft.com/office/officeart/2005/8/layout/process1"/>
    <dgm:cxn modelId="{18E65369-915B-4345-ADC6-4A7BE51B1937}" type="presOf" srcId="{CFAA3AB5-4ABF-44CC-9F5A-E45C5B7F3DFF}" destId="{676B9327-DBB2-4015-98AD-4179B2D89338}" srcOrd="0" destOrd="0" presId="urn:microsoft.com/office/officeart/2005/8/layout/process1"/>
    <dgm:cxn modelId="{93DE8C6C-9CC5-4DE7-853B-D69F7F2E545D}" srcId="{E8AE3DC1-9ED5-454C-8047-C291A12ADF2F}" destId="{F80A158B-E413-4CA6-BB47-09B31226A452}" srcOrd="3" destOrd="0" parTransId="{A30CAF30-92AF-4EC9-8092-93213B5AA479}" sibTransId="{80046684-CC24-4D6D-939E-EA2F862EE097}"/>
    <dgm:cxn modelId="{DD0C0175-20C0-4826-80DD-7C5EBFFAD74E}" type="presOf" srcId="{0A6E5A33-F381-4064-8DEE-3434F407CE7E}" destId="{1ACCA2FC-03E8-4165-9A8C-4A0B7D5C16AF}" srcOrd="0" destOrd="0" presId="urn:microsoft.com/office/officeart/2005/8/layout/process1"/>
    <dgm:cxn modelId="{6997F079-95CB-4BD0-814E-43A789E2D292}" type="presOf" srcId="{D8D01651-30B3-44D3-897E-7D7A10FAFD2A}" destId="{2B2034AA-F9EC-4592-B1F4-B7E674763EDE}" srcOrd="0" destOrd="0" presId="urn:microsoft.com/office/officeart/2005/8/layout/process1"/>
    <dgm:cxn modelId="{6006DB87-402A-4025-AB83-95EEE21C69B1}" srcId="{E8AE3DC1-9ED5-454C-8047-C291A12ADF2F}" destId="{6EDDCA76-EB7A-41EF-AB9D-6E4D61B5A111}" srcOrd="0" destOrd="0" parTransId="{7787BBE6-D348-44A7-946E-532EB2688202}" sibTransId="{D8D01651-30B3-44D3-897E-7D7A10FAFD2A}"/>
    <dgm:cxn modelId="{83854EB5-013D-4120-8FE1-94BFF8C9244D}" srcId="{E8AE3DC1-9ED5-454C-8047-C291A12ADF2F}" destId="{7DE3B1EB-4BEB-4120-985D-06B018531915}" srcOrd="1" destOrd="0" parTransId="{A2935628-7D99-44C6-A919-0441287BB0A2}" sibTransId="{CFAA3AB5-4ABF-44CC-9F5A-E45C5B7F3DFF}"/>
    <dgm:cxn modelId="{9D747BBF-B6AB-46D8-ADD9-5A57E4174B81}" type="presOf" srcId="{7DE3B1EB-4BEB-4120-985D-06B018531915}" destId="{E51BBEC8-C121-4CC0-8AB0-76383C9605A6}" srcOrd="0" destOrd="0" presId="urn:microsoft.com/office/officeart/2005/8/layout/process1"/>
    <dgm:cxn modelId="{B00E80BF-2E84-4635-A0C8-E4569A2DFBA8}" type="presOf" srcId="{E8AE3DC1-9ED5-454C-8047-C291A12ADF2F}" destId="{BB09CBC7-D20B-4C30-B73B-6C3BE21F0D8E}" srcOrd="0" destOrd="0" presId="urn:microsoft.com/office/officeart/2005/8/layout/process1"/>
    <dgm:cxn modelId="{B5BE07C8-25DC-4628-974E-D63AFCB54659}" type="presOf" srcId="{AC9F26A3-3B06-4B8A-8352-3B9CF29C36AC}" destId="{1CA78CAE-CB08-4F27-BFF2-01A0CA200681}" srcOrd="0" destOrd="0" presId="urn:microsoft.com/office/officeart/2005/8/layout/process1"/>
    <dgm:cxn modelId="{FE5E0AA1-CCC3-476B-BFDF-B61F1760DA89}" type="presParOf" srcId="{BB09CBC7-D20B-4C30-B73B-6C3BE21F0D8E}" destId="{419258C0-C5B4-4572-811E-5BCF9C449A5F}" srcOrd="0" destOrd="0" presId="urn:microsoft.com/office/officeart/2005/8/layout/process1"/>
    <dgm:cxn modelId="{B921C94C-E7CB-4666-8D4D-CDCA5C274624}" type="presParOf" srcId="{BB09CBC7-D20B-4C30-B73B-6C3BE21F0D8E}" destId="{2B2034AA-F9EC-4592-B1F4-B7E674763EDE}" srcOrd="1" destOrd="0" presId="urn:microsoft.com/office/officeart/2005/8/layout/process1"/>
    <dgm:cxn modelId="{A7A0A7BF-5E8F-447E-BAFB-8CD7E3067E73}" type="presParOf" srcId="{2B2034AA-F9EC-4592-B1F4-B7E674763EDE}" destId="{737D6BDA-B405-4FB7-8A04-231FBF9CB0BE}" srcOrd="0" destOrd="0" presId="urn:microsoft.com/office/officeart/2005/8/layout/process1"/>
    <dgm:cxn modelId="{84C4908E-1BC5-4133-B46D-823E6A787645}" type="presParOf" srcId="{BB09CBC7-D20B-4C30-B73B-6C3BE21F0D8E}" destId="{E51BBEC8-C121-4CC0-8AB0-76383C9605A6}" srcOrd="2" destOrd="0" presId="urn:microsoft.com/office/officeart/2005/8/layout/process1"/>
    <dgm:cxn modelId="{C04FE9CE-EC29-4A17-ADF3-F5738357F8D7}" type="presParOf" srcId="{BB09CBC7-D20B-4C30-B73B-6C3BE21F0D8E}" destId="{676B9327-DBB2-4015-98AD-4179B2D89338}" srcOrd="3" destOrd="0" presId="urn:microsoft.com/office/officeart/2005/8/layout/process1"/>
    <dgm:cxn modelId="{90B362FB-F6C1-4C61-AFDD-B4BA5E009F83}" type="presParOf" srcId="{676B9327-DBB2-4015-98AD-4179B2D89338}" destId="{BD8A5399-5009-487E-8EF6-1CCDD06096DE}" srcOrd="0" destOrd="0" presId="urn:microsoft.com/office/officeart/2005/8/layout/process1"/>
    <dgm:cxn modelId="{039C5260-850E-43A0-8ACF-F5D4FFD15CAE}" type="presParOf" srcId="{BB09CBC7-D20B-4C30-B73B-6C3BE21F0D8E}" destId="{1ACCA2FC-03E8-4165-9A8C-4A0B7D5C16AF}" srcOrd="4" destOrd="0" presId="urn:microsoft.com/office/officeart/2005/8/layout/process1"/>
    <dgm:cxn modelId="{87F63652-CAA0-4088-A7D6-C3BBE24BE08C}" type="presParOf" srcId="{BB09CBC7-D20B-4C30-B73B-6C3BE21F0D8E}" destId="{1CA78CAE-CB08-4F27-BFF2-01A0CA200681}" srcOrd="5" destOrd="0" presId="urn:microsoft.com/office/officeart/2005/8/layout/process1"/>
    <dgm:cxn modelId="{EF97D7BB-2516-4D51-A35E-38B28239FBA7}" type="presParOf" srcId="{1CA78CAE-CB08-4F27-BFF2-01A0CA200681}" destId="{399CA7D9-0FDC-4B25-AA94-F4CA83422382}" srcOrd="0" destOrd="0" presId="urn:microsoft.com/office/officeart/2005/8/layout/process1"/>
    <dgm:cxn modelId="{C3C0AC08-F6B4-4764-96F9-F1BB196867B6}" type="presParOf" srcId="{BB09CBC7-D20B-4C30-B73B-6C3BE21F0D8E}" destId="{CFEA5F84-9A83-485E-B108-9D94B5B3B86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184AA-050C-426A-A45F-AF7AB82CBE7E}">
      <dsp:nvSpPr>
        <dsp:cNvPr id="0" name=""/>
        <dsp:cNvSpPr/>
      </dsp:nvSpPr>
      <dsp:spPr>
        <a:xfrm>
          <a:off x="0" y="445418"/>
          <a:ext cx="1019462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5225E-2D83-4A97-8A2F-2C5854F742CC}">
      <dsp:nvSpPr>
        <dsp:cNvPr id="0" name=""/>
        <dsp:cNvSpPr/>
      </dsp:nvSpPr>
      <dsp:spPr>
        <a:xfrm>
          <a:off x="509731" y="46898"/>
          <a:ext cx="7136238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733" tIns="0" rIns="26973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b="1" kern="1200" dirty="0" err="1">
              <a:solidFill>
                <a:schemeClr val="tx1"/>
              </a:solidFill>
              <a:latin typeface="Century Gothic" panose="020B0502020202020204" pitchFamily="34" charset="0"/>
            </a:rPr>
            <a:t>Scoping</a:t>
          </a:r>
          <a:r>
            <a:rPr lang="de-AT" sz="2800" b="1" kern="1200" dirty="0">
              <a:solidFill>
                <a:schemeClr val="tx1"/>
              </a:solidFill>
              <a:latin typeface="Century Gothic" panose="020B0502020202020204" pitchFamily="34" charset="0"/>
            </a:rPr>
            <a:t> Study</a:t>
          </a:r>
        </a:p>
      </dsp:txBody>
      <dsp:txXfrm>
        <a:off x="548639" y="85806"/>
        <a:ext cx="7058422" cy="719224"/>
      </dsp:txXfrm>
    </dsp:sp>
    <dsp:sp modelId="{1C370C40-F8E1-491B-BA2C-06E56E7E8096}">
      <dsp:nvSpPr>
        <dsp:cNvPr id="0" name=""/>
        <dsp:cNvSpPr/>
      </dsp:nvSpPr>
      <dsp:spPr>
        <a:xfrm>
          <a:off x="0" y="1670138"/>
          <a:ext cx="1019462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F6B68-EF8E-4567-9E29-A3A19BE638F2}">
      <dsp:nvSpPr>
        <dsp:cNvPr id="0" name=""/>
        <dsp:cNvSpPr/>
      </dsp:nvSpPr>
      <dsp:spPr>
        <a:xfrm>
          <a:off x="509731" y="1271618"/>
          <a:ext cx="7136238" cy="7970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733" tIns="0" rIns="26973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b="1" kern="1200" dirty="0">
              <a:solidFill>
                <a:schemeClr val="tx1"/>
              </a:solidFill>
              <a:latin typeface="Century Gothic" panose="020B0502020202020204" pitchFamily="34" charset="0"/>
            </a:rPr>
            <a:t>Research </a:t>
          </a:r>
          <a:r>
            <a:rPr lang="de-AT" sz="2800" b="1" kern="1200" dirty="0" err="1">
              <a:solidFill>
                <a:schemeClr val="tx1"/>
              </a:solidFill>
              <a:latin typeface="Century Gothic" panose="020B0502020202020204" pitchFamily="34" charset="0"/>
            </a:rPr>
            <a:t>process</a:t>
          </a:r>
          <a:endParaRPr lang="de-AT" sz="28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48639" y="1310526"/>
        <a:ext cx="7058422" cy="719224"/>
      </dsp:txXfrm>
    </dsp:sp>
    <dsp:sp modelId="{1F7E7B92-ECCC-4C27-A11A-3F31ACE1C236}">
      <dsp:nvSpPr>
        <dsp:cNvPr id="0" name=""/>
        <dsp:cNvSpPr/>
      </dsp:nvSpPr>
      <dsp:spPr>
        <a:xfrm>
          <a:off x="0" y="2894859"/>
          <a:ext cx="1019462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A4268-E282-4A8B-A1ED-4CA49D7C7327}">
      <dsp:nvSpPr>
        <dsp:cNvPr id="0" name=""/>
        <dsp:cNvSpPr/>
      </dsp:nvSpPr>
      <dsp:spPr>
        <a:xfrm>
          <a:off x="509731" y="2496339"/>
          <a:ext cx="7136238" cy="7970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733" tIns="0" rIns="26973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b="1" kern="1200" dirty="0">
              <a:solidFill>
                <a:schemeClr val="tx1"/>
              </a:solidFill>
              <a:latin typeface="Century Gothic" panose="020B0502020202020204" pitchFamily="34" charset="0"/>
            </a:rPr>
            <a:t>First </a:t>
          </a:r>
          <a:r>
            <a:rPr lang="de-AT" sz="2800" b="1" kern="1200" dirty="0" err="1">
              <a:solidFill>
                <a:schemeClr val="tx1"/>
              </a:solidFill>
              <a:latin typeface="Century Gothic" panose="020B0502020202020204" pitchFamily="34" charset="0"/>
            </a:rPr>
            <a:t>results</a:t>
          </a:r>
          <a:endParaRPr lang="de-AT" sz="28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48639" y="2535247"/>
        <a:ext cx="7058422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9697A-7623-49F2-872F-D395B25BD2CD}">
      <dsp:nvSpPr>
        <dsp:cNvPr id="0" name=""/>
        <dsp:cNvSpPr/>
      </dsp:nvSpPr>
      <dsp:spPr>
        <a:xfrm>
          <a:off x="0" y="2273"/>
          <a:ext cx="8940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BB7EB-5856-401A-BF63-5A6B0C6244E6}">
      <dsp:nvSpPr>
        <dsp:cNvPr id="0" name=""/>
        <dsp:cNvSpPr/>
      </dsp:nvSpPr>
      <dsp:spPr>
        <a:xfrm>
          <a:off x="0" y="2273"/>
          <a:ext cx="1788160" cy="1550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noProof="0" dirty="0">
              <a:effectLst/>
              <a:latin typeface="Century Gothic" panose="020B0502020202020204" pitchFamily="34" charset="0"/>
            </a:rPr>
            <a:t> Aim</a:t>
          </a:r>
        </a:p>
      </dsp:txBody>
      <dsp:txXfrm>
        <a:off x="0" y="2273"/>
        <a:ext cx="1788160" cy="1550601"/>
      </dsp:txXfrm>
    </dsp:sp>
    <dsp:sp modelId="{6E63009D-6727-4160-8763-937A17588125}">
      <dsp:nvSpPr>
        <dsp:cNvPr id="0" name=""/>
        <dsp:cNvSpPr/>
      </dsp:nvSpPr>
      <dsp:spPr>
        <a:xfrm>
          <a:off x="1922272" y="72686"/>
          <a:ext cx="7018528" cy="1408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Summarizing and disseminating research findings to identify gaps in the existing literature </a:t>
          </a:r>
          <a:r>
            <a:rPr lang="de-AT" sz="2000" kern="1200" dirty="0">
              <a:latin typeface="Century Gothic" panose="020B0502020202020204" pitchFamily="34" charset="0"/>
            </a:rPr>
            <a:t>(</a:t>
          </a:r>
          <a:r>
            <a:rPr lang="de-AT" sz="2000" kern="1200" dirty="0" err="1">
              <a:latin typeface="Century Gothic" panose="020B0502020202020204" pitchFamily="34" charset="0"/>
            </a:rPr>
            <a:t>Arksey</a:t>
          </a:r>
          <a:r>
            <a:rPr lang="de-AT" sz="2000" kern="1200" dirty="0">
              <a:latin typeface="Century Gothic" panose="020B0502020202020204" pitchFamily="34" charset="0"/>
            </a:rPr>
            <a:t> &amp; </a:t>
          </a:r>
          <a:r>
            <a:rPr lang="de-AT" sz="2000" kern="1200" dirty="0" err="1">
              <a:latin typeface="Century Gothic" panose="020B0502020202020204" pitchFamily="34" charset="0"/>
            </a:rPr>
            <a:t>O`Malley</a:t>
          </a:r>
          <a:r>
            <a:rPr lang="de-AT" sz="2000" kern="1200" dirty="0">
              <a:latin typeface="Century Gothic" panose="020B0502020202020204" pitchFamily="34" charset="0"/>
            </a:rPr>
            <a:t>, 2005)</a:t>
          </a:r>
          <a:endParaRPr lang="en-US" sz="2000" b="1" i="1" kern="1200" noProof="0" dirty="0">
            <a:effectLst/>
            <a:latin typeface="Century Gothic" panose="020B0502020202020204" pitchFamily="34" charset="0"/>
          </a:endParaRPr>
        </a:p>
      </dsp:txBody>
      <dsp:txXfrm>
        <a:off x="1922272" y="72686"/>
        <a:ext cx="7018528" cy="1408261"/>
      </dsp:txXfrm>
    </dsp:sp>
    <dsp:sp modelId="{FF4E6430-132B-4990-AFB7-E97128B8248A}">
      <dsp:nvSpPr>
        <dsp:cNvPr id="0" name=""/>
        <dsp:cNvSpPr/>
      </dsp:nvSpPr>
      <dsp:spPr>
        <a:xfrm>
          <a:off x="1788159" y="1480948"/>
          <a:ext cx="7152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CCF40-69DD-4208-8052-546C4B4A1376}">
      <dsp:nvSpPr>
        <dsp:cNvPr id="0" name=""/>
        <dsp:cNvSpPr/>
      </dsp:nvSpPr>
      <dsp:spPr>
        <a:xfrm>
          <a:off x="0" y="1552875"/>
          <a:ext cx="8940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45357-D61D-4881-B27C-EC90D8678492}">
      <dsp:nvSpPr>
        <dsp:cNvPr id="0" name=""/>
        <dsp:cNvSpPr/>
      </dsp:nvSpPr>
      <dsp:spPr>
        <a:xfrm>
          <a:off x="0" y="1552875"/>
          <a:ext cx="1788160" cy="1550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noProof="0">
              <a:effectLst/>
              <a:latin typeface="Century Gothic" panose="020B0502020202020204" pitchFamily="34" charset="0"/>
            </a:rPr>
            <a:t>Main </a:t>
          </a:r>
          <a:r>
            <a:rPr lang="en-US" sz="2000" b="1" i="1" kern="1200" noProof="0" dirty="0">
              <a:effectLst/>
              <a:latin typeface="Century Gothic" panose="020B0502020202020204" pitchFamily="34" charset="0"/>
            </a:rPr>
            <a:t>research question</a:t>
          </a:r>
        </a:p>
      </dsp:txBody>
      <dsp:txXfrm>
        <a:off x="0" y="1552875"/>
        <a:ext cx="1788160" cy="1550601"/>
      </dsp:txXfrm>
    </dsp:sp>
    <dsp:sp modelId="{DED026A0-3447-4EF9-968F-C92026836D15}">
      <dsp:nvSpPr>
        <dsp:cNvPr id="0" name=""/>
        <dsp:cNvSpPr/>
      </dsp:nvSpPr>
      <dsp:spPr>
        <a:xfrm>
          <a:off x="1922272" y="1588914"/>
          <a:ext cx="7018528" cy="72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latin typeface="Century Gothic" panose="020B0502020202020204" pitchFamily="34" charset="0"/>
            </a:rPr>
            <a:t>Which methods and tools are used to guide the development of high-quality OER?</a:t>
          </a:r>
        </a:p>
      </dsp:txBody>
      <dsp:txXfrm>
        <a:off x="1922272" y="1588914"/>
        <a:ext cx="7018528" cy="720787"/>
      </dsp:txXfrm>
    </dsp:sp>
    <dsp:sp modelId="{61DB1B24-4262-4DD8-806F-EF41F42DF705}">
      <dsp:nvSpPr>
        <dsp:cNvPr id="0" name=""/>
        <dsp:cNvSpPr/>
      </dsp:nvSpPr>
      <dsp:spPr>
        <a:xfrm>
          <a:off x="1788159" y="2309702"/>
          <a:ext cx="7152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254F2-5EF8-4A72-B46E-78A786DF28AD}">
      <dsp:nvSpPr>
        <dsp:cNvPr id="0" name=""/>
        <dsp:cNvSpPr/>
      </dsp:nvSpPr>
      <dsp:spPr>
        <a:xfrm>
          <a:off x="1922272" y="2345741"/>
          <a:ext cx="7018528" cy="72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latin typeface="Century Gothic" panose="020B0502020202020204" pitchFamily="34" charset="0"/>
            </a:rPr>
            <a:t>Which methods and tools are used to assess the quality of OER?</a:t>
          </a:r>
        </a:p>
      </dsp:txBody>
      <dsp:txXfrm>
        <a:off x="1922272" y="2345741"/>
        <a:ext cx="7018528" cy="720787"/>
      </dsp:txXfrm>
    </dsp:sp>
    <dsp:sp modelId="{979C748E-D696-4C5E-B04B-EB391C5FB83D}">
      <dsp:nvSpPr>
        <dsp:cNvPr id="0" name=""/>
        <dsp:cNvSpPr/>
      </dsp:nvSpPr>
      <dsp:spPr>
        <a:xfrm>
          <a:off x="1788159" y="3066529"/>
          <a:ext cx="7152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0196C-DE1F-4140-B897-0DE696B519A7}">
      <dsp:nvSpPr>
        <dsp:cNvPr id="0" name=""/>
        <dsp:cNvSpPr/>
      </dsp:nvSpPr>
      <dsp:spPr>
        <a:xfrm>
          <a:off x="0" y="3103477"/>
          <a:ext cx="8940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99316-7D3E-4707-9D39-C095AB5384C8}">
      <dsp:nvSpPr>
        <dsp:cNvPr id="0" name=""/>
        <dsp:cNvSpPr/>
      </dsp:nvSpPr>
      <dsp:spPr>
        <a:xfrm>
          <a:off x="0" y="3103477"/>
          <a:ext cx="1788160" cy="1550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noProof="0" dirty="0">
              <a:effectLst/>
              <a:latin typeface="Century Gothic" panose="020B0502020202020204" pitchFamily="34" charset="0"/>
            </a:rPr>
            <a:t>Further research questions</a:t>
          </a:r>
        </a:p>
      </dsp:txBody>
      <dsp:txXfrm>
        <a:off x="0" y="3103477"/>
        <a:ext cx="1788160" cy="1550601"/>
      </dsp:txXfrm>
    </dsp:sp>
    <dsp:sp modelId="{1EDF0758-D60D-4BDB-A298-0BF80F439F01}">
      <dsp:nvSpPr>
        <dsp:cNvPr id="0" name=""/>
        <dsp:cNvSpPr/>
      </dsp:nvSpPr>
      <dsp:spPr>
        <a:xfrm>
          <a:off x="1922272" y="3139516"/>
          <a:ext cx="7018528" cy="72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latin typeface="Century Gothic" panose="020B0502020202020204" pitchFamily="34" charset="0"/>
            </a:rPr>
            <a:t>How relevant is inclusion in this context (OIER) in terms of a) accessibility and b) inclusive teaching?</a:t>
          </a:r>
        </a:p>
      </dsp:txBody>
      <dsp:txXfrm>
        <a:off x="1922272" y="3139516"/>
        <a:ext cx="7018528" cy="720787"/>
      </dsp:txXfrm>
    </dsp:sp>
    <dsp:sp modelId="{7DDF6530-A828-4B19-8E62-42F691741CBB}">
      <dsp:nvSpPr>
        <dsp:cNvPr id="0" name=""/>
        <dsp:cNvSpPr/>
      </dsp:nvSpPr>
      <dsp:spPr>
        <a:xfrm>
          <a:off x="1788159" y="3860304"/>
          <a:ext cx="7152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A54C3-6ECA-42F9-9AA4-025B2BCD70F4}">
      <dsp:nvSpPr>
        <dsp:cNvPr id="0" name=""/>
        <dsp:cNvSpPr/>
      </dsp:nvSpPr>
      <dsp:spPr>
        <a:xfrm>
          <a:off x="1922272" y="3896343"/>
          <a:ext cx="7018528" cy="720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latin typeface="Century Gothic" panose="020B0502020202020204" pitchFamily="34" charset="0"/>
            </a:rPr>
            <a:t>How are the perspectives of accessibility and inclusion considered in the context of high-quality OER?</a:t>
          </a:r>
        </a:p>
      </dsp:txBody>
      <dsp:txXfrm>
        <a:off x="1922272" y="3896343"/>
        <a:ext cx="7018528" cy="720787"/>
      </dsp:txXfrm>
    </dsp:sp>
    <dsp:sp modelId="{C5D7B5A9-7240-4B6A-9631-7CC2D5333657}">
      <dsp:nvSpPr>
        <dsp:cNvPr id="0" name=""/>
        <dsp:cNvSpPr/>
      </dsp:nvSpPr>
      <dsp:spPr>
        <a:xfrm>
          <a:off x="1788159" y="4617131"/>
          <a:ext cx="7152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258C0-C5B4-4572-811E-5BCF9C449A5F}">
      <dsp:nvSpPr>
        <dsp:cNvPr id="0" name=""/>
        <dsp:cNvSpPr/>
      </dsp:nvSpPr>
      <dsp:spPr>
        <a:xfrm>
          <a:off x="4636" y="93021"/>
          <a:ext cx="2027120" cy="12732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>
              <a:latin typeface="Century Gothic" panose="020B0502020202020204" pitchFamily="34" charset="0"/>
            </a:rPr>
            <a:t>First </a:t>
          </a:r>
          <a:r>
            <a:rPr lang="de-AT" sz="2400" kern="1200" dirty="0" err="1">
              <a:latin typeface="Century Gothic" panose="020B0502020202020204" pitchFamily="34" charset="0"/>
            </a:rPr>
            <a:t>trial</a:t>
          </a:r>
          <a:endParaRPr lang="de-AT" sz="2400" kern="1200" dirty="0">
            <a:latin typeface="Century Gothic" panose="020B0502020202020204" pitchFamily="34" charset="0"/>
          </a:endParaRPr>
        </a:p>
      </dsp:txBody>
      <dsp:txXfrm>
        <a:off x="41929" y="130314"/>
        <a:ext cx="1952534" cy="1198699"/>
      </dsp:txXfrm>
    </dsp:sp>
    <dsp:sp modelId="{2B2034AA-F9EC-4592-B1F4-B7E674763EDE}">
      <dsp:nvSpPr>
        <dsp:cNvPr id="0" name=""/>
        <dsp:cNvSpPr/>
      </dsp:nvSpPr>
      <dsp:spPr>
        <a:xfrm>
          <a:off x="2234469" y="478301"/>
          <a:ext cx="429749" cy="5027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>
            <a:latin typeface="Century Gothic" panose="020B0502020202020204" pitchFamily="34" charset="0"/>
          </a:endParaRPr>
        </a:p>
      </dsp:txBody>
      <dsp:txXfrm>
        <a:off x="2234469" y="578846"/>
        <a:ext cx="300824" cy="301635"/>
      </dsp:txXfrm>
    </dsp:sp>
    <dsp:sp modelId="{E51BBEC8-C121-4CC0-8AB0-76383C9605A6}">
      <dsp:nvSpPr>
        <dsp:cNvPr id="0" name=""/>
        <dsp:cNvSpPr/>
      </dsp:nvSpPr>
      <dsp:spPr>
        <a:xfrm>
          <a:off x="2842605" y="93021"/>
          <a:ext cx="2027120" cy="1273285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 err="1">
              <a:latin typeface="Century Gothic" panose="020B0502020202020204" pitchFamily="34" charset="0"/>
            </a:rPr>
            <a:t>Adapting</a:t>
          </a:r>
          <a:r>
            <a:rPr lang="de-AT" sz="2400" kern="1200" dirty="0">
              <a:latin typeface="Century Gothic" panose="020B0502020202020204" pitchFamily="34" charset="0"/>
            </a:rPr>
            <a:t> </a:t>
          </a:r>
          <a:r>
            <a:rPr lang="de-AT" sz="2400" kern="1200" dirty="0" err="1">
              <a:latin typeface="Century Gothic" panose="020B0502020202020204" pitchFamily="34" charset="0"/>
            </a:rPr>
            <a:t>search</a:t>
          </a:r>
          <a:r>
            <a:rPr lang="de-AT" sz="2400" kern="1200" dirty="0">
              <a:latin typeface="Century Gothic" panose="020B0502020202020204" pitchFamily="34" charset="0"/>
            </a:rPr>
            <a:t> </a:t>
          </a:r>
          <a:r>
            <a:rPr lang="de-AT" sz="2400" kern="1200" dirty="0" err="1">
              <a:latin typeface="Century Gothic" panose="020B0502020202020204" pitchFamily="34" charset="0"/>
            </a:rPr>
            <a:t>strings</a:t>
          </a:r>
          <a:endParaRPr lang="de-AT" sz="2400" kern="1200" dirty="0">
            <a:latin typeface="Century Gothic" panose="020B0502020202020204" pitchFamily="34" charset="0"/>
          </a:endParaRPr>
        </a:p>
      </dsp:txBody>
      <dsp:txXfrm>
        <a:off x="2879898" y="130314"/>
        <a:ext cx="1952534" cy="1198699"/>
      </dsp:txXfrm>
    </dsp:sp>
    <dsp:sp modelId="{676B9327-DBB2-4015-98AD-4179B2D89338}">
      <dsp:nvSpPr>
        <dsp:cNvPr id="0" name=""/>
        <dsp:cNvSpPr/>
      </dsp:nvSpPr>
      <dsp:spPr>
        <a:xfrm>
          <a:off x="5072438" y="478301"/>
          <a:ext cx="429749" cy="5027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>
            <a:latin typeface="Century Gothic" panose="020B0502020202020204" pitchFamily="34" charset="0"/>
          </a:endParaRPr>
        </a:p>
      </dsp:txBody>
      <dsp:txXfrm>
        <a:off x="5072438" y="578846"/>
        <a:ext cx="300824" cy="301635"/>
      </dsp:txXfrm>
    </dsp:sp>
    <dsp:sp modelId="{1ACCA2FC-03E8-4165-9A8C-4A0B7D5C16AF}">
      <dsp:nvSpPr>
        <dsp:cNvPr id="0" name=""/>
        <dsp:cNvSpPr/>
      </dsp:nvSpPr>
      <dsp:spPr>
        <a:xfrm>
          <a:off x="5680574" y="93021"/>
          <a:ext cx="2027120" cy="1273285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>
              <a:latin typeface="Century Gothic" panose="020B0502020202020204" pitchFamily="34" charset="0"/>
            </a:rPr>
            <a:t>Second </a:t>
          </a:r>
          <a:r>
            <a:rPr lang="de-AT" sz="2400" kern="1200" dirty="0" err="1">
              <a:latin typeface="Century Gothic" panose="020B0502020202020204" pitchFamily="34" charset="0"/>
            </a:rPr>
            <a:t>trial</a:t>
          </a:r>
          <a:endParaRPr lang="de-AT" sz="2400" kern="1200" dirty="0">
            <a:latin typeface="Century Gothic" panose="020B0502020202020204" pitchFamily="34" charset="0"/>
          </a:endParaRPr>
        </a:p>
      </dsp:txBody>
      <dsp:txXfrm>
        <a:off x="5717867" y="130314"/>
        <a:ext cx="1952534" cy="1198699"/>
      </dsp:txXfrm>
    </dsp:sp>
    <dsp:sp modelId="{1CA78CAE-CB08-4F27-BFF2-01A0CA200681}">
      <dsp:nvSpPr>
        <dsp:cNvPr id="0" name=""/>
        <dsp:cNvSpPr/>
      </dsp:nvSpPr>
      <dsp:spPr>
        <a:xfrm>
          <a:off x="7910407" y="478301"/>
          <a:ext cx="429749" cy="5027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>
            <a:latin typeface="Century Gothic" panose="020B0502020202020204" pitchFamily="34" charset="0"/>
          </a:endParaRPr>
        </a:p>
      </dsp:txBody>
      <dsp:txXfrm>
        <a:off x="7910407" y="578846"/>
        <a:ext cx="300824" cy="301635"/>
      </dsp:txXfrm>
    </dsp:sp>
    <dsp:sp modelId="{CFEA5F84-9A83-485E-B108-9D94B5B3B866}">
      <dsp:nvSpPr>
        <dsp:cNvPr id="0" name=""/>
        <dsp:cNvSpPr/>
      </dsp:nvSpPr>
      <dsp:spPr>
        <a:xfrm>
          <a:off x="8518543" y="93021"/>
          <a:ext cx="2027120" cy="127328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 err="1">
              <a:latin typeface="Century Gothic" panose="020B0502020202020204" pitchFamily="34" charset="0"/>
            </a:rPr>
            <a:t>Searching</a:t>
          </a:r>
          <a:r>
            <a:rPr lang="de-AT" sz="2400" kern="1200" dirty="0">
              <a:latin typeface="Century Gothic" panose="020B0502020202020204" pitchFamily="34" charset="0"/>
            </a:rPr>
            <a:t> all </a:t>
          </a:r>
          <a:r>
            <a:rPr lang="de-AT" sz="2400" kern="1200" dirty="0" err="1">
              <a:latin typeface="Century Gothic" panose="020B0502020202020204" pitchFamily="34" charset="0"/>
            </a:rPr>
            <a:t>databases</a:t>
          </a:r>
          <a:endParaRPr lang="de-AT" sz="2400" kern="1200" dirty="0">
            <a:latin typeface="Century Gothic" panose="020B0502020202020204" pitchFamily="34" charset="0"/>
          </a:endParaRPr>
        </a:p>
      </dsp:txBody>
      <dsp:txXfrm>
        <a:off x="8555836" y="130314"/>
        <a:ext cx="1952534" cy="119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CA77-5A22-4A1A-A60B-3DB855E602AF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8DC89-C35E-46BF-AACB-16E29088C2B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94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AB1E1-870A-564C-B5D1-D5BC27865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40C1BE-8F36-9543-ABC7-2ADE3F328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4251E2-6274-B146-A669-05F89548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9D48-6934-FC42-8AD1-3936D17AC39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E5FC17-CE5A-134C-9BC7-A3FBE905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005986-948C-B34F-82DE-489CB23A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622-BBBB-2349-AE00-5E57238B9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52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C5E3B-9D1F-7C48-B857-77147B81F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723475-17A6-6D4B-86A1-EF38E8481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1E6BFA-E241-F844-9BBA-412773CE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9D48-6934-FC42-8AD1-3936D17AC39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91F8A-548E-7048-80A2-C794251F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E1EB08-1864-0E4C-924C-1A657596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622-BBBB-2349-AE00-5E57238B9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7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495B936-DC0A-714A-AF3F-42DA59B9B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4329DC4-E51B-5A46-A857-515266627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582996-9257-EF4B-838A-18DD4F69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9D48-6934-FC42-8AD1-3936D17AC39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EEA955-8D9D-3D46-9274-FBE9D6E6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524011-5E6D-7C4C-A982-933E8671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622-BBBB-2349-AE00-5E57238B9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3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17F3C-5F9C-A049-AC56-3D9A2CCA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CE29CA-CA06-1E43-8B99-334CF39B7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509EC3-FA62-DC46-96C0-5A484F02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9D48-6934-FC42-8AD1-3936D17AC39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0C46EB-89CE-D04E-A531-C312AF70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843A5F-7D37-0348-B0CF-C2969F45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622-BBBB-2349-AE00-5E57238B9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0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C9F04-1C7E-F244-9679-EBBC3EF4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E222E8-0B92-484C-964A-F50A316AF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60073B-3FBD-7541-9ACF-CCE014B8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9D48-6934-FC42-8AD1-3936D17AC39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9C8C52-E093-A64F-9D65-514513BA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588CC9-5CDD-0149-8F44-2D7F0EC1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622-BBBB-2349-AE00-5E57238B9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74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9C4B6-3B1F-7047-BF72-4EC3476F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AE67F1-0636-0243-BD44-3506B885D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E63EF5-0533-1D45-B70E-22E2C867F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E883C7-EB2D-494E-83D3-5F101E3D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9D48-6934-FC42-8AD1-3936D17AC39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025BFA-608A-9041-AE1D-572EFB3B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53B709-3C17-4845-B382-537EFE92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622-BBBB-2349-AE00-5E57238B9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3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891C6-28FC-D94D-814F-33E6938F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9DB722-6F78-2E46-AFD5-8AD9D4A93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26E570-3FCE-474C-AF10-CE2A54CD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7D9D9F-DD4C-8042-AAEA-5BA0C1C96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94DC785-A023-C24D-A1D3-8E23A359D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2A6D943-7978-1E46-B1BD-73B08291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9D48-6934-FC42-8AD1-3936D17AC39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D14C475-507D-3948-B7A0-74173EFB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AF742E-1247-CB41-896E-26129EDF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622-BBBB-2349-AE00-5E57238B9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83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CBC01-C082-C74A-9C0C-A6A6A07B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A5363D-88A9-4F49-BFDF-DA3E2C3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9D48-6934-FC42-8AD1-3936D17AC39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8D1003-36B5-8A41-89CF-FC03E334D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83F248-B399-5043-B101-38B32D9E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622-BBBB-2349-AE00-5E57238B9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08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81A8AD6-3AB0-834C-AB5B-865C664C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9D48-6934-FC42-8AD1-3936D17AC39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A8C094-9D55-DE45-8EFD-B16742C4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58394A-7D3B-A74D-80D2-0D783FB2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622-BBBB-2349-AE00-5E57238B9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03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6C08F-CC60-9349-9A35-F3124CFD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57666E-BA37-CD40-8B9D-5C852B13A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F40C59-8E92-7E46-8A2C-59D1A876E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32C17E-DE13-F447-AC04-5F2E6042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9D48-6934-FC42-8AD1-3936D17AC39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847FA1-C2B1-C146-A8A6-22E12620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934CD0-8692-404E-9003-AFC2F3B1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622-BBBB-2349-AE00-5E57238B9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56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0FF01-210F-1348-9BA6-660638CB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516EB50-61A7-A147-B106-EDAF53F8C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F7E81A-1D9A-5F4C-8260-AC03D50D4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51FC6D-5844-9049-8F03-08590B20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9D48-6934-FC42-8AD1-3936D17AC39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032823-BF87-004C-85A4-94529147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6B4A5F-FF98-DC46-8B25-1F7EDDA1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5622-BBBB-2349-AE00-5E57238B9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70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DB4A44A-2063-0648-9744-8A542022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0BEEE6-1929-C846-96B2-A22FB7A72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DA2E6B-0947-9C46-839A-3A32A137E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9D48-6934-FC42-8AD1-3936D17AC39C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ABBA43-48DE-E04A-B934-DB0F3C755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F3ACED-BFD9-DF40-BAB2-D03362FB4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5622-BBBB-2349-AE00-5E57238B91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2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mailto:arrufat@ugr.es" TargetMode="External"/><Relationship Id="rId4" Type="http://schemas.openxmlformats.org/officeDocument/2006/relationships/hyperlink" Target="mailto:jessica.berger@uni-graz.at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s11618-021-01043-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oi.org/10.1016/j.zefq.2019.05.004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3390/bs9120126" TargetMode="External"/><Relationship Id="rId5" Type="http://schemas.openxmlformats.org/officeDocument/2006/relationships/hyperlink" Target="https://doi.org/10.1109/ETCM53643.2021.9590799" TargetMode="External"/><Relationship Id="rId4" Type="http://schemas.openxmlformats.org/officeDocument/2006/relationships/hyperlink" Target="https://doi.org/10.1080/1364557032000119616" TargetMode="External"/><Relationship Id="rId9" Type="http://schemas.openxmlformats.org/officeDocument/2006/relationships/hyperlink" Target="https://doi.org/10.1145/3448139.344820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C5681D8-44B8-BA4A-A1CC-14AF875D6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13283"/>
          <a:stretch/>
        </p:blipFill>
        <p:spPr>
          <a:xfrm>
            <a:off x="0" y="0"/>
            <a:ext cx="12192000" cy="715658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FC5116F-B9A0-A447-A352-FA516148C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126" y="929169"/>
            <a:ext cx="7151068" cy="31695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78FC2A4-E064-43C3-96F9-C8DA56630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972" y="4713489"/>
            <a:ext cx="6649375" cy="147324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42EF354-C3F1-F682-9AA0-B8B595FB8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01" y="4626197"/>
            <a:ext cx="1647825" cy="1647825"/>
          </a:xfrm>
          <a:prstGeom prst="rect">
            <a:avLst/>
          </a:prstGeom>
        </p:spPr>
      </p:pic>
      <p:pic>
        <p:nvPicPr>
          <p:cNvPr id="1026" name="Picture 2" descr="Resultado de imagen de Logo Universidad Granada">
            <a:extLst>
              <a:ext uri="{FF2B5EF4-FFF2-40B4-BE49-F238E27FC236}">
                <a16:creationId xmlns:a16="http://schemas.microsoft.com/office/drawing/2014/main" id="{2A6EF9AB-D631-CB26-ACD9-52F756F6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94" y="4936870"/>
            <a:ext cx="1750929" cy="10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9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654128" y="760066"/>
            <a:ext cx="7575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>
                <a:latin typeface="Century Gothic" panose="020B0502020202020204" pitchFamily="34" charset="0"/>
              </a:rPr>
              <a:t>3. </a:t>
            </a:r>
            <a:r>
              <a:rPr lang="de-DE" sz="6000" b="1" dirty="0" err="1">
                <a:latin typeface="Century Gothic" panose="020B0502020202020204" pitchFamily="34" charset="0"/>
              </a:rPr>
              <a:t>Literature</a:t>
            </a:r>
            <a:endParaRPr lang="de-DE" sz="6000" b="1" dirty="0">
              <a:latin typeface="Century Gothic" panose="020B0502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ADF33E-65F5-DA49-9A49-6A01A3732F95}"/>
              </a:ext>
            </a:extLst>
          </p:cNvPr>
          <p:cNvSpPr txBox="1"/>
          <p:nvPr/>
        </p:nvSpPr>
        <p:spPr>
          <a:xfrm>
            <a:off x="703619" y="2053904"/>
            <a:ext cx="9964381" cy="4294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Searching Strategy: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Selecting databases to search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Choosing one database for first trial (Web of Science)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Choosing three databases for second trial (Web of Science, Scopus, Google Scholar)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Deciding on inclusion and exclusion criteria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Century Gothic" panose="020B0502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43BBA98-6003-4FE8-8529-CA2AD6946245}"/>
              </a:ext>
            </a:extLst>
          </p:cNvPr>
          <p:cNvSpPr txBox="1"/>
          <p:nvPr/>
        </p:nvSpPr>
        <p:spPr>
          <a:xfrm>
            <a:off x="6953115" y="6348221"/>
            <a:ext cx="3115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Century Gothic" panose="020B0502020202020204" pitchFamily="34" charset="0"/>
              </a:rPr>
              <a:t>(</a:t>
            </a:r>
            <a:r>
              <a:rPr lang="de-AT" sz="1600" dirty="0" err="1">
                <a:latin typeface="Century Gothic" panose="020B0502020202020204" pitchFamily="34" charset="0"/>
              </a:rPr>
              <a:t>Arksey</a:t>
            </a:r>
            <a:r>
              <a:rPr lang="de-AT" sz="1600" dirty="0">
                <a:latin typeface="Century Gothic" panose="020B0502020202020204" pitchFamily="34" charset="0"/>
              </a:rPr>
              <a:t> &amp; O`Malley, 2005)</a:t>
            </a:r>
          </a:p>
        </p:txBody>
      </p:sp>
    </p:spTree>
    <p:extLst>
      <p:ext uri="{BB962C8B-B14F-4D97-AF65-F5344CB8AC3E}">
        <p14:creationId xmlns:p14="http://schemas.microsoft.com/office/powerpoint/2010/main" val="144045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654128" y="760066"/>
            <a:ext cx="7575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>
                <a:latin typeface="Century Gothic" panose="020B0502020202020204" pitchFamily="34" charset="0"/>
              </a:rPr>
              <a:t>3. </a:t>
            </a:r>
            <a:r>
              <a:rPr lang="de-DE" sz="6000" b="1" dirty="0" err="1">
                <a:latin typeface="Century Gothic" panose="020B0502020202020204" pitchFamily="34" charset="0"/>
              </a:rPr>
              <a:t>Literature</a:t>
            </a:r>
            <a:endParaRPr lang="de-DE" sz="6000" b="1" dirty="0">
              <a:latin typeface="Century Gothic" panose="020B0502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C5D3351-EF72-436B-86F3-980EFF4F5B8B}"/>
              </a:ext>
            </a:extLst>
          </p:cNvPr>
          <p:cNvGrpSpPr/>
          <p:nvPr/>
        </p:nvGrpSpPr>
        <p:grpSpPr>
          <a:xfrm>
            <a:off x="1724255" y="2047228"/>
            <a:ext cx="8224988" cy="4040482"/>
            <a:chOff x="452813" y="690250"/>
            <a:chExt cx="8224988" cy="4040482"/>
          </a:xfrm>
        </p:grpSpPr>
        <p:grpSp>
          <p:nvGrpSpPr>
            <p:cNvPr id="8" name="Google Shape;1077;p29">
              <a:extLst>
                <a:ext uri="{FF2B5EF4-FFF2-40B4-BE49-F238E27FC236}">
                  <a16:creationId xmlns:a16="http://schemas.microsoft.com/office/drawing/2014/main" id="{A6722ADF-9651-4E8A-8AD0-31E22A598BBC}"/>
                </a:ext>
              </a:extLst>
            </p:cNvPr>
            <p:cNvGrpSpPr/>
            <p:nvPr/>
          </p:nvGrpSpPr>
          <p:grpSpPr>
            <a:xfrm>
              <a:off x="6793950" y="690250"/>
              <a:ext cx="1883851" cy="1354269"/>
              <a:chOff x="6793950" y="690250"/>
              <a:chExt cx="1883851" cy="1354269"/>
            </a:xfrm>
          </p:grpSpPr>
          <p:sp>
            <p:nvSpPr>
              <p:cNvPr id="35" name="Google Shape;1078;p29">
                <a:extLst>
                  <a:ext uri="{FF2B5EF4-FFF2-40B4-BE49-F238E27FC236}">
                    <a16:creationId xmlns:a16="http://schemas.microsoft.com/office/drawing/2014/main" id="{D0A4B20D-AAFC-4CAF-BB91-3FEF071553B3}"/>
                  </a:ext>
                </a:extLst>
              </p:cNvPr>
              <p:cNvSpPr/>
              <p:nvPr/>
            </p:nvSpPr>
            <p:spPr>
              <a:xfrm>
                <a:off x="6793950" y="690250"/>
                <a:ext cx="1841100" cy="1317300"/>
              </a:xfrm>
              <a:prstGeom prst="wedgeEllipseCallout">
                <a:avLst>
                  <a:gd name="adj1" fmla="val -64618"/>
                  <a:gd name="adj2" fmla="val 35173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Google Shape;1079;p29">
                <a:extLst>
                  <a:ext uri="{FF2B5EF4-FFF2-40B4-BE49-F238E27FC236}">
                    <a16:creationId xmlns:a16="http://schemas.microsoft.com/office/drawing/2014/main" id="{E7BC2156-C0E7-4CBC-8485-1C65CAAB10E8}"/>
                  </a:ext>
                </a:extLst>
              </p:cNvPr>
              <p:cNvSpPr/>
              <p:nvPr/>
            </p:nvSpPr>
            <p:spPr>
              <a:xfrm>
                <a:off x="6836701" y="727219"/>
                <a:ext cx="1841100" cy="1317300"/>
              </a:xfrm>
              <a:prstGeom prst="wedgeEllipseCallout">
                <a:avLst>
                  <a:gd name="adj1" fmla="val -64618"/>
                  <a:gd name="adj2" fmla="val 35173"/>
                </a:avLst>
              </a:prstGeom>
              <a:noFill/>
              <a:ln w="19050" cap="flat" cmpd="sng">
                <a:solidFill>
                  <a:srgbClr val="146B75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Google Shape;1081;p29">
                <a:extLst>
                  <a:ext uri="{FF2B5EF4-FFF2-40B4-BE49-F238E27FC236}">
                    <a16:creationId xmlns:a16="http://schemas.microsoft.com/office/drawing/2014/main" id="{31C38250-17F8-4C67-848D-A3AE3C0E797E}"/>
                  </a:ext>
                </a:extLst>
              </p:cNvPr>
              <p:cNvSpPr/>
              <p:nvPr/>
            </p:nvSpPr>
            <p:spPr>
              <a:xfrm>
                <a:off x="6941585" y="1170015"/>
                <a:ext cx="1526464" cy="431524"/>
              </a:xfrm>
              <a:custGeom>
                <a:avLst/>
                <a:gdLst/>
                <a:ahLst/>
                <a:cxnLst/>
                <a:rect l="l" t="t" r="r" b="b"/>
                <a:pathLst>
                  <a:path w="44982" h="15919" extrusionOk="0">
                    <a:moveTo>
                      <a:pt x="0" y="0"/>
                    </a:moveTo>
                    <a:lnTo>
                      <a:pt x="0" y="15919"/>
                    </a:lnTo>
                    <a:lnTo>
                      <a:pt x="44982" y="15919"/>
                    </a:lnTo>
                    <a:lnTo>
                      <a:pt x="44982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chemeClr val="lt1"/>
                    </a:solidFill>
                    <a:latin typeface="Century Gothic" panose="020B0502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Google Scholar</a:t>
                </a:r>
                <a:endParaRPr sz="1700" dirty="0">
                  <a:solidFill>
                    <a:schemeClr val="lt1"/>
                  </a:solidFill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0" name="Google Shape;1082;p29">
              <a:extLst>
                <a:ext uri="{FF2B5EF4-FFF2-40B4-BE49-F238E27FC236}">
                  <a16:creationId xmlns:a16="http://schemas.microsoft.com/office/drawing/2014/main" id="{E5C20A25-2B0A-4BEB-9F23-57D3572F6CE5}"/>
                </a:ext>
              </a:extLst>
            </p:cNvPr>
            <p:cNvGrpSpPr/>
            <p:nvPr/>
          </p:nvGrpSpPr>
          <p:grpSpPr>
            <a:xfrm>
              <a:off x="3105925" y="1204600"/>
              <a:ext cx="2970975" cy="1747500"/>
              <a:chOff x="3105925" y="1204600"/>
              <a:chExt cx="2970975" cy="1747500"/>
            </a:xfrm>
          </p:grpSpPr>
          <p:sp>
            <p:nvSpPr>
              <p:cNvPr id="32" name="Google Shape;1083;p29">
                <a:extLst>
                  <a:ext uri="{FF2B5EF4-FFF2-40B4-BE49-F238E27FC236}">
                    <a16:creationId xmlns:a16="http://schemas.microsoft.com/office/drawing/2014/main" id="{15D29346-7C5F-4F5E-82B5-174791D16285}"/>
                  </a:ext>
                </a:extLst>
              </p:cNvPr>
              <p:cNvSpPr/>
              <p:nvPr/>
            </p:nvSpPr>
            <p:spPr>
              <a:xfrm>
                <a:off x="3105925" y="1204600"/>
                <a:ext cx="2942400" cy="170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Google Shape;1084;p29">
                <a:extLst>
                  <a:ext uri="{FF2B5EF4-FFF2-40B4-BE49-F238E27FC236}">
                    <a16:creationId xmlns:a16="http://schemas.microsoft.com/office/drawing/2014/main" id="{D8BA31B1-24FA-4956-AD52-64A86CC421D8}"/>
                  </a:ext>
                </a:extLst>
              </p:cNvPr>
              <p:cNvSpPr txBox="1"/>
              <p:nvPr/>
            </p:nvSpPr>
            <p:spPr>
              <a:xfrm>
                <a:off x="3728842" y="1812400"/>
                <a:ext cx="1825651" cy="49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Databases</a:t>
                </a:r>
                <a:endParaRPr sz="24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4" name="Google Shape;1085;p29">
                <a:extLst>
                  <a:ext uri="{FF2B5EF4-FFF2-40B4-BE49-F238E27FC236}">
                    <a16:creationId xmlns:a16="http://schemas.microsoft.com/office/drawing/2014/main" id="{BCF86C09-2A72-4897-B6E6-34A0533306A1}"/>
                  </a:ext>
                </a:extLst>
              </p:cNvPr>
              <p:cNvSpPr/>
              <p:nvPr/>
            </p:nvSpPr>
            <p:spPr>
              <a:xfrm>
                <a:off x="3134500" y="1242700"/>
                <a:ext cx="2942400" cy="1709400"/>
              </a:xfrm>
              <a:prstGeom prst="ellipse">
                <a:avLst/>
              </a:prstGeom>
              <a:noFill/>
              <a:ln w="19050" cap="flat" cmpd="sng">
                <a:solidFill>
                  <a:srgbClr val="146B75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1" name="Google Shape;1086;p29">
              <a:extLst>
                <a:ext uri="{FF2B5EF4-FFF2-40B4-BE49-F238E27FC236}">
                  <a16:creationId xmlns:a16="http://schemas.microsoft.com/office/drawing/2014/main" id="{C803A229-8D72-4959-A433-210E299D4033}"/>
                </a:ext>
              </a:extLst>
            </p:cNvPr>
            <p:cNvGrpSpPr/>
            <p:nvPr/>
          </p:nvGrpSpPr>
          <p:grpSpPr>
            <a:xfrm>
              <a:off x="6255200" y="2201400"/>
              <a:ext cx="1892857" cy="1317369"/>
              <a:chOff x="6255200" y="2201400"/>
              <a:chExt cx="1892857" cy="1317369"/>
            </a:xfrm>
          </p:grpSpPr>
          <p:sp>
            <p:nvSpPr>
              <p:cNvPr id="29" name="Google Shape;1087;p29">
                <a:extLst>
                  <a:ext uri="{FF2B5EF4-FFF2-40B4-BE49-F238E27FC236}">
                    <a16:creationId xmlns:a16="http://schemas.microsoft.com/office/drawing/2014/main" id="{096BBD9B-1106-4D0B-AFFE-53D9BBC9818D}"/>
                  </a:ext>
                </a:extLst>
              </p:cNvPr>
              <p:cNvSpPr/>
              <p:nvPr/>
            </p:nvSpPr>
            <p:spPr>
              <a:xfrm>
                <a:off x="6255200" y="2201400"/>
                <a:ext cx="1841100" cy="1280400"/>
              </a:xfrm>
              <a:prstGeom prst="wedgeEllipseCallout">
                <a:avLst>
                  <a:gd name="adj1" fmla="val -63966"/>
                  <a:gd name="adj2" fmla="val -25935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Google Shape;1088;p29">
                <a:extLst>
                  <a:ext uri="{FF2B5EF4-FFF2-40B4-BE49-F238E27FC236}">
                    <a16:creationId xmlns:a16="http://schemas.microsoft.com/office/drawing/2014/main" id="{EC85E1EB-F57F-48D4-99C6-47CC6B59A698}"/>
                  </a:ext>
                </a:extLst>
              </p:cNvPr>
              <p:cNvSpPr/>
              <p:nvPr/>
            </p:nvSpPr>
            <p:spPr>
              <a:xfrm>
                <a:off x="6306957" y="2238369"/>
                <a:ext cx="1841100" cy="1280400"/>
              </a:xfrm>
              <a:prstGeom prst="wedgeEllipseCallout">
                <a:avLst>
                  <a:gd name="adj1" fmla="val -64708"/>
                  <a:gd name="adj2" fmla="val -24359"/>
                </a:avLst>
              </a:prstGeom>
              <a:noFill/>
              <a:ln w="19050" cap="flat" cmpd="sng">
                <a:solidFill>
                  <a:srgbClr val="146B75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Google Shape;1090;p29">
                <a:extLst>
                  <a:ext uri="{FF2B5EF4-FFF2-40B4-BE49-F238E27FC236}">
                    <a16:creationId xmlns:a16="http://schemas.microsoft.com/office/drawing/2014/main" id="{4FE1098D-5547-4629-B711-728A9C14DA0B}"/>
                  </a:ext>
                </a:extLst>
              </p:cNvPr>
              <p:cNvSpPr/>
              <p:nvPr/>
            </p:nvSpPr>
            <p:spPr>
              <a:xfrm>
                <a:off x="6402835" y="2584354"/>
                <a:ext cx="1526464" cy="431524"/>
              </a:xfrm>
              <a:custGeom>
                <a:avLst/>
                <a:gdLst/>
                <a:ahLst/>
                <a:cxnLst/>
                <a:rect l="l" t="t" r="r" b="b"/>
                <a:pathLst>
                  <a:path w="44982" h="15919" extrusionOk="0">
                    <a:moveTo>
                      <a:pt x="0" y="0"/>
                    </a:moveTo>
                    <a:lnTo>
                      <a:pt x="0" y="15919"/>
                    </a:lnTo>
                    <a:lnTo>
                      <a:pt x="44982" y="15919"/>
                    </a:lnTo>
                    <a:lnTo>
                      <a:pt x="44982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chemeClr val="lt1"/>
                    </a:solidFill>
                    <a:latin typeface="Century Gothic" panose="020B0502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ACM</a:t>
                </a:r>
                <a:endParaRPr sz="1700" dirty="0">
                  <a:solidFill>
                    <a:schemeClr val="lt1"/>
                  </a:solidFill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2" name="Google Shape;1091;p29">
              <a:extLst>
                <a:ext uri="{FF2B5EF4-FFF2-40B4-BE49-F238E27FC236}">
                  <a16:creationId xmlns:a16="http://schemas.microsoft.com/office/drawing/2014/main" id="{49333DB4-97DE-45EA-97DF-2CA56DE3DF32}"/>
                </a:ext>
              </a:extLst>
            </p:cNvPr>
            <p:cNvGrpSpPr/>
            <p:nvPr/>
          </p:nvGrpSpPr>
          <p:grpSpPr>
            <a:xfrm>
              <a:off x="4861925" y="3413363"/>
              <a:ext cx="1892857" cy="1317369"/>
              <a:chOff x="4861925" y="3413363"/>
              <a:chExt cx="1892857" cy="1317369"/>
            </a:xfrm>
          </p:grpSpPr>
          <p:sp>
            <p:nvSpPr>
              <p:cNvPr id="26" name="Google Shape;1092;p29">
                <a:extLst>
                  <a:ext uri="{FF2B5EF4-FFF2-40B4-BE49-F238E27FC236}">
                    <a16:creationId xmlns:a16="http://schemas.microsoft.com/office/drawing/2014/main" id="{F996600F-B960-4A1E-A2A9-49DAE7E035F1}"/>
                  </a:ext>
                </a:extLst>
              </p:cNvPr>
              <p:cNvSpPr/>
              <p:nvPr/>
            </p:nvSpPr>
            <p:spPr>
              <a:xfrm>
                <a:off x="4861925" y="3413363"/>
                <a:ext cx="1841100" cy="1280400"/>
              </a:xfrm>
              <a:prstGeom prst="wedgeEllipseCallout">
                <a:avLst>
                  <a:gd name="adj1" fmla="val -44681"/>
                  <a:gd name="adj2" fmla="val -60334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Google Shape;1093;p29">
                <a:extLst>
                  <a:ext uri="{FF2B5EF4-FFF2-40B4-BE49-F238E27FC236}">
                    <a16:creationId xmlns:a16="http://schemas.microsoft.com/office/drawing/2014/main" id="{207F85FE-02C8-49EF-B535-CE98DE40597A}"/>
                  </a:ext>
                </a:extLst>
              </p:cNvPr>
              <p:cNvSpPr/>
              <p:nvPr/>
            </p:nvSpPr>
            <p:spPr>
              <a:xfrm>
                <a:off x="4913682" y="3450332"/>
                <a:ext cx="1841100" cy="1280400"/>
              </a:xfrm>
              <a:prstGeom prst="wedgeEllipseCallout">
                <a:avLst>
                  <a:gd name="adj1" fmla="val -48010"/>
                  <a:gd name="adj2" fmla="val -57270"/>
                </a:avLst>
              </a:prstGeom>
              <a:noFill/>
              <a:ln w="19050" cap="flat" cmpd="sng">
                <a:solidFill>
                  <a:srgbClr val="146B75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Google Shape;1095;p29">
                <a:extLst>
                  <a:ext uri="{FF2B5EF4-FFF2-40B4-BE49-F238E27FC236}">
                    <a16:creationId xmlns:a16="http://schemas.microsoft.com/office/drawing/2014/main" id="{592DC350-5B06-49D0-A31A-4C78593462C3}"/>
                  </a:ext>
                </a:extLst>
              </p:cNvPr>
              <p:cNvSpPr/>
              <p:nvPr/>
            </p:nvSpPr>
            <p:spPr>
              <a:xfrm>
                <a:off x="5019248" y="3895843"/>
                <a:ext cx="1526464" cy="431524"/>
              </a:xfrm>
              <a:custGeom>
                <a:avLst/>
                <a:gdLst/>
                <a:ahLst/>
                <a:cxnLst/>
                <a:rect l="l" t="t" r="r" b="b"/>
                <a:pathLst>
                  <a:path w="44982" h="15919" extrusionOk="0">
                    <a:moveTo>
                      <a:pt x="0" y="0"/>
                    </a:moveTo>
                    <a:lnTo>
                      <a:pt x="0" y="15919"/>
                    </a:lnTo>
                    <a:lnTo>
                      <a:pt x="44982" y="15919"/>
                    </a:lnTo>
                    <a:lnTo>
                      <a:pt x="44982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chemeClr val="lt1"/>
                    </a:solidFill>
                    <a:latin typeface="Century Gothic" panose="020B0502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Taylor &amp; Francis</a:t>
                </a:r>
                <a:endParaRPr sz="1700" dirty="0">
                  <a:solidFill>
                    <a:schemeClr val="lt1"/>
                  </a:solidFill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3" name="Google Shape;1096;p29">
              <a:extLst>
                <a:ext uri="{FF2B5EF4-FFF2-40B4-BE49-F238E27FC236}">
                  <a16:creationId xmlns:a16="http://schemas.microsoft.com/office/drawing/2014/main" id="{6F2AE08F-C15E-44AE-A7A4-4E9426BE431D}"/>
                </a:ext>
              </a:extLst>
            </p:cNvPr>
            <p:cNvGrpSpPr/>
            <p:nvPr/>
          </p:nvGrpSpPr>
          <p:grpSpPr>
            <a:xfrm>
              <a:off x="452813" y="690250"/>
              <a:ext cx="1892857" cy="1355335"/>
              <a:chOff x="452813" y="690250"/>
              <a:chExt cx="1892857" cy="1355335"/>
            </a:xfrm>
          </p:grpSpPr>
          <p:sp>
            <p:nvSpPr>
              <p:cNvPr id="23" name="Google Shape;1097;p29">
                <a:extLst>
                  <a:ext uri="{FF2B5EF4-FFF2-40B4-BE49-F238E27FC236}">
                    <a16:creationId xmlns:a16="http://schemas.microsoft.com/office/drawing/2014/main" id="{6EA810DE-462E-410D-8647-4A310B7EA2BB}"/>
                  </a:ext>
                </a:extLst>
              </p:cNvPr>
              <p:cNvSpPr/>
              <p:nvPr/>
            </p:nvSpPr>
            <p:spPr>
              <a:xfrm flipH="1">
                <a:off x="504570" y="690250"/>
                <a:ext cx="1841100" cy="1317300"/>
              </a:xfrm>
              <a:prstGeom prst="wedgeEllipseCallout">
                <a:avLst>
                  <a:gd name="adj1" fmla="val -64618"/>
                  <a:gd name="adj2" fmla="val 3517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Google Shape;1098;p29">
                <a:extLst>
                  <a:ext uri="{FF2B5EF4-FFF2-40B4-BE49-F238E27FC236}">
                    <a16:creationId xmlns:a16="http://schemas.microsoft.com/office/drawing/2014/main" id="{21CB7F45-80D7-4F14-A953-FFF4196D647A}"/>
                  </a:ext>
                </a:extLst>
              </p:cNvPr>
              <p:cNvSpPr/>
              <p:nvPr/>
            </p:nvSpPr>
            <p:spPr>
              <a:xfrm flipH="1">
                <a:off x="452813" y="728285"/>
                <a:ext cx="1841100" cy="1317300"/>
              </a:xfrm>
              <a:prstGeom prst="wedgeEllipseCallout">
                <a:avLst>
                  <a:gd name="adj1" fmla="val -64618"/>
                  <a:gd name="adj2" fmla="val 35173"/>
                </a:avLst>
              </a:prstGeom>
              <a:noFill/>
              <a:ln w="19050" cap="flat" cmpd="sng">
                <a:solidFill>
                  <a:srgbClr val="146B75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Google Shape;1100;p29">
                <a:extLst>
                  <a:ext uri="{FF2B5EF4-FFF2-40B4-BE49-F238E27FC236}">
                    <a16:creationId xmlns:a16="http://schemas.microsoft.com/office/drawing/2014/main" id="{4FCDDE48-7723-4922-9B04-3A23B4E680F4}"/>
                  </a:ext>
                </a:extLst>
              </p:cNvPr>
              <p:cNvSpPr/>
              <p:nvPr/>
            </p:nvSpPr>
            <p:spPr>
              <a:xfrm flipH="1">
                <a:off x="671570" y="1199196"/>
                <a:ext cx="1526464" cy="431524"/>
              </a:xfrm>
              <a:custGeom>
                <a:avLst/>
                <a:gdLst/>
                <a:ahLst/>
                <a:cxnLst/>
                <a:rect l="l" t="t" r="r" b="b"/>
                <a:pathLst>
                  <a:path w="44982" h="15919" extrusionOk="0">
                    <a:moveTo>
                      <a:pt x="0" y="0"/>
                    </a:moveTo>
                    <a:lnTo>
                      <a:pt x="0" y="15919"/>
                    </a:lnTo>
                    <a:lnTo>
                      <a:pt x="44982" y="15919"/>
                    </a:lnTo>
                    <a:lnTo>
                      <a:pt x="44982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chemeClr val="lt1"/>
                    </a:solidFill>
                    <a:latin typeface="Century Gothic" panose="020B0502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Web of Science</a:t>
                </a:r>
                <a:endParaRPr sz="1700" dirty="0">
                  <a:solidFill>
                    <a:schemeClr val="lt1"/>
                  </a:solidFill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4" name="Google Shape;1101;p29">
              <a:extLst>
                <a:ext uri="{FF2B5EF4-FFF2-40B4-BE49-F238E27FC236}">
                  <a16:creationId xmlns:a16="http://schemas.microsoft.com/office/drawing/2014/main" id="{C9279725-529A-469D-B004-816153657F14}"/>
                </a:ext>
              </a:extLst>
            </p:cNvPr>
            <p:cNvGrpSpPr/>
            <p:nvPr/>
          </p:nvGrpSpPr>
          <p:grpSpPr>
            <a:xfrm>
              <a:off x="991562" y="2201400"/>
              <a:ext cx="1892857" cy="1317369"/>
              <a:chOff x="991563" y="2201400"/>
              <a:chExt cx="1892857" cy="1317369"/>
            </a:xfrm>
          </p:grpSpPr>
          <p:sp>
            <p:nvSpPr>
              <p:cNvPr id="20" name="Google Shape;1102;p29">
                <a:extLst>
                  <a:ext uri="{FF2B5EF4-FFF2-40B4-BE49-F238E27FC236}">
                    <a16:creationId xmlns:a16="http://schemas.microsoft.com/office/drawing/2014/main" id="{84A1B239-ABAB-48B8-8DAF-1ECA4169E994}"/>
                  </a:ext>
                </a:extLst>
              </p:cNvPr>
              <p:cNvSpPr/>
              <p:nvPr/>
            </p:nvSpPr>
            <p:spPr>
              <a:xfrm flipH="1">
                <a:off x="1043320" y="2201400"/>
                <a:ext cx="1841100" cy="1280400"/>
              </a:xfrm>
              <a:prstGeom prst="wedgeEllipseCallout">
                <a:avLst>
                  <a:gd name="adj1" fmla="val -63966"/>
                  <a:gd name="adj2" fmla="val -2593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Google Shape;1103;p29">
                <a:extLst>
                  <a:ext uri="{FF2B5EF4-FFF2-40B4-BE49-F238E27FC236}">
                    <a16:creationId xmlns:a16="http://schemas.microsoft.com/office/drawing/2014/main" id="{A5E83039-7B26-4CEB-AEAC-1CE3A46CB9E6}"/>
                  </a:ext>
                </a:extLst>
              </p:cNvPr>
              <p:cNvSpPr/>
              <p:nvPr/>
            </p:nvSpPr>
            <p:spPr>
              <a:xfrm flipH="1">
                <a:off x="991563" y="2238369"/>
                <a:ext cx="1841100" cy="1280400"/>
              </a:xfrm>
              <a:prstGeom prst="wedgeEllipseCallout">
                <a:avLst>
                  <a:gd name="adj1" fmla="val -64708"/>
                  <a:gd name="adj2" fmla="val -24359"/>
                </a:avLst>
              </a:prstGeom>
              <a:noFill/>
              <a:ln w="19050" cap="flat" cmpd="sng">
                <a:solidFill>
                  <a:srgbClr val="146B75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Google Shape;1105;p29">
                <a:extLst>
                  <a:ext uri="{FF2B5EF4-FFF2-40B4-BE49-F238E27FC236}">
                    <a16:creationId xmlns:a16="http://schemas.microsoft.com/office/drawing/2014/main" id="{E86C818B-8737-40F1-B336-9F6696B7F0E0}"/>
                  </a:ext>
                </a:extLst>
              </p:cNvPr>
              <p:cNvSpPr/>
              <p:nvPr/>
            </p:nvSpPr>
            <p:spPr>
              <a:xfrm flipH="1">
                <a:off x="1210320" y="2603809"/>
                <a:ext cx="1526464" cy="431524"/>
              </a:xfrm>
              <a:custGeom>
                <a:avLst/>
                <a:gdLst/>
                <a:ahLst/>
                <a:cxnLst/>
                <a:rect l="l" t="t" r="r" b="b"/>
                <a:pathLst>
                  <a:path w="44982" h="15919" extrusionOk="0">
                    <a:moveTo>
                      <a:pt x="0" y="0"/>
                    </a:moveTo>
                    <a:lnTo>
                      <a:pt x="0" y="15919"/>
                    </a:lnTo>
                    <a:lnTo>
                      <a:pt x="44982" y="15919"/>
                    </a:lnTo>
                    <a:lnTo>
                      <a:pt x="44982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chemeClr val="lt1"/>
                    </a:solidFill>
                    <a:latin typeface="Century Gothic" panose="020B0502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Scopus</a:t>
                </a:r>
                <a:endParaRPr sz="1700" dirty="0">
                  <a:solidFill>
                    <a:schemeClr val="lt1"/>
                  </a:solidFill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5" name="Google Shape;1106;p29">
              <a:extLst>
                <a:ext uri="{FF2B5EF4-FFF2-40B4-BE49-F238E27FC236}">
                  <a16:creationId xmlns:a16="http://schemas.microsoft.com/office/drawing/2014/main" id="{17F61BCA-B1BA-4C23-8A45-3F6182162E6C}"/>
                </a:ext>
              </a:extLst>
            </p:cNvPr>
            <p:cNvGrpSpPr/>
            <p:nvPr/>
          </p:nvGrpSpPr>
          <p:grpSpPr>
            <a:xfrm>
              <a:off x="2384837" y="3413363"/>
              <a:ext cx="1892857" cy="1317369"/>
              <a:chOff x="2384838" y="3413363"/>
              <a:chExt cx="1892857" cy="1317369"/>
            </a:xfrm>
          </p:grpSpPr>
          <p:sp>
            <p:nvSpPr>
              <p:cNvPr id="16" name="Google Shape;1107;p29">
                <a:extLst>
                  <a:ext uri="{FF2B5EF4-FFF2-40B4-BE49-F238E27FC236}">
                    <a16:creationId xmlns:a16="http://schemas.microsoft.com/office/drawing/2014/main" id="{185F55A7-FAC2-44CC-9E9A-C11BCAA05922}"/>
                  </a:ext>
                </a:extLst>
              </p:cNvPr>
              <p:cNvSpPr/>
              <p:nvPr/>
            </p:nvSpPr>
            <p:spPr>
              <a:xfrm flipH="1">
                <a:off x="2436595" y="3413363"/>
                <a:ext cx="1841100" cy="1280400"/>
              </a:xfrm>
              <a:prstGeom prst="wedgeEllipseCallout">
                <a:avLst>
                  <a:gd name="adj1" fmla="val -44681"/>
                  <a:gd name="adj2" fmla="val -60334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" name="Google Shape;1108;p29">
                <a:extLst>
                  <a:ext uri="{FF2B5EF4-FFF2-40B4-BE49-F238E27FC236}">
                    <a16:creationId xmlns:a16="http://schemas.microsoft.com/office/drawing/2014/main" id="{B0C4BE51-1B12-4176-9394-B7AE0D01DCF5}"/>
                  </a:ext>
                </a:extLst>
              </p:cNvPr>
              <p:cNvSpPr/>
              <p:nvPr/>
            </p:nvSpPr>
            <p:spPr>
              <a:xfrm flipH="1">
                <a:off x="2384838" y="3450332"/>
                <a:ext cx="1841100" cy="1280400"/>
              </a:xfrm>
              <a:prstGeom prst="wedgeEllipseCallout">
                <a:avLst>
                  <a:gd name="adj1" fmla="val -48010"/>
                  <a:gd name="adj2" fmla="val -57270"/>
                </a:avLst>
              </a:prstGeom>
              <a:noFill/>
              <a:ln w="19050" cap="flat" cmpd="sng">
                <a:solidFill>
                  <a:srgbClr val="146B75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Google Shape;1110;p29">
                <a:extLst>
                  <a:ext uri="{FF2B5EF4-FFF2-40B4-BE49-F238E27FC236}">
                    <a16:creationId xmlns:a16="http://schemas.microsoft.com/office/drawing/2014/main" id="{18697DFC-C8E8-4CE3-8673-B6363E0138E5}"/>
                  </a:ext>
                </a:extLst>
              </p:cNvPr>
              <p:cNvSpPr/>
              <p:nvPr/>
            </p:nvSpPr>
            <p:spPr>
              <a:xfrm flipH="1">
                <a:off x="2593908" y="3779112"/>
                <a:ext cx="1526464" cy="431524"/>
              </a:xfrm>
              <a:custGeom>
                <a:avLst/>
                <a:gdLst/>
                <a:ahLst/>
                <a:cxnLst/>
                <a:rect l="l" t="t" r="r" b="b"/>
                <a:pathLst>
                  <a:path w="44982" h="15919" extrusionOk="0">
                    <a:moveTo>
                      <a:pt x="0" y="0"/>
                    </a:moveTo>
                    <a:lnTo>
                      <a:pt x="0" y="15919"/>
                    </a:lnTo>
                    <a:lnTo>
                      <a:pt x="44982" y="15919"/>
                    </a:lnTo>
                    <a:lnTo>
                      <a:pt x="44982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700" dirty="0">
                    <a:solidFill>
                      <a:schemeClr val="lt1"/>
                    </a:solidFill>
                    <a:latin typeface="Century Gothic" panose="020B05020202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Eric</a:t>
                </a:r>
                <a:endParaRPr sz="1700" dirty="0">
                  <a:solidFill>
                    <a:schemeClr val="lt1"/>
                  </a:solidFill>
                  <a:latin typeface="Century Gothic" panose="020B05020202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2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654128" y="760066"/>
            <a:ext cx="7575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>
                <a:latin typeface="Century Gothic" panose="020B0502020202020204" pitchFamily="34" charset="0"/>
              </a:rPr>
              <a:t>3. </a:t>
            </a:r>
            <a:r>
              <a:rPr lang="de-DE" sz="6000" b="1" dirty="0" err="1">
                <a:latin typeface="Century Gothic" panose="020B0502020202020204" pitchFamily="34" charset="0"/>
              </a:rPr>
              <a:t>Literature</a:t>
            </a:r>
            <a:endParaRPr lang="de-DE" sz="6000" b="1" dirty="0">
              <a:latin typeface="Century Gothic" panose="020B0502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C9AAFE4-7555-43BB-B478-96377EDE0CE9}"/>
              </a:ext>
            </a:extLst>
          </p:cNvPr>
          <p:cNvGrpSpPr/>
          <p:nvPr/>
        </p:nvGrpSpPr>
        <p:grpSpPr>
          <a:xfrm>
            <a:off x="486383" y="2270738"/>
            <a:ext cx="11031166" cy="3503956"/>
            <a:chOff x="466106" y="1577950"/>
            <a:chExt cx="8222119" cy="2922866"/>
          </a:xfrm>
        </p:grpSpPr>
        <p:grpSp>
          <p:nvGrpSpPr>
            <p:cNvPr id="39" name="Google Shape;684;p22">
              <a:extLst>
                <a:ext uri="{FF2B5EF4-FFF2-40B4-BE49-F238E27FC236}">
                  <a16:creationId xmlns:a16="http://schemas.microsoft.com/office/drawing/2014/main" id="{FEB197EE-422F-47AF-B99E-4C08D17EA33C}"/>
                </a:ext>
              </a:extLst>
            </p:cNvPr>
            <p:cNvGrpSpPr/>
            <p:nvPr/>
          </p:nvGrpSpPr>
          <p:grpSpPr>
            <a:xfrm>
              <a:off x="3520431" y="1995856"/>
              <a:ext cx="2103139" cy="2103139"/>
              <a:chOff x="10213575" y="2145900"/>
              <a:chExt cx="2337600" cy="2337600"/>
            </a:xfrm>
          </p:grpSpPr>
          <p:sp>
            <p:nvSpPr>
              <p:cNvPr id="102" name="Google Shape;685;p22">
                <a:extLst>
                  <a:ext uri="{FF2B5EF4-FFF2-40B4-BE49-F238E27FC236}">
                    <a16:creationId xmlns:a16="http://schemas.microsoft.com/office/drawing/2014/main" id="{ACC3334A-258D-4CEF-BC9C-90CF7DAF3FC3}"/>
                  </a:ext>
                </a:extLst>
              </p:cNvPr>
              <p:cNvSpPr/>
              <p:nvPr/>
            </p:nvSpPr>
            <p:spPr>
              <a:xfrm>
                <a:off x="10456404" y="2388729"/>
                <a:ext cx="1851600" cy="1851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" name="Google Shape;686;p22">
                <a:extLst>
                  <a:ext uri="{FF2B5EF4-FFF2-40B4-BE49-F238E27FC236}">
                    <a16:creationId xmlns:a16="http://schemas.microsoft.com/office/drawing/2014/main" id="{926C6F3B-5F88-46CC-965D-E72CE14AD97B}"/>
                  </a:ext>
                </a:extLst>
              </p:cNvPr>
              <p:cNvSpPr/>
              <p:nvPr/>
            </p:nvSpPr>
            <p:spPr>
              <a:xfrm>
                <a:off x="10213575" y="2145900"/>
                <a:ext cx="2337600" cy="2337600"/>
              </a:xfrm>
              <a:prstGeom prst="ellipse">
                <a:avLst/>
              </a:prstGeom>
              <a:noFill/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0" name="Google Shape;687;p22">
              <a:extLst>
                <a:ext uri="{FF2B5EF4-FFF2-40B4-BE49-F238E27FC236}">
                  <a16:creationId xmlns:a16="http://schemas.microsoft.com/office/drawing/2014/main" id="{29EE597F-9AB9-44E6-A28D-82DE9BACBDEC}"/>
                </a:ext>
              </a:extLst>
            </p:cNvPr>
            <p:cNvSpPr txBox="1"/>
            <p:nvPr/>
          </p:nvSpPr>
          <p:spPr>
            <a:xfrm>
              <a:off x="3801000" y="2556325"/>
              <a:ext cx="1542000" cy="9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2400" dirty="0">
                <a:solidFill>
                  <a:schemeClr val="dk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CRITERIA</a:t>
              </a:r>
              <a:endParaRPr sz="2400" b="1" dirty="0">
                <a:solidFill>
                  <a:schemeClr val="dk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" name="Google Shape;688;p22">
              <a:extLst>
                <a:ext uri="{FF2B5EF4-FFF2-40B4-BE49-F238E27FC236}">
                  <a16:creationId xmlns:a16="http://schemas.microsoft.com/office/drawing/2014/main" id="{E587782B-76AC-4A99-81FA-1F2DB9700DBB}"/>
                </a:ext>
              </a:extLst>
            </p:cNvPr>
            <p:cNvGrpSpPr/>
            <p:nvPr/>
          </p:nvGrpSpPr>
          <p:grpSpPr>
            <a:xfrm>
              <a:off x="5190977" y="1577950"/>
              <a:ext cx="3147148" cy="709449"/>
              <a:chOff x="5190977" y="1102275"/>
              <a:chExt cx="3147148" cy="709449"/>
            </a:xfrm>
          </p:grpSpPr>
          <p:grpSp>
            <p:nvGrpSpPr>
              <p:cNvPr id="94" name="Google Shape;689;p22">
                <a:extLst>
                  <a:ext uri="{FF2B5EF4-FFF2-40B4-BE49-F238E27FC236}">
                    <a16:creationId xmlns:a16="http://schemas.microsoft.com/office/drawing/2014/main" id="{DCF509F6-3E1F-42B8-8639-2877FA49DB47}"/>
                  </a:ext>
                </a:extLst>
              </p:cNvPr>
              <p:cNvGrpSpPr/>
              <p:nvPr/>
            </p:nvGrpSpPr>
            <p:grpSpPr>
              <a:xfrm>
                <a:off x="5190977" y="1685374"/>
                <a:ext cx="129684" cy="126349"/>
                <a:chOff x="5190977" y="1685374"/>
                <a:chExt cx="129684" cy="126349"/>
              </a:xfrm>
            </p:grpSpPr>
            <p:sp>
              <p:nvSpPr>
                <p:cNvPr id="100" name="Google Shape;690;p22">
                  <a:extLst>
                    <a:ext uri="{FF2B5EF4-FFF2-40B4-BE49-F238E27FC236}">
                      <a16:creationId xmlns:a16="http://schemas.microsoft.com/office/drawing/2014/main" id="{BE53E480-A0AD-498D-84F0-B5BE150F7E85}"/>
                    </a:ext>
                  </a:extLst>
                </p:cNvPr>
                <p:cNvSpPr/>
                <p:nvPr/>
              </p:nvSpPr>
              <p:spPr>
                <a:xfrm>
                  <a:off x="5190977" y="1685374"/>
                  <a:ext cx="129684" cy="126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948" extrusionOk="0">
                      <a:moveTo>
                        <a:pt x="487" y="1"/>
                      </a:moveTo>
                      <a:cubicBezTo>
                        <a:pt x="217" y="1"/>
                        <a:pt x="0" y="217"/>
                        <a:pt x="0" y="487"/>
                      </a:cubicBezTo>
                      <a:cubicBezTo>
                        <a:pt x="0" y="731"/>
                        <a:pt x="217" y="947"/>
                        <a:pt x="487" y="947"/>
                      </a:cubicBezTo>
                      <a:cubicBezTo>
                        <a:pt x="757" y="947"/>
                        <a:pt x="973" y="731"/>
                        <a:pt x="973" y="487"/>
                      </a:cubicBezTo>
                      <a:cubicBezTo>
                        <a:pt x="973" y="217"/>
                        <a:pt x="757" y="1"/>
                        <a:pt x="4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01" name="Google Shape;691;p22">
                  <a:extLst>
                    <a:ext uri="{FF2B5EF4-FFF2-40B4-BE49-F238E27FC236}">
                      <a16:creationId xmlns:a16="http://schemas.microsoft.com/office/drawing/2014/main" id="{BC363FC7-4131-41D6-85CE-A23EEBB9EA70}"/>
                    </a:ext>
                  </a:extLst>
                </p:cNvPr>
                <p:cNvSpPr/>
                <p:nvPr/>
              </p:nvSpPr>
              <p:spPr>
                <a:xfrm>
                  <a:off x="5223498" y="1714163"/>
                  <a:ext cx="68374" cy="68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16" extrusionOk="0">
                      <a:moveTo>
                        <a:pt x="243" y="1"/>
                      </a:moveTo>
                      <a:cubicBezTo>
                        <a:pt x="109" y="1"/>
                        <a:pt x="1" y="109"/>
                        <a:pt x="1" y="271"/>
                      </a:cubicBezTo>
                      <a:cubicBezTo>
                        <a:pt x="1" y="407"/>
                        <a:pt x="109" y="515"/>
                        <a:pt x="243" y="515"/>
                      </a:cubicBezTo>
                      <a:cubicBezTo>
                        <a:pt x="379" y="515"/>
                        <a:pt x="513" y="407"/>
                        <a:pt x="513" y="271"/>
                      </a:cubicBezTo>
                      <a:cubicBezTo>
                        <a:pt x="513" y="109"/>
                        <a:pt x="379" y="1"/>
                        <a:pt x="24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95" name="Google Shape;692;p22">
                <a:extLst>
                  <a:ext uri="{FF2B5EF4-FFF2-40B4-BE49-F238E27FC236}">
                    <a16:creationId xmlns:a16="http://schemas.microsoft.com/office/drawing/2014/main" id="{8DE7E032-0EC6-404F-9CCF-A11DAF98D053}"/>
                  </a:ext>
                </a:extLst>
              </p:cNvPr>
              <p:cNvSpPr/>
              <p:nvPr/>
            </p:nvSpPr>
            <p:spPr>
              <a:xfrm>
                <a:off x="5495925" y="1102275"/>
                <a:ext cx="2842200" cy="640800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" name="Google Shape;693;p22">
                <a:extLst>
                  <a:ext uri="{FF2B5EF4-FFF2-40B4-BE49-F238E27FC236}">
                    <a16:creationId xmlns:a16="http://schemas.microsoft.com/office/drawing/2014/main" id="{5890B42E-0773-4178-933E-54AC68241DB0}"/>
                  </a:ext>
                </a:extLst>
              </p:cNvPr>
              <p:cNvSpPr/>
              <p:nvPr/>
            </p:nvSpPr>
            <p:spPr>
              <a:xfrm>
                <a:off x="5464606" y="1105242"/>
                <a:ext cx="320678" cy="640944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4809" extrusionOk="0">
                    <a:moveTo>
                      <a:pt x="2405" y="0"/>
                    </a:moveTo>
                    <a:cubicBezTo>
                      <a:pt x="1081" y="0"/>
                      <a:pt x="0" y="1081"/>
                      <a:pt x="0" y="2405"/>
                    </a:cubicBezTo>
                    <a:cubicBezTo>
                      <a:pt x="0" y="3728"/>
                      <a:pt x="1081" y="4808"/>
                      <a:pt x="2405" y="4808"/>
                    </a:cubicBez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" name="Google Shape;694;p22">
                <a:extLst>
                  <a:ext uri="{FF2B5EF4-FFF2-40B4-BE49-F238E27FC236}">
                    <a16:creationId xmlns:a16="http://schemas.microsoft.com/office/drawing/2014/main" id="{47D529A3-6BD1-4F23-8570-7CE9110B69AE}"/>
                  </a:ext>
                </a:extLst>
              </p:cNvPr>
              <p:cNvSpPr/>
              <p:nvPr/>
            </p:nvSpPr>
            <p:spPr>
              <a:xfrm>
                <a:off x="5550973" y="1152157"/>
                <a:ext cx="543926" cy="543649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079" extrusionOk="0">
                    <a:moveTo>
                      <a:pt x="2053" y="1"/>
                    </a:moveTo>
                    <a:cubicBezTo>
                      <a:pt x="919" y="1"/>
                      <a:pt x="1" y="919"/>
                      <a:pt x="1" y="2053"/>
                    </a:cubicBezTo>
                    <a:cubicBezTo>
                      <a:pt x="1" y="3160"/>
                      <a:pt x="919" y="4078"/>
                      <a:pt x="2053" y="4078"/>
                    </a:cubicBezTo>
                    <a:cubicBezTo>
                      <a:pt x="3162" y="4078"/>
                      <a:pt x="4080" y="3160"/>
                      <a:pt x="4080" y="2053"/>
                    </a:cubicBezTo>
                    <a:cubicBezTo>
                      <a:pt x="4080" y="919"/>
                      <a:pt x="3162" y="1"/>
                      <a:pt x="20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" name="Google Shape;695;p22">
                <a:extLst>
                  <a:ext uri="{FF2B5EF4-FFF2-40B4-BE49-F238E27FC236}">
                    <a16:creationId xmlns:a16="http://schemas.microsoft.com/office/drawing/2014/main" id="{3181580B-1F15-4C65-9765-4AC8FB9CA410}"/>
                  </a:ext>
                </a:extLst>
              </p:cNvPr>
              <p:cNvSpPr/>
              <p:nvPr/>
            </p:nvSpPr>
            <p:spPr>
              <a:xfrm>
                <a:off x="5342119" y="1447372"/>
                <a:ext cx="252170" cy="190724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431" extrusionOk="0">
                    <a:moveTo>
                      <a:pt x="1243" y="0"/>
                    </a:moveTo>
                    <a:lnTo>
                      <a:pt x="1" y="1431"/>
                    </a:lnTo>
                    <a:lnTo>
                      <a:pt x="1892" y="1269"/>
                    </a:lnTo>
                    <a:lnTo>
                      <a:pt x="12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" name="Google Shape;696;p22">
                <a:extLst>
                  <a:ext uri="{FF2B5EF4-FFF2-40B4-BE49-F238E27FC236}">
                    <a16:creationId xmlns:a16="http://schemas.microsoft.com/office/drawing/2014/main" id="{34FD5512-AAD2-4EE1-AB41-2043A7BA5279}"/>
                  </a:ext>
                </a:extLst>
              </p:cNvPr>
              <p:cNvSpPr txBox="1"/>
              <p:nvPr/>
            </p:nvSpPr>
            <p:spPr>
              <a:xfrm>
                <a:off x="6265775" y="1253475"/>
                <a:ext cx="1789200" cy="33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Studies in other languages</a:t>
                </a:r>
                <a:endParaRPr sz="14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2" name="Google Shape;697;p22">
              <a:extLst>
                <a:ext uri="{FF2B5EF4-FFF2-40B4-BE49-F238E27FC236}">
                  <a16:creationId xmlns:a16="http://schemas.microsoft.com/office/drawing/2014/main" id="{9268BD5D-BA97-448C-8FEB-AA579D0A592E}"/>
                </a:ext>
              </a:extLst>
            </p:cNvPr>
            <p:cNvGrpSpPr/>
            <p:nvPr/>
          </p:nvGrpSpPr>
          <p:grpSpPr>
            <a:xfrm>
              <a:off x="5190977" y="3799577"/>
              <a:ext cx="3147148" cy="701239"/>
              <a:chOff x="5190977" y="3323902"/>
              <a:chExt cx="3147148" cy="701239"/>
            </a:xfrm>
          </p:grpSpPr>
          <p:grpSp>
            <p:nvGrpSpPr>
              <p:cNvPr id="86" name="Google Shape;698;p22">
                <a:extLst>
                  <a:ext uri="{FF2B5EF4-FFF2-40B4-BE49-F238E27FC236}">
                    <a16:creationId xmlns:a16="http://schemas.microsoft.com/office/drawing/2014/main" id="{B22547D8-AAB7-4C1B-B8D7-0CAEF0D01691}"/>
                  </a:ext>
                </a:extLst>
              </p:cNvPr>
              <p:cNvGrpSpPr/>
              <p:nvPr/>
            </p:nvGrpSpPr>
            <p:grpSpPr>
              <a:xfrm>
                <a:off x="5190977" y="3323902"/>
                <a:ext cx="129684" cy="125950"/>
                <a:chOff x="5190977" y="3517974"/>
                <a:chExt cx="129684" cy="125950"/>
              </a:xfrm>
            </p:grpSpPr>
            <p:sp>
              <p:nvSpPr>
                <p:cNvPr id="92" name="Google Shape;699;p22">
                  <a:extLst>
                    <a:ext uri="{FF2B5EF4-FFF2-40B4-BE49-F238E27FC236}">
                      <a16:creationId xmlns:a16="http://schemas.microsoft.com/office/drawing/2014/main" id="{727D8FD6-D358-4CAC-8F21-B9D021353E1E}"/>
                    </a:ext>
                  </a:extLst>
                </p:cNvPr>
                <p:cNvSpPr/>
                <p:nvPr/>
              </p:nvSpPr>
              <p:spPr>
                <a:xfrm>
                  <a:off x="5190977" y="3517974"/>
                  <a:ext cx="129684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945" extrusionOk="0">
                      <a:moveTo>
                        <a:pt x="487" y="0"/>
                      </a:moveTo>
                      <a:cubicBezTo>
                        <a:pt x="217" y="0"/>
                        <a:pt x="0" y="216"/>
                        <a:pt x="0" y="458"/>
                      </a:cubicBezTo>
                      <a:cubicBezTo>
                        <a:pt x="0" y="729"/>
                        <a:pt x="217" y="945"/>
                        <a:pt x="487" y="945"/>
                      </a:cubicBezTo>
                      <a:cubicBezTo>
                        <a:pt x="757" y="945"/>
                        <a:pt x="973" y="729"/>
                        <a:pt x="973" y="458"/>
                      </a:cubicBezTo>
                      <a:cubicBezTo>
                        <a:pt x="973" y="216"/>
                        <a:pt x="757" y="0"/>
                        <a:pt x="48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3" name="Google Shape;700;p22">
                  <a:extLst>
                    <a:ext uri="{FF2B5EF4-FFF2-40B4-BE49-F238E27FC236}">
                      <a16:creationId xmlns:a16="http://schemas.microsoft.com/office/drawing/2014/main" id="{2EF813A5-C611-4F1C-96B1-A3BF96CB9159}"/>
                    </a:ext>
                  </a:extLst>
                </p:cNvPr>
                <p:cNvSpPr/>
                <p:nvPr/>
              </p:nvSpPr>
              <p:spPr>
                <a:xfrm>
                  <a:off x="5223498" y="3546763"/>
                  <a:ext cx="68374" cy="68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13" extrusionOk="0">
                      <a:moveTo>
                        <a:pt x="243" y="0"/>
                      </a:moveTo>
                      <a:cubicBezTo>
                        <a:pt x="109" y="0"/>
                        <a:pt x="1" y="108"/>
                        <a:pt x="1" y="242"/>
                      </a:cubicBezTo>
                      <a:cubicBezTo>
                        <a:pt x="1" y="404"/>
                        <a:pt x="109" y="513"/>
                        <a:pt x="243" y="513"/>
                      </a:cubicBezTo>
                      <a:cubicBezTo>
                        <a:pt x="379" y="513"/>
                        <a:pt x="513" y="404"/>
                        <a:pt x="513" y="242"/>
                      </a:cubicBezTo>
                      <a:cubicBezTo>
                        <a:pt x="513" y="108"/>
                        <a:pt x="379" y="0"/>
                        <a:pt x="2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87" name="Google Shape;701;p22">
                <a:extLst>
                  <a:ext uri="{FF2B5EF4-FFF2-40B4-BE49-F238E27FC236}">
                    <a16:creationId xmlns:a16="http://schemas.microsoft.com/office/drawing/2014/main" id="{9E1FBA9F-F5EB-4E07-8377-F4941C674DBF}"/>
                  </a:ext>
                </a:extLst>
              </p:cNvPr>
              <p:cNvSpPr/>
              <p:nvPr/>
            </p:nvSpPr>
            <p:spPr>
              <a:xfrm>
                <a:off x="5495925" y="3378750"/>
                <a:ext cx="2842200" cy="640800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" name="Google Shape;702;p22">
                <a:extLst>
                  <a:ext uri="{FF2B5EF4-FFF2-40B4-BE49-F238E27FC236}">
                    <a16:creationId xmlns:a16="http://schemas.microsoft.com/office/drawing/2014/main" id="{6265A9F0-C090-4E41-BDCF-1FDD359A55FE}"/>
                  </a:ext>
                </a:extLst>
              </p:cNvPr>
              <p:cNvSpPr/>
              <p:nvPr/>
            </p:nvSpPr>
            <p:spPr>
              <a:xfrm>
                <a:off x="5464606" y="3384197"/>
                <a:ext cx="320678" cy="640944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4809" extrusionOk="0">
                    <a:moveTo>
                      <a:pt x="2405" y="0"/>
                    </a:moveTo>
                    <a:cubicBezTo>
                      <a:pt x="1081" y="0"/>
                      <a:pt x="0" y="1081"/>
                      <a:pt x="0" y="2403"/>
                    </a:cubicBezTo>
                    <a:cubicBezTo>
                      <a:pt x="0" y="3728"/>
                      <a:pt x="1081" y="4808"/>
                      <a:pt x="2405" y="4808"/>
                    </a:cubicBez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" name="Google Shape;703;p22">
                <a:extLst>
                  <a:ext uri="{FF2B5EF4-FFF2-40B4-BE49-F238E27FC236}">
                    <a16:creationId xmlns:a16="http://schemas.microsoft.com/office/drawing/2014/main" id="{A93ADF93-A6D6-4225-B638-9D4097B7B834}"/>
                  </a:ext>
                </a:extLst>
              </p:cNvPr>
              <p:cNvSpPr/>
              <p:nvPr/>
            </p:nvSpPr>
            <p:spPr>
              <a:xfrm>
                <a:off x="5550973" y="3430845"/>
                <a:ext cx="543926" cy="543782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080" extrusionOk="0">
                    <a:moveTo>
                      <a:pt x="2053" y="0"/>
                    </a:moveTo>
                    <a:cubicBezTo>
                      <a:pt x="919" y="0"/>
                      <a:pt x="1" y="919"/>
                      <a:pt x="1" y="2053"/>
                    </a:cubicBezTo>
                    <a:cubicBezTo>
                      <a:pt x="1" y="3162"/>
                      <a:pt x="919" y="4080"/>
                      <a:pt x="2053" y="4080"/>
                    </a:cubicBezTo>
                    <a:cubicBezTo>
                      <a:pt x="3162" y="4080"/>
                      <a:pt x="4080" y="3162"/>
                      <a:pt x="4080" y="2053"/>
                    </a:cubicBezTo>
                    <a:cubicBezTo>
                      <a:pt x="4080" y="919"/>
                      <a:pt x="3162" y="0"/>
                      <a:pt x="2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0" name="Google Shape;704;p22">
                <a:extLst>
                  <a:ext uri="{FF2B5EF4-FFF2-40B4-BE49-F238E27FC236}">
                    <a16:creationId xmlns:a16="http://schemas.microsoft.com/office/drawing/2014/main" id="{E957CB8F-6A36-452D-AF43-EDAADD83AFC5}"/>
                  </a:ext>
                </a:extLst>
              </p:cNvPr>
              <p:cNvSpPr/>
              <p:nvPr/>
            </p:nvSpPr>
            <p:spPr>
              <a:xfrm rot="899981">
                <a:off x="5324260" y="3437544"/>
                <a:ext cx="252168" cy="18352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377" extrusionOk="0">
                    <a:moveTo>
                      <a:pt x="1892" y="1"/>
                    </a:moveTo>
                    <a:lnTo>
                      <a:pt x="1" y="189"/>
                    </a:lnTo>
                    <a:lnTo>
                      <a:pt x="1514" y="1377"/>
                    </a:lnTo>
                    <a:lnTo>
                      <a:pt x="189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" name="Google Shape;705;p22">
                <a:extLst>
                  <a:ext uri="{FF2B5EF4-FFF2-40B4-BE49-F238E27FC236}">
                    <a16:creationId xmlns:a16="http://schemas.microsoft.com/office/drawing/2014/main" id="{47B95308-243B-44E6-9117-A9A6C4743AF0}"/>
                  </a:ext>
                </a:extLst>
              </p:cNvPr>
              <p:cNvSpPr txBox="1"/>
              <p:nvPr/>
            </p:nvSpPr>
            <p:spPr>
              <a:xfrm>
                <a:off x="6049588" y="3530550"/>
                <a:ext cx="2112777" cy="33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Duplicates of the same study results or unrelated to the research questions</a:t>
                </a:r>
                <a:endParaRPr sz="1400" dirty="0"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3" name="Google Shape;706;p22">
              <a:extLst>
                <a:ext uri="{FF2B5EF4-FFF2-40B4-BE49-F238E27FC236}">
                  <a16:creationId xmlns:a16="http://schemas.microsoft.com/office/drawing/2014/main" id="{21970AB8-FA3D-43B3-8CF4-5C704FEF7E55}"/>
                </a:ext>
              </a:extLst>
            </p:cNvPr>
            <p:cNvGrpSpPr/>
            <p:nvPr/>
          </p:nvGrpSpPr>
          <p:grpSpPr>
            <a:xfrm>
              <a:off x="5570772" y="2719093"/>
              <a:ext cx="3117453" cy="638100"/>
              <a:chOff x="5570772" y="2243418"/>
              <a:chExt cx="3117453" cy="638100"/>
            </a:xfrm>
          </p:grpSpPr>
          <p:grpSp>
            <p:nvGrpSpPr>
              <p:cNvPr id="77" name="Google Shape;707;p22">
                <a:extLst>
                  <a:ext uri="{FF2B5EF4-FFF2-40B4-BE49-F238E27FC236}">
                    <a16:creationId xmlns:a16="http://schemas.microsoft.com/office/drawing/2014/main" id="{8BC66F6C-4A79-4286-93E5-D04E5375362C}"/>
                  </a:ext>
                </a:extLst>
              </p:cNvPr>
              <p:cNvGrpSpPr/>
              <p:nvPr/>
            </p:nvGrpSpPr>
            <p:grpSpPr>
              <a:xfrm>
                <a:off x="5570772" y="2506909"/>
                <a:ext cx="126352" cy="129681"/>
                <a:chOff x="5651734" y="2614202"/>
                <a:chExt cx="126352" cy="129681"/>
              </a:xfrm>
            </p:grpSpPr>
            <p:sp>
              <p:nvSpPr>
                <p:cNvPr id="84" name="Google Shape;708;p22">
                  <a:extLst>
                    <a:ext uri="{FF2B5EF4-FFF2-40B4-BE49-F238E27FC236}">
                      <a16:creationId xmlns:a16="http://schemas.microsoft.com/office/drawing/2014/main" id="{4F023E7B-097C-4C6D-98AA-DE974FD106A4}"/>
                    </a:ext>
                  </a:extLst>
                </p:cNvPr>
                <p:cNvSpPr/>
                <p:nvPr/>
              </p:nvSpPr>
              <p:spPr>
                <a:xfrm>
                  <a:off x="5651734" y="2614202"/>
                  <a:ext cx="126352" cy="129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73" extrusionOk="0">
                      <a:moveTo>
                        <a:pt x="487" y="1"/>
                      </a:moveTo>
                      <a:cubicBezTo>
                        <a:pt x="217" y="1"/>
                        <a:pt x="1" y="217"/>
                        <a:pt x="1" y="487"/>
                      </a:cubicBezTo>
                      <a:cubicBezTo>
                        <a:pt x="1" y="757"/>
                        <a:pt x="217" y="973"/>
                        <a:pt x="487" y="973"/>
                      </a:cubicBezTo>
                      <a:cubicBezTo>
                        <a:pt x="731" y="973"/>
                        <a:pt x="947" y="757"/>
                        <a:pt x="947" y="487"/>
                      </a:cubicBezTo>
                      <a:cubicBezTo>
                        <a:pt x="947" y="217"/>
                        <a:pt x="731" y="1"/>
                        <a:pt x="4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85" name="Google Shape;709;p22">
                  <a:extLst>
                    <a:ext uri="{FF2B5EF4-FFF2-40B4-BE49-F238E27FC236}">
                      <a16:creationId xmlns:a16="http://schemas.microsoft.com/office/drawing/2014/main" id="{51EAA49B-345A-4770-8F1F-10B6A5519B46}"/>
                    </a:ext>
                  </a:extLst>
                </p:cNvPr>
                <p:cNvSpPr/>
                <p:nvPr/>
              </p:nvSpPr>
              <p:spPr>
                <a:xfrm>
                  <a:off x="5680523" y="2646723"/>
                  <a:ext cx="68774" cy="6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87" extrusionOk="0">
                      <a:moveTo>
                        <a:pt x="271" y="1"/>
                      </a:moveTo>
                      <a:cubicBezTo>
                        <a:pt x="109" y="1"/>
                        <a:pt x="1" y="109"/>
                        <a:pt x="1" y="243"/>
                      </a:cubicBezTo>
                      <a:cubicBezTo>
                        <a:pt x="1" y="379"/>
                        <a:pt x="109" y="487"/>
                        <a:pt x="271" y="487"/>
                      </a:cubicBezTo>
                      <a:cubicBezTo>
                        <a:pt x="407" y="487"/>
                        <a:pt x="515" y="379"/>
                        <a:pt x="515" y="243"/>
                      </a:cubicBezTo>
                      <a:cubicBezTo>
                        <a:pt x="515" y="109"/>
                        <a:pt x="407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78" name="Google Shape;710;p22">
                <a:extLst>
                  <a:ext uri="{FF2B5EF4-FFF2-40B4-BE49-F238E27FC236}">
                    <a16:creationId xmlns:a16="http://schemas.microsoft.com/office/drawing/2014/main" id="{0FEF4C27-C5FC-44DB-B281-84702FD06456}"/>
                  </a:ext>
                </a:extLst>
              </p:cNvPr>
              <p:cNvGrpSpPr/>
              <p:nvPr/>
            </p:nvGrpSpPr>
            <p:grpSpPr>
              <a:xfrm>
                <a:off x="5780488" y="2243418"/>
                <a:ext cx="2907738" cy="638100"/>
                <a:chOff x="6407913" y="504850"/>
                <a:chExt cx="2907738" cy="638100"/>
              </a:xfrm>
            </p:grpSpPr>
            <p:sp>
              <p:nvSpPr>
                <p:cNvPr id="80" name="Google Shape;711;p22">
                  <a:extLst>
                    <a:ext uri="{FF2B5EF4-FFF2-40B4-BE49-F238E27FC236}">
                      <a16:creationId xmlns:a16="http://schemas.microsoft.com/office/drawing/2014/main" id="{D3721831-44ED-4341-A2F1-325232A57FA6}"/>
                    </a:ext>
                  </a:extLst>
                </p:cNvPr>
                <p:cNvSpPr/>
                <p:nvPr/>
              </p:nvSpPr>
              <p:spPr>
                <a:xfrm>
                  <a:off x="6586550" y="504850"/>
                  <a:ext cx="2729100" cy="638100"/>
                </a:xfrm>
                <a:prstGeom prst="roundRect">
                  <a:avLst>
                    <a:gd name="adj" fmla="val 50000"/>
                  </a:avLst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81" name="Google Shape;712;p22">
                  <a:extLst>
                    <a:ext uri="{FF2B5EF4-FFF2-40B4-BE49-F238E27FC236}">
                      <a16:creationId xmlns:a16="http://schemas.microsoft.com/office/drawing/2014/main" id="{52E068A8-169C-4B50-B20E-776BFA81261D}"/>
                    </a:ext>
                  </a:extLst>
                </p:cNvPr>
                <p:cNvSpPr/>
                <p:nvPr/>
              </p:nvSpPr>
              <p:spPr>
                <a:xfrm>
                  <a:off x="6586550" y="506200"/>
                  <a:ext cx="635400" cy="635400"/>
                </a:xfrm>
                <a:prstGeom prst="pie">
                  <a:avLst>
                    <a:gd name="adj1" fmla="val 5434631"/>
                    <a:gd name="adj2" fmla="val 1620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82" name="Google Shape;713;p22">
                  <a:extLst>
                    <a:ext uri="{FF2B5EF4-FFF2-40B4-BE49-F238E27FC236}">
                      <a16:creationId xmlns:a16="http://schemas.microsoft.com/office/drawing/2014/main" id="{FD39C522-9F47-4855-92A5-CB4143C45EB0}"/>
                    </a:ext>
                  </a:extLst>
                </p:cNvPr>
                <p:cNvSpPr/>
                <p:nvPr/>
              </p:nvSpPr>
              <p:spPr>
                <a:xfrm rot="-5400000">
                  <a:off x="6437613" y="689350"/>
                  <a:ext cx="209700" cy="2691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83" name="Google Shape;714;p22">
                  <a:extLst>
                    <a:ext uri="{FF2B5EF4-FFF2-40B4-BE49-F238E27FC236}">
                      <a16:creationId xmlns:a16="http://schemas.microsoft.com/office/drawing/2014/main" id="{0F762CD2-13BC-451B-BF20-822B9930FAD8}"/>
                    </a:ext>
                  </a:extLst>
                </p:cNvPr>
                <p:cNvSpPr/>
                <p:nvPr/>
              </p:nvSpPr>
              <p:spPr>
                <a:xfrm>
                  <a:off x="6663650" y="583300"/>
                  <a:ext cx="481200" cy="4812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79" name="Google Shape;715;p22">
                <a:extLst>
                  <a:ext uri="{FF2B5EF4-FFF2-40B4-BE49-F238E27FC236}">
                    <a16:creationId xmlns:a16="http://schemas.microsoft.com/office/drawing/2014/main" id="{AF03FB24-95CC-43D6-9FC0-CBAE9D3F7C3C}"/>
                  </a:ext>
                </a:extLst>
              </p:cNvPr>
              <p:cNvSpPr txBox="1"/>
              <p:nvPr/>
            </p:nvSpPr>
            <p:spPr>
              <a:xfrm>
                <a:off x="6580025" y="2393268"/>
                <a:ext cx="1789200" cy="33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Documents that has not been peer-reviewed and grey literature</a:t>
                </a:r>
                <a:endParaRPr sz="1400" dirty="0"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4" name="Google Shape;716;p22">
              <a:extLst>
                <a:ext uri="{FF2B5EF4-FFF2-40B4-BE49-F238E27FC236}">
                  <a16:creationId xmlns:a16="http://schemas.microsoft.com/office/drawing/2014/main" id="{2D28698C-DBE7-4219-9211-AC92D1C08A5B}"/>
                </a:ext>
              </a:extLst>
            </p:cNvPr>
            <p:cNvGrpSpPr/>
            <p:nvPr/>
          </p:nvGrpSpPr>
          <p:grpSpPr>
            <a:xfrm>
              <a:off x="816206" y="1577950"/>
              <a:ext cx="3156924" cy="709449"/>
              <a:chOff x="816206" y="1102275"/>
              <a:chExt cx="3156924" cy="709449"/>
            </a:xfrm>
          </p:grpSpPr>
          <p:grpSp>
            <p:nvGrpSpPr>
              <p:cNvPr id="69" name="Google Shape;717;p22">
                <a:extLst>
                  <a:ext uri="{FF2B5EF4-FFF2-40B4-BE49-F238E27FC236}">
                    <a16:creationId xmlns:a16="http://schemas.microsoft.com/office/drawing/2014/main" id="{5184C442-BE64-4C76-B06B-0832F5CA2675}"/>
                  </a:ext>
                </a:extLst>
              </p:cNvPr>
              <p:cNvGrpSpPr/>
              <p:nvPr/>
            </p:nvGrpSpPr>
            <p:grpSpPr>
              <a:xfrm>
                <a:off x="3847178" y="1685374"/>
                <a:ext cx="125952" cy="126349"/>
                <a:chOff x="3862683" y="1685374"/>
                <a:chExt cx="125952" cy="126349"/>
              </a:xfrm>
            </p:grpSpPr>
            <p:sp>
              <p:nvSpPr>
                <p:cNvPr id="75" name="Google Shape;718;p22">
                  <a:extLst>
                    <a:ext uri="{FF2B5EF4-FFF2-40B4-BE49-F238E27FC236}">
                      <a16:creationId xmlns:a16="http://schemas.microsoft.com/office/drawing/2014/main" id="{71DD2186-B998-477F-B127-8221EDDDA5E7}"/>
                    </a:ext>
                  </a:extLst>
                </p:cNvPr>
                <p:cNvSpPr/>
                <p:nvPr/>
              </p:nvSpPr>
              <p:spPr>
                <a:xfrm>
                  <a:off x="3862683" y="1685374"/>
                  <a:ext cx="125952" cy="126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48" extrusionOk="0">
                      <a:moveTo>
                        <a:pt x="459" y="1"/>
                      </a:moveTo>
                      <a:cubicBezTo>
                        <a:pt x="217" y="1"/>
                        <a:pt x="1" y="217"/>
                        <a:pt x="1" y="487"/>
                      </a:cubicBezTo>
                      <a:cubicBezTo>
                        <a:pt x="1" y="731"/>
                        <a:pt x="217" y="947"/>
                        <a:pt x="459" y="947"/>
                      </a:cubicBezTo>
                      <a:cubicBezTo>
                        <a:pt x="729" y="947"/>
                        <a:pt x="945" y="731"/>
                        <a:pt x="945" y="487"/>
                      </a:cubicBezTo>
                      <a:cubicBezTo>
                        <a:pt x="945" y="217"/>
                        <a:pt x="729" y="1"/>
                        <a:pt x="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76" name="Google Shape;719;p22">
                  <a:extLst>
                    <a:ext uri="{FF2B5EF4-FFF2-40B4-BE49-F238E27FC236}">
                      <a16:creationId xmlns:a16="http://schemas.microsoft.com/office/drawing/2014/main" id="{E41BA6BB-3975-47A7-876E-ED4806633CC2}"/>
                    </a:ext>
                  </a:extLst>
                </p:cNvPr>
                <p:cNvSpPr/>
                <p:nvPr/>
              </p:nvSpPr>
              <p:spPr>
                <a:xfrm>
                  <a:off x="3891472" y="1714163"/>
                  <a:ext cx="68374" cy="68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16" extrusionOk="0">
                      <a:moveTo>
                        <a:pt x="243" y="1"/>
                      </a:moveTo>
                      <a:cubicBezTo>
                        <a:pt x="109" y="1"/>
                        <a:pt x="1" y="109"/>
                        <a:pt x="1" y="271"/>
                      </a:cubicBezTo>
                      <a:cubicBezTo>
                        <a:pt x="1" y="407"/>
                        <a:pt x="109" y="515"/>
                        <a:pt x="243" y="515"/>
                      </a:cubicBezTo>
                      <a:cubicBezTo>
                        <a:pt x="405" y="515"/>
                        <a:pt x="513" y="407"/>
                        <a:pt x="513" y="271"/>
                      </a:cubicBezTo>
                      <a:cubicBezTo>
                        <a:pt x="513" y="109"/>
                        <a:pt x="405" y="1"/>
                        <a:pt x="24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70" name="Google Shape;720;p22">
                <a:extLst>
                  <a:ext uri="{FF2B5EF4-FFF2-40B4-BE49-F238E27FC236}">
                    <a16:creationId xmlns:a16="http://schemas.microsoft.com/office/drawing/2014/main" id="{6C0FADDE-3F9B-4876-9C00-4FE9FC2B0890}"/>
                  </a:ext>
                </a:extLst>
              </p:cNvPr>
              <p:cNvSpPr/>
              <p:nvPr/>
            </p:nvSpPr>
            <p:spPr>
              <a:xfrm flipH="1">
                <a:off x="816206" y="1102275"/>
                <a:ext cx="2842200" cy="640800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" name="Google Shape;721;p22">
                <a:extLst>
                  <a:ext uri="{FF2B5EF4-FFF2-40B4-BE49-F238E27FC236}">
                    <a16:creationId xmlns:a16="http://schemas.microsoft.com/office/drawing/2014/main" id="{AB74944C-ACE1-4B37-BDC6-F3AB8B59701F}"/>
                  </a:ext>
                </a:extLst>
              </p:cNvPr>
              <p:cNvSpPr/>
              <p:nvPr/>
            </p:nvSpPr>
            <p:spPr>
              <a:xfrm flipH="1">
                <a:off x="3369048" y="1105242"/>
                <a:ext cx="320678" cy="640944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4809" extrusionOk="0">
                    <a:moveTo>
                      <a:pt x="2405" y="0"/>
                    </a:moveTo>
                    <a:cubicBezTo>
                      <a:pt x="1081" y="0"/>
                      <a:pt x="0" y="1081"/>
                      <a:pt x="0" y="2405"/>
                    </a:cubicBezTo>
                    <a:cubicBezTo>
                      <a:pt x="0" y="3728"/>
                      <a:pt x="1081" y="4808"/>
                      <a:pt x="2405" y="4808"/>
                    </a:cubicBez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Google Shape;722;p22">
                <a:extLst>
                  <a:ext uri="{FF2B5EF4-FFF2-40B4-BE49-F238E27FC236}">
                    <a16:creationId xmlns:a16="http://schemas.microsoft.com/office/drawing/2014/main" id="{8E40F622-9604-49CC-84EE-29188706A982}"/>
                  </a:ext>
                </a:extLst>
              </p:cNvPr>
              <p:cNvSpPr/>
              <p:nvPr/>
            </p:nvSpPr>
            <p:spPr>
              <a:xfrm flipH="1">
                <a:off x="3059432" y="1152157"/>
                <a:ext cx="543926" cy="543649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079" extrusionOk="0">
                    <a:moveTo>
                      <a:pt x="2053" y="1"/>
                    </a:moveTo>
                    <a:cubicBezTo>
                      <a:pt x="919" y="1"/>
                      <a:pt x="1" y="919"/>
                      <a:pt x="1" y="2053"/>
                    </a:cubicBezTo>
                    <a:cubicBezTo>
                      <a:pt x="1" y="3160"/>
                      <a:pt x="919" y="4078"/>
                      <a:pt x="2053" y="4078"/>
                    </a:cubicBezTo>
                    <a:cubicBezTo>
                      <a:pt x="3162" y="4078"/>
                      <a:pt x="4080" y="3160"/>
                      <a:pt x="4080" y="2053"/>
                    </a:cubicBezTo>
                    <a:cubicBezTo>
                      <a:pt x="4080" y="919"/>
                      <a:pt x="3162" y="1"/>
                      <a:pt x="20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3" name="Google Shape;723;p22">
                <a:extLst>
                  <a:ext uri="{FF2B5EF4-FFF2-40B4-BE49-F238E27FC236}">
                    <a16:creationId xmlns:a16="http://schemas.microsoft.com/office/drawing/2014/main" id="{73E34498-E638-47DF-91FE-949E01B68EB8}"/>
                  </a:ext>
                </a:extLst>
              </p:cNvPr>
              <p:cNvSpPr/>
              <p:nvPr/>
            </p:nvSpPr>
            <p:spPr>
              <a:xfrm flipH="1">
                <a:off x="3560041" y="1447372"/>
                <a:ext cx="252170" cy="190724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431" extrusionOk="0">
                    <a:moveTo>
                      <a:pt x="1243" y="0"/>
                    </a:moveTo>
                    <a:lnTo>
                      <a:pt x="1" y="1431"/>
                    </a:lnTo>
                    <a:lnTo>
                      <a:pt x="1892" y="1269"/>
                    </a:lnTo>
                    <a:lnTo>
                      <a:pt x="12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" name="Google Shape;724;p22">
                <a:extLst>
                  <a:ext uri="{FF2B5EF4-FFF2-40B4-BE49-F238E27FC236}">
                    <a16:creationId xmlns:a16="http://schemas.microsoft.com/office/drawing/2014/main" id="{1DE79739-30BF-4CFC-8982-1B7942AFD841}"/>
                  </a:ext>
                </a:extLst>
              </p:cNvPr>
              <p:cNvSpPr txBox="1"/>
              <p:nvPr/>
            </p:nvSpPr>
            <p:spPr>
              <a:xfrm flipH="1">
                <a:off x="1099356" y="1253475"/>
                <a:ext cx="1789200" cy="33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Related systematic and scoping reviews</a:t>
                </a:r>
                <a:endParaRPr sz="14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5" name="Google Shape;725;p22">
              <a:extLst>
                <a:ext uri="{FF2B5EF4-FFF2-40B4-BE49-F238E27FC236}">
                  <a16:creationId xmlns:a16="http://schemas.microsoft.com/office/drawing/2014/main" id="{C2535B49-D83D-40EE-82E9-4C3F84B3FD10}"/>
                </a:ext>
              </a:extLst>
            </p:cNvPr>
            <p:cNvGrpSpPr/>
            <p:nvPr/>
          </p:nvGrpSpPr>
          <p:grpSpPr>
            <a:xfrm>
              <a:off x="816206" y="3799577"/>
              <a:ext cx="3158790" cy="701239"/>
              <a:chOff x="816206" y="3323902"/>
              <a:chExt cx="3158790" cy="701239"/>
            </a:xfrm>
          </p:grpSpPr>
          <p:grpSp>
            <p:nvGrpSpPr>
              <p:cNvPr id="61" name="Google Shape;726;p22">
                <a:extLst>
                  <a:ext uri="{FF2B5EF4-FFF2-40B4-BE49-F238E27FC236}">
                    <a16:creationId xmlns:a16="http://schemas.microsoft.com/office/drawing/2014/main" id="{3FA82E40-D724-4606-829B-224871A4BC57}"/>
                  </a:ext>
                </a:extLst>
              </p:cNvPr>
              <p:cNvGrpSpPr/>
              <p:nvPr/>
            </p:nvGrpSpPr>
            <p:grpSpPr>
              <a:xfrm>
                <a:off x="3845312" y="3323902"/>
                <a:ext cx="129684" cy="125950"/>
                <a:chOff x="3833894" y="3517974"/>
                <a:chExt cx="129684" cy="125950"/>
              </a:xfrm>
            </p:grpSpPr>
            <p:sp>
              <p:nvSpPr>
                <p:cNvPr id="67" name="Google Shape;727;p22">
                  <a:extLst>
                    <a:ext uri="{FF2B5EF4-FFF2-40B4-BE49-F238E27FC236}">
                      <a16:creationId xmlns:a16="http://schemas.microsoft.com/office/drawing/2014/main" id="{A3625528-CBCD-482F-AF36-ACF56BCC08F6}"/>
                    </a:ext>
                  </a:extLst>
                </p:cNvPr>
                <p:cNvSpPr/>
                <p:nvPr/>
              </p:nvSpPr>
              <p:spPr>
                <a:xfrm>
                  <a:off x="3833894" y="3517974"/>
                  <a:ext cx="129684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945" extrusionOk="0">
                      <a:moveTo>
                        <a:pt x="487" y="0"/>
                      </a:moveTo>
                      <a:cubicBezTo>
                        <a:pt x="217" y="0"/>
                        <a:pt x="0" y="216"/>
                        <a:pt x="0" y="458"/>
                      </a:cubicBezTo>
                      <a:cubicBezTo>
                        <a:pt x="0" y="729"/>
                        <a:pt x="217" y="945"/>
                        <a:pt x="487" y="945"/>
                      </a:cubicBezTo>
                      <a:cubicBezTo>
                        <a:pt x="757" y="945"/>
                        <a:pt x="973" y="729"/>
                        <a:pt x="973" y="458"/>
                      </a:cubicBezTo>
                      <a:cubicBezTo>
                        <a:pt x="973" y="216"/>
                        <a:pt x="757" y="0"/>
                        <a:pt x="48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8" name="Google Shape;728;p22">
                  <a:extLst>
                    <a:ext uri="{FF2B5EF4-FFF2-40B4-BE49-F238E27FC236}">
                      <a16:creationId xmlns:a16="http://schemas.microsoft.com/office/drawing/2014/main" id="{A5FC2AFB-2E82-481C-BC2C-735AB6C9D8A2}"/>
                    </a:ext>
                  </a:extLst>
                </p:cNvPr>
                <p:cNvSpPr/>
                <p:nvPr/>
              </p:nvSpPr>
              <p:spPr>
                <a:xfrm>
                  <a:off x="3866149" y="3546763"/>
                  <a:ext cx="64909" cy="68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513" extrusionOk="0">
                      <a:moveTo>
                        <a:pt x="245" y="0"/>
                      </a:moveTo>
                      <a:cubicBezTo>
                        <a:pt x="109" y="0"/>
                        <a:pt x="0" y="108"/>
                        <a:pt x="0" y="242"/>
                      </a:cubicBezTo>
                      <a:cubicBezTo>
                        <a:pt x="0" y="404"/>
                        <a:pt x="109" y="513"/>
                        <a:pt x="245" y="513"/>
                      </a:cubicBezTo>
                      <a:cubicBezTo>
                        <a:pt x="379" y="513"/>
                        <a:pt x="487" y="404"/>
                        <a:pt x="487" y="242"/>
                      </a:cubicBezTo>
                      <a:cubicBezTo>
                        <a:pt x="487" y="108"/>
                        <a:pt x="379" y="0"/>
                        <a:pt x="2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62" name="Google Shape;729;p22">
                <a:extLst>
                  <a:ext uri="{FF2B5EF4-FFF2-40B4-BE49-F238E27FC236}">
                    <a16:creationId xmlns:a16="http://schemas.microsoft.com/office/drawing/2014/main" id="{16E51C7C-1430-4EE4-BBFE-DF73A082E1E8}"/>
                  </a:ext>
                </a:extLst>
              </p:cNvPr>
              <p:cNvSpPr/>
              <p:nvPr/>
            </p:nvSpPr>
            <p:spPr>
              <a:xfrm flipH="1">
                <a:off x="816206" y="3378750"/>
                <a:ext cx="2842200" cy="640800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Google Shape;730;p22">
                <a:extLst>
                  <a:ext uri="{FF2B5EF4-FFF2-40B4-BE49-F238E27FC236}">
                    <a16:creationId xmlns:a16="http://schemas.microsoft.com/office/drawing/2014/main" id="{55D25147-370A-4BEF-9486-E55E1C0819BF}"/>
                  </a:ext>
                </a:extLst>
              </p:cNvPr>
              <p:cNvSpPr/>
              <p:nvPr/>
            </p:nvSpPr>
            <p:spPr>
              <a:xfrm flipH="1">
                <a:off x="3369048" y="3384197"/>
                <a:ext cx="320678" cy="640944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4809" extrusionOk="0">
                    <a:moveTo>
                      <a:pt x="2405" y="0"/>
                    </a:moveTo>
                    <a:cubicBezTo>
                      <a:pt x="1081" y="0"/>
                      <a:pt x="0" y="1081"/>
                      <a:pt x="0" y="2403"/>
                    </a:cubicBezTo>
                    <a:cubicBezTo>
                      <a:pt x="0" y="3728"/>
                      <a:pt x="1081" y="4808"/>
                      <a:pt x="2405" y="4808"/>
                    </a:cubicBez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Google Shape;731;p22">
                <a:extLst>
                  <a:ext uri="{FF2B5EF4-FFF2-40B4-BE49-F238E27FC236}">
                    <a16:creationId xmlns:a16="http://schemas.microsoft.com/office/drawing/2014/main" id="{A0C9AF6A-052C-4486-BFB5-05DB3EFF83A3}"/>
                  </a:ext>
                </a:extLst>
              </p:cNvPr>
              <p:cNvSpPr/>
              <p:nvPr/>
            </p:nvSpPr>
            <p:spPr>
              <a:xfrm flipH="1">
                <a:off x="3059432" y="3430845"/>
                <a:ext cx="543926" cy="543782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080" extrusionOk="0">
                    <a:moveTo>
                      <a:pt x="2053" y="0"/>
                    </a:moveTo>
                    <a:cubicBezTo>
                      <a:pt x="919" y="0"/>
                      <a:pt x="1" y="919"/>
                      <a:pt x="1" y="2053"/>
                    </a:cubicBezTo>
                    <a:cubicBezTo>
                      <a:pt x="1" y="3162"/>
                      <a:pt x="919" y="4080"/>
                      <a:pt x="2053" y="4080"/>
                    </a:cubicBezTo>
                    <a:cubicBezTo>
                      <a:pt x="3162" y="4080"/>
                      <a:pt x="4080" y="3162"/>
                      <a:pt x="4080" y="2053"/>
                    </a:cubicBezTo>
                    <a:cubicBezTo>
                      <a:pt x="4080" y="919"/>
                      <a:pt x="3162" y="0"/>
                      <a:pt x="20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Google Shape;732;p22">
                <a:extLst>
                  <a:ext uri="{FF2B5EF4-FFF2-40B4-BE49-F238E27FC236}">
                    <a16:creationId xmlns:a16="http://schemas.microsoft.com/office/drawing/2014/main" id="{198BABFC-BBC5-4FD4-A12E-BDB60961A56F}"/>
                  </a:ext>
                </a:extLst>
              </p:cNvPr>
              <p:cNvSpPr/>
              <p:nvPr/>
            </p:nvSpPr>
            <p:spPr>
              <a:xfrm rot="-899981" flipH="1">
                <a:off x="3577903" y="3437544"/>
                <a:ext cx="252168" cy="18352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377" extrusionOk="0">
                    <a:moveTo>
                      <a:pt x="1892" y="1"/>
                    </a:moveTo>
                    <a:lnTo>
                      <a:pt x="1" y="189"/>
                    </a:lnTo>
                    <a:lnTo>
                      <a:pt x="1514" y="1377"/>
                    </a:lnTo>
                    <a:lnTo>
                      <a:pt x="18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Google Shape;733;p22">
                <a:extLst>
                  <a:ext uri="{FF2B5EF4-FFF2-40B4-BE49-F238E27FC236}">
                    <a16:creationId xmlns:a16="http://schemas.microsoft.com/office/drawing/2014/main" id="{6876C8D0-2EC0-49D0-826F-CBE2E5977FD7}"/>
                  </a:ext>
                </a:extLst>
              </p:cNvPr>
              <p:cNvSpPr txBox="1"/>
              <p:nvPr/>
            </p:nvSpPr>
            <p:spPr>
              <a:xfrm flipH="1">
                <a:off x="1122400" y="3530550"/>
                <a:ext cx="1789200" cy="33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Studies with a conceptual framework for OER design</a:t>
                </a:r>
                <a:endParaRPr sz="14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6" name="Google Shape;734;p22">
              <a:extLst>
                <a:ext uri="{FF2B5EF4-FFF2-40B4-BE49-F238E27FC236}">
                  <a16:creationId xmlns:a16="http://schemas.microsoft.com/office/drawing/2014/main" id="{0B899C10-A841-467C-B70D-377800DDC544}"/>
                </a:ext>
              </a:extLst>
            </p:cNvPr>
            <p:cNvGrpSpPr/>
            <p:nvPr/>
          </p:nvGrpSpPr>
          <p:grpSpPr>
            <a:xfrm>
              <a:off x="466106" y="2719093"/>
              <a:ext cx="3118868" cy="638100"/>
              <a:chOff x="466106" y="2243418"/>
              <a:chExt cx="3118868" cy="638100"/>
            </a:xfrm>
          </p:grpSpPr>
          <p:grpSp>
            <p:nvGrpSpPr>
              <p:cNvPr id="53" name="Google Shape;735;p22">
                <a:extLst>
                  <a:ext uri="{FF2B5EF4-FFF2-40B4-BE49-F238E27FC236}">
                    <a16:creationId xmlns:a16="http://schemas.microsoft.com/office/drawing/2014/main" id="{65C65E39-1FAD-4B0E-A910-A8F84B814125}"/>
                  </a:ext>
                </a:extLst>
              </p:cNvPr>
              <p:cNvGrpSpPr/>
              <p:nvPr/>
            </p:nvGrpSpPr>
            <p:grpSpPr>
              <a:xfrm>
                <a:off x="3455290" y="2506909"/>
                <a:ext cx="129684" cy="129681"/>
                <a:chOff x="3390997" y="2614202"/>
                <a:chExt cx="129684" cy="129681"/>
              </a:xfrm>
            </p:grpSpPr>
            <p:sp>
              <p:nvSpPr>
                <p:cNvPr id="59" name="Google Shape;736;p22">
                  <a:extLst>
                    <a:ext uri="{FF2B5EF4-FFF2-40B4-BE49-F238E27FC236}">
                      <a16:creationId xmlns:a16="http://schemas.microsoft.com/office/drawing/2014/main" id="{2DAC04A4-48A7-4349-B554-7216D771F6F5}"/>
                    </a:ext>
                  </a:extLst>
                </p:cNvPr>
                <p:cNvSpPr/>
                <p:nvPr/>
              </p:nvSpPr>
              <p:spPr>
                <a:xfrm>
                  <a:off x="3390997" y="2614202"/>
                  <a:ext cx="129684" cy="129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973" extrusionOk="0">
                      <a:moveTo>
                        <a:pt x="486" y="1"/>
                      </a:moveTo>
                      <a:cubicBezTo>
                        <a:pt x="216" y="1"/>
                        <a:pt x="0" y="217"/>
                        <a:pt x="0" y="487"/>
                      </a:cubicBezTo>
                      <a:cubicBezTo>
                        <a:pt x="0" y="757"/>
                        <a:pt x="216" y="973"/>
                        <a:pt x="486" y="973"/>
                      </a:cubicBezTo>
                      <a:cubicBezTo>
                        <a:pt x="756" y="973"/>
                        <a:pt x="972" y="757"/>
                        <a:pt x="972" y="487"/>
                      </a:cubicBezTo>
                      <a:cubicBezTo>
                        <a:pt x="972" y="217"/>
                        <a:pt x="756" y="1"/>
                        <a:pt x="4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0" name="Google Shape;737;p22">
                  <a:extLst>
                    <a:ext uri="{FF2B5EF4-FFF2-40B4-BE49-F238E27FC236}">
                      <a16:creationId xmlns:a16="http://schemas.microsoft.com/office/drawing/2014/main" id="{1CB4CE4E-4F3C-46C8-9309-5E19B2D83072}"/>
                    </a:ext>
                  </a:extLst>
                </p:cNvPr>
                <p:cNvSpPr/>
                <p:nvPr/>
              </p:nvSpPr>
              <p:spPr>
                <a:xfrm>
                  <a:off x="3423518" y="2646723"/>
                  <a:ext cx="68374" cy="6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87" extrusionOk="0">
                      <a:moveTo>
                        <a:pt x="242" y="1"/>
                      </a:moveTo>
                      <a:cubicBezTo>
                        <a:pt x="108" y="1"/>
                        <a:pt x="0" y="109"/>
                        <a:pt x="0" y="243"/>
                      </a:cubicBezTo>
                      <a:cubicBezTo>
                        <a:pt x="0" y="379"/>
                        <a:pt x="108" y="487"/>
                        <a:pt x="242" y="487"/>
                      </a:cubicBezTo>
                      <a:cubicBezTo>
                        <a:pt x="378" y="487"/>
                        <a:pt x="512" y="379"/>
                        <a:pt x="512" y="243"/>
                      </a:cubicBezTo>
                      <a:cubicBezTo>
                        <a:pt x="512" y="109"/>
                        <a:pt x="378" y="1"/>
                        <a:pt x="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54" name="Google Shape;738;p22">
                <a:extLst>
                  <a:ext uri="{FF2B5EF4-FFF2-40B4-BE49-F238E27FC236}">
                    <a16:creationId xmlns:a16="http://schemas.microsoft.com/office/drawing/2014/main" id="{32B8254C-DE5C-41A1-AF94-0E8B3DE57961}"/>
                  </a:ext>
                </a:extLst>
              </p:cNvPr>
              <p:cNvSpPr/>
              <p:nvPr/>
            </p:nvSpPr>
            <p:spPr>
              <a:xfrm flipH="1">
                <a:off x="466106" y="2243418"/>
                <a:ext cx="2729100" cy="638100"/>
              </a:xfrm>
              <a:prstGeom prst="roundRect">
                <a:avLst>
                  <a:gd name="adj" fmla="val 50000"/>
                </a:avLst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Google Shape;739;p22">
                <a:extLst>
                  <a:ext uri="{FF2B5EF4-FFF2-40B4-BE49-F238E27FC236}">
                    <a16:creationId xmlns:a16="http://schemas.microsoft.com/office/drawing/2014/main" id="{18B73D8D-0BE7-4927-8E32-3DE58AB6558C}"/>
                  </a:ext>
                </a:extLst>
              </p:cNvPr>
              <p:cNvSpPr/>
              <p:nvPr/>
            </p:nvSpPr>
            <p:spPr>
              <a:xfrm flipH="1">
                <a:off x="2559806" y="2244768"/>
                <a:ext cx="635400" cy="635400"/>
              </a:xfrm>
              <a:prstGeom prst="pie">
                <a:avLst>
                  <a:gd name="adj1" fmla="val 5434631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" name="Google Shape;740;p22">
                <a:extLst>
                  <a:ext uri="{FF2B5EF4-FFF2-40B4-BE49-F238E27FC236}">
                    <a16:creationId xmlns:a16="http://schemas.microsoft.com/office/drawing/2014/main" id="{AED36ACC-D3F1-4C53-8393-C152AE743A3F}"/>
                  </a:ext>
                </a:extLst>
              </p:cNvPr>
              <p:cNvSpPr/>
              <p:nvPr/>
            </p:nvSpPr>
            <p:spPr>
              <a:xfrm rot="5400000" flipH="1">
                <a:off x="3134443" y="2427918"/>
                <a:ext cx="209700" cy="2691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Google Shape;741;p22">
                <a:extLst>
                  <a:ext uri="{FF2B5EF4-FFF2-40B4-BE49-F238E27FC236}">
                    <a16:creationId xmlns:a16="http://schemas.microsoft.com/office/drawing/2014/main" id="{2CB7421E-9E38-46C1-83CE-397D202B246F}"/>
                  </a:ext>
                </a:extLst>
              </p:cNvPr>
              <p:cNvSpPr/>
              <p:nvPr/>
            </p:nvSpPr>
            <p:spPr>
              <a:xfrm flipH="1">
                <a:off x="2636906" y="2321868"/>
                <a:ext cx="481200" cy="4812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" name="Google Shape;742;p22">
                <a:extLst>
                  <a:ext uri="{FF2B5EF4-FFF2-40B4-BE49-F238E27FC236}">
                    <a16:creationId xmlns:a16="http://schemas.microsoft.com/office/drawing/2014/main" id="{EAC29604-A5EB-4785-A670-48BE054772FD}"/>
                  </a:ext>
                </a:extLst>
              </p:cNvPr>
              <p:cNvSpPr txBox="1"/>
              <p:nvPr/>
            </p:nvSpPr>
            <p:spPr>
              <a:xfrm flipH="1">
                <a:off x="785106" y="2393268"/>
                <a:ext cx="1789200" cy="33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Empirical studies that apply accessibility and universal design</a:t>
                </a:r>
                <a:endParaRPr sz="14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7" name="Google Shape;749;p22">
              <a:extLst>
                <a:ext uri="{FF2B5EF4-FFF2-40B4-BE49-F238E27FC236}">
                  <a16:creationId xmlns:a16="http://schemas.microsoft.com/office/drawing/2014/main" id="{BE6C68BE-BA1C-4413-BD6E-CB37DBF7B9B6}"/>
                </a:ext>
              </a:extLst>
            </p:cNvPr>
            <p:cNvSpPr/>
            <p:nvPr/>
          </p:nvSpPr>
          <p:spPr>
            <a:xfrm>
              <a:off x="3175051" y="1771871"/>
              <a:ext cx="271826" cy="255237"/>
            </a:xfrm>
            <a:custGeom>
              <a:avLst/>
              <a:gdLst/>
              <a:ahLst/>
              <a:cxnLst/>
              <a:rect l="l" t="t" r="r" b="b"/>
              <a:pathLst>
                <a:path w="15239" h="14309" extrusionOk="0">
                  <a:moveTo>
                    <a:pt x="7622" y="0"/>
                  </a:moveTo>
                  <a:cubicBezTo>
                    <a:pt x="7510" y="0"/>
                    <a:pt x="7401" y="85"/>
                    <a:pt x="7321" y="254"/>
                  </a:cubicBezTo>
                  <a:lnTo>
                    <a:pt x="5511" y="3914"/>
                  </a:lnTo>
                  <a:cubicBezTo>
                    <a:pt x="5332" y="4272"/>
                    <a:pt x="4895" y="4590"/>
                    <a:pt x="4517" y="4650"/>
                  </a:cubicBezTo>
                  <a:lnTo>
                    <a:pt x="458" y="5227"/>
                  </a:lnTo>
                  <a:cubicBezTo>
                    <a:pt x="81" y="5287"/>
                    <a:pt x="1" y="5545"/>
                    <a:pt x="279" y="5824"/>
                  </a:cubicBezTo>
                  <a:lnTo>
                    <a:pt x="3204" y="8668"/>
                  </a:lnTo>
                  <a:cubicBezTo>
                    <a:pt x="3482" y="8947"/>
                    <a:pt x="3641" y="9464"/>
                    <a:pt x="3582" y="9842"/>
                  </a:cubicBezTo>
                  <a:lnTo>
                    <a:pt x="2885" y="13860"/>
                  </a:lnTo>
                  <a:cubicBezTo>
                    <a:pt x="2842" y="14138"/>
                    <a:pt x="2948" y="14308"/>
                    <a:pt x="3141" y="14308"/>
                  </a:cubicBezTo>
                  <a:cubicBezTo>
                    <a:pt x="3211" y="14308"/>
                    <a:pt x="3293" y="14286"/>
                    <a:pt x="3383" y="14238"/>
                  </a:cubicBezTo>
                  <a:lnTo>
                    <a:pt x="7003" y="12329"/>
                  </a:lnTo>
                  <a:cubicBezTo>
                    <a:pt x="7172" y="12239"/>
                    <a:pt x="7396" y="12194"/>
                    <a:pt x="7620" y="12194"/>
                  </a:cubicBezTo>
                  <a:cubicBezTo>
                    <a:pt x="7844" y="12194"/>
                    <a:pt x="8067" y="12239"/>
                    <a:pt x="8237" y="12329"/>
                  </a:cubicBezTo>
                  <a:lnTo>
                    <a:pt x="11857" y="14238"/>
                  </a:lnTo>
                  <a:cubicBezTo>
                    <a:pt x="11947" y="14286"/>
                    <a:pt x="12028" y="14308"/>
                    <a:pt x="12098" y="14308"/>
                  </a:cubicBezTo>
                  <a:cubicBezTo>
                    <a:pt x="12292" y="14308"/>
                    <a:pt x="12398" y="14138"/>
                    <a:pt x="12354" y="13860"/>
                  </a:cubicBezTo>
                  <a:lnTo>
                    <a:pt x="11658" y="9842"/>
                  </a:lnTo>
                  <a:cubicBezTo>
                    <a:pt x="11598" y="9464"/>
                    <a:pt x="11777" y="8947"/>
                    <a:pt x="12036" y="8668"/>
                  </a:cubicBezTo>
                  <a:lnTo>
                    <a:pt x="14960" y="5824"/>
                  </a:lnTo>
                  <a:cubicBezTo>
                    <a:pt x="15239" y="5545"/>
                    <a:pt x="15159" y="5287"/>
                    <a:pt x="14781" y="5227"/>
                  </a:cubicBezTo>
                  <a:lnTo>
                    <a:pt x="10743" y="4650"/>
                  </a:lnTo>
                  <a:cubicBezTo>
                    <a:pt x="10345" y="4590"/>
                    <a:pt x="9908" y="4272"/>
                    <a:pt x="9728" y="3914"/>
                  </a:cubicBezTo>
                  <a:lnTo>
                    <a:pt x="7938" y="254"/>
                  </a:lnTo>
                  <a:cubicBezTo>
                    <a:pt x="7849" y="85"/>
                    <a:pt x="7734" y="0"/>
                    <a:pt x="7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entury Gothic" panose="020B0502020202020204" pitchFamily="34" charset="0"/>
              </a:endParaRPr>
            </a:p>
          </p:txBody>
        </p:sp>
        <p:sp>
          <p:nvSpPr>
            <p:cNvPr id="48" name="Google Shape;749;p22">
              <a:extLst>
                <a:ext uri="{FF2B5EF4-FFF2-40B4-BE49-F238E27FC236}">
                  <a16:creationId xmlns:a16="http://schemas.microsoft.com/office/drawing/2014/main" id="{64E762D6-8C61-4E0D-B14F-849125AB06E5}"/>
                </a:ext>
              </a:extLst>
            </p:cNvPr>
            <p:cNvSpPr/>
            <p:nvPr/>
          </p:nvSpPr>
          <p:spPr>
            <a:xfrm>
              <a:off x="2753698" y="2927822"/>
              <a:ext cx="271826" cy="255237"/>
            </a:xfrm>
            <a:custGeom>
              <a:avLst/>
              <a:gdLst/>
              <a:ahLst/>
              <a:cxnLst/>
              <a:rect l="l" t="t" r="r" b="b"/>
              <a:pathLst>
                <a:path w="15239" h="14309" extrusionOk="0">
                  <a:moveTo>
                    <a:pt x="7622" y="0"/>
                  </a:moveTo>
                  <a:cubicBezTo>
                    <a:pt x="7510" y="0"/>
                    <a:pt x="7401" y="85"/>
                    <a:pt x="7321" y="254"/>
                  </a:cubicBezTo>
                  <a:lnTo>
                    <a:pt x="5511" y="3914"/>
                  </a:lnTo>
                  <a:cubicBezTo>
                    <a:pt x="5332" y="4272"/>
                    <a:pt x="4895" y="4590"/>
                    <a:pt x="4517" y="4650"/>
                  </a:cubicBezTo>
                  <a:lnTo>
                    <a:pt x="458" y="5227"/>
                  </a:lnTo>
                  <a:cubicBezTo>
                    <a:pt x="81" y="5287"/>
                    <a:pt x="1" y="5545"/>
                    <a:pt x="279" y="5824"/>
                  </a:cubicBezTo>
                  <a:lnTo>
                    <a:pt x="3204" y="8668"/>
                  </a:lnTo>
                  <a:cubicBezTo>
                    <a:pt x="3482" y="8947"/>
                    <a:pt x="3641" y="9464"/>
                    <a:pt x="3582" y="9842"/>
                  </a:cubicBezTo>
                  <a:lnTo>
                    <a:pt x="2885" y="13860"/>
                  </a:lnTo>
                  <a:cubicBezTo>
                    <a:pt x="2842" y="14138"/>
                    <a:pt x="2948" y="14308"/>
                    <a:pt x="3141" y="14308"/>
                  </a:cubicBezTo>
                  <a:cubicBezTo>
                    <a:pt x="3211" y="14308"/>
                    <a:pt x="3293" y="14286"/>
                    <a:pt x="3383" y="14238"/>
                  </a:cubicBezTo>
                  <a:lnTo>
                    <a:pt x="7003" y="12329"/>
                  </a:lnTo>
                  <a:cubicBezTo>
                    <a:pt x="7172" y="12239"/>
                    <a:pt x="7396" y="12194"/>
                    <a:pt x="7620" y="12194"/>
                  </a:cubicBezTo>
                  <a:cubicBezTo>
                    <a:pt x="7844" y="12194"/>
                    <a:pt x="8067" y="12239"/>
                    <a:pt x="8237" y="12329"/>
                  </a:cubicBezTo>
                  <a:lnTo>
                    <a:pt x="11857" y="14238"/>
                  </a:lnTo>
                  <a:cubicBezTo>
                    <a:pt x="11947" y="14286"/>
                    <a:pt x="12028" y="14308"/>
                    <a:pt x="12098" y="14308"/>
                  </a:cubicBezTo>
                  <a:cubicBezTo>
                    <a:pt x="12292" y="14308"/>
                    <a:pt x="12398" y="14138"/>
                    <a:pt x="12354" y="13860"/>
                  </a:cubicBezTo>
                  <a:lnTo>
                    <a:pt x="11658" y="9842"/>
                  </a:lnTo>
                  <a:cubicBezTo>
                    <a:pt x="11598" y="9464"/>
                    <a:pt x="11777" y="8947"/>
                    <a:pt x="12036" y="8668"/>
                  </a:cubicBezTo>
                  <a:lnTo>
                    <a:pt x="14960" y="5824"/>
                  </a:lnTo>
                  <a:cubicBezTo>
                    <a:pt x="15239" y="5545"/>
                    <a:pt x="15159" y="5287"/>
                    <a:pt x="14781" y="5227"/>
                  </a:cubicBezTo>
                  <a:lnTo>
                    <a:pt x="10743" y="4650"/>
                  </a:lnTo>
                  <a:cubicBezTo>
                    <a:pt x="10345" y="4590"/>
                    <a:pt x="9908" y="4272"/>
                    <a:pt x="9728" y="3914"/>
                  </a:cubicBezTo>
                  <a:lnTo>
                    <a:pt x="7938" y="254"/>
                  </a:lnTo>
                  <a:cubicBezTo>
                    <a:pt x="7849" y="85"/>
                    <a:pt x="7734" y="0"/>
                    <a:pt x="7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entury Gothic" panose="020B0502020202020204" pitchFamily="34" charset="0"/>
              </a:endParaRPr>
            </a:p>
          </p:txBody>
        </p:sp>
        <p:sp>
          <p:nvSpPr>
            <p:cNvPr id="49" name="Google Shape;749;p22">
              <a:extLst>
                <a:ext uri="{FF2B5EF4-FFF2-40B4-BE49-F238E27FC236}">
                  <a16:creationId xmlns:a16="http://schemas.microsoft.com/office/drawing/2014/main" id="{C474F2AA-54E1-4023-B804-EFF46092ABFB}"/>
                </a:ext>
              </a:extLst>
            </p:cNvPr>
            <p:cNvSpPr/>
            <p:nvPr/>
          </p:nvSpPr>
          <p:spPr>
            <a:xfrm>
              <a:off x="3230628" y="4047206"/>
              <a:ext cx="271826" cy="255237"/>
            </a:xfrm>
            <a:custGeom>
              <a:avLst/>
              <a:gdLst/>
              <a:ahLst/>
              <a:cxnLst/>
              <a:rect l="l" t="t" r="r" b="b"/>
              <a:pathLst>
                <a:path w="15239" h="14309" extrusionOk="0">
                  <a:moveTo>
                    <a:pt x="7622" y="0"/>
                  </a:moveTo>
                  <a:cubicBezTo>
                    <a:pt x="7510" y="0"/>
                    <a:pt x="7401" y="85"/>
                    <a:pt x="7321" y="254"/>
                  </a:cubicBezTo>
                  <a:lnTo>
                    <a:pt x="5511" y="3914"/>
                  </a:lnTo>
                  <a:cubicBezTo>
                    <a:pt x="5332" y="4272"/>
                    <a:pt x="4895" y="4590"/>
                    <a:pt x="4517" y="4650"/>
                  </a:cubicBezTo>
                  <a:lnTo>
                    <a:pt x="458" y="5227"/>
                  </a:lnTo>
                  <a:cubicBezTo>
                    <a:pt x="81" y="5287"/>
                    <a:pt x="1" y="5545"/>
                    <a:pt x="279" y="5824"/>
                  </a:cubicBezTo>
                  <a:lnTo>
                    <a:pt x="3204" y="8668"/>
                  </a:lnTo>
                  <a:cubicBezTo>
                    <a:pt x="3482" y="8947"/>
                    <a:pt x="3641" y="9464"/>
                    <a:pt x="3582" y="9842"/>
                  </a:cubicBezTo>
                  <a:lnTo>
                    <a:pt x="2885" y="13860"/>
                  </a:lnTo>
                  <a:cubicBezTo>
                    <a:pt x="2842" y="14138"/>
                    <a:pt x="2948" y="14308"/>
                    <a:pt x="3141" y="14308"/>
                  </a:cubicBezTo>
                  <a:cubicBezTo>
                    <a:pt x="3211" y="14308"/>
                    <a:pt x="3293" y="14286"/>
                    <a:pt x="3383" y="14238"/>
                  </a:cubicBezTo>
                  <a:lnTo>
                    <a:pt x="7003" y="12329"/>
                  </a:lnTo>
                  <a:cubicBezTo>
                    <a:pt x="7172" y="12239"/>
                    <a:pt x="7396" y="12194"/>
                    <a:pt x="7620" y="12194"/>
                  </a:cubicBezTo>
                  <a:cubicBezTo>
                    <a:pt x="7844" y="12194"/>
                    <a:pt x="8067" y="12239"/>
                    <a:pt x="8237" y="12329"/>
                  </a:cubicBezTo>
                  <a:lnTo>
                    <a:pt x="11857" y="14238"/>
                  </a:lnTo>
                  <a:cubicBezTo>
                    <a:pt x="11947" y="14286"/>
                    <a:pt x="12028" y="14308"/>
                    <a:pt x="12098" y="14308"/>
                  </a:cubicBezTo>
                  <a:cubicBezTo>
                    <a:pt x="12292" y="14308"/>
                    <a:pt x="12398" y="14138"/>
                    <a:pt x="12354" y="13860"/>
                  </a:cubicBezTo>
                  <a:lnTo>
                    <a:pt x="11658" y="9842"/>
                  </a:lnTo>
                  <a:cubicBezTo>
                    <a:pt x="11598" y="9464"/>
                    <a:pt x="11777" y="8947"/>
                    <a:pt x="12036" y="8668"/>
                  </a:cubicBezTo>
                  <a:lnTo>
                    <a:pt x="14960" y="5824"/>
                  </a:lnTo>
                  <a:cubicBezTo>
                    <a:pt x="15239" y="5545"/>
                    <a:pt x="15159" y="5287"/>
                    <a:pt x="14781" y="5227"/>
                  </a:cubicBezTo>
                  <a:lnTo>
                    <a:pt x="10743" y="4650"/>
                  </a:lnTo>
                  <a:cubicBezTo>
                    <a:pt x="10345" y="4590"/>
                    <a:pt x="9908" y="4272"/>
                    <a:pt x="9728" y="3914"/>
                  </a:cubicBezTo>
                  <a:lnTo>
                    <a:pt x="7938" y="254"/>
                  </a:lnTo>
                  <a:cubicBezTo>
                    <a:pt x="7849" y="85"/>
                    <a:pt x="7734" y="0"/>
                    <a:pt x="7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entury Gothic" panose="020B0502020202020204" pitchFamily="34" charset="0"/>
              </a:endParaRPr>
            </a:p>
          </p:txBody>
        </p:sp>
        <p:pic>
          <p:nvPicPr>
            <p:cNvPr id="50" name="Gráfico 76" descr="Señal de negación con relleno sólido">
              <a:extLst>
                <a:ext uri="{FF2B5EF4-FFF2-40B4-BE49-F238E27FC236}">
                  <a16:creationId xmlns:a16="http://schemas.microsoft.com/office/drawing/2014/main" id="{BE660BEB-A626-48D8-A338-9ED0FD5BB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33389" y="1729183"/>
              <a:ext cx="338334" cy="338334"/>
            </a:xfrm>
            <a:prstGeom prst="rect">
              <a:avLst/>
            </a:prstGeom>
          </p:spPr>
        </p:pic>
        <p:pic>
          <p:nvPicPr>
            <p:cNvPr id="51" name="Gráfico 77" descr="Señal de negación con relleno sólido">
              <a:extLst>
                <a:ext uri="{FF2B5EF4-FFF2-40B4-BE49-F238E27FC236}">
                  <a16:creationId xmlns:a16="http://schemas.microsoft.com/office/drawing/2014/main" id="{4D1C899E-1CF2-4EA7-A655-25C5EEA1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0506" y="2868943"/>
              <a:ext cx="338334" cy="338334"/>
            </a:xfrm>
            <a:prstGeom prst="rect">
              <a:avLst/>
            </a:prstGeom>
          </p:spPr>
        </p:pic>
        <p:pic>
          <p:nvPicPr>
            <p:cNvPr id="52" name="Gráfico 78" descr="Señal de negación con relleno sólido">
              <a:extLst>
                <a:ext uri="{FF2B5EF4-FFF2-40B4-BE49-F238E27FC236}">
                  <a16:creationId xmlns:a16="http://schemas.microsoft.com/office/drawing/2014/main" id="{5C21CA60-E279-4C48-8F0C-C3A8F2607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90895" y="3998697"/>
              <a:ext cx="338334" cy="338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193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654128" y="760066"/>
            <a:ext cx="7575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>
                <a:latin typeface="Century Gothic" panose="020B0502020202020204" pitchFamily="34" charset="0"/>
              </a:rPr>
              <a:t>3. </a:t>
            </a:r>
            <a:r>
              <a:rPr lang="de-DE" sz="6000" b="1" dirty="0" err="1">
                <a:latin typeface="Century Gothic" panose="020B0502020202020204" pitchFamily="34" charset="0"/>
              </a:rPr>
              <a:t>Literature</a:t>
            </a:r>
            <a:endParaRPr lang="de-DE" sz="6000" b="1" dirty="0">
              <a:latin typeface="Century Gothic" panose="020B0502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ADF33E-65F5-DA49-9A49-6A01A3732F95}"/>
              </a:ext>
            </a:extLst>
          </p:cNvPr>
          <p:cNvSpPr txBox="1"/>
          <p:nvPr/>
        </p:nvSpPr>
        <p:spPr>
          <a:xfrm>
            <a:off x="703619" y="2053904"/>
            <a:ext cx="9964381" cy="430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Formulating Search strings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Other sources: reference lists, hand searching key journals, networks</a:t>
            </a:r>
            <a:r>
              <a:rPr lang="en-US" sz="2400" dirty="0">
                <a:latin typeface="Century Gothic" panose="020B0502020202020204" pitchFamily="34" charset="0"/>
              </a:rPr>
              <a:t>, relevant organizations and conferences 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Century Gothic" panose="020B0502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7A1C227-D09B-4FB8-B305-EC39B2F71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313401"/>
              </p:ext>
            </p:extLst>
          </p:nvPr>
        </p:nvGraphicFramePr>
        <p:xfrm>
          <a:off x="932845" y="2946079"/>
          <a:ext cx="10550301" cy="1459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F224603A-925A-42B4-AC82-BB64DF01EFD7}"/>
              </a:ext>
            </a:extLst>
          </p:cNvPr>
          <p:cNvSpPr txBox="1"/>
          <p:nvPr/>
        </p:nvSpPr>
        <p:spPr>
          <a:xfrm>
            <a:off x="6953115" y="6348221"/>
            <a:ext cx="280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Century Gothic" panose="020B0502020202020204" pitchFamily="34" charset="0"/>
              </a:rPr>
              <a:t>(</a:t>
            </a:r>
            <a:r>
              <a:rPr lang="de-AT" sz="1600" dirty="0" err="1">
                <a:latin typeface="Century Gothic" panose="020B0502020202020204" pitchFamily="34" charset="0"/>
              </a:rPr>
              <a:t>Arksey</a:t>
            </a:r>
            <a:r>
              <a:rPr lang="de-AT" sz="1600" dirty="0">
                <a:latin typeface="Century Gothic" panose="020B0502020202020204" pitchFamily="34" charset="0"/>
              </a:rPr>
              <a:t> &amp; O`Malley, 2005)</a:t>
            </a:r>
          </a:p>
        </p:txBody>
      </p:sp>
    </p:spTree>
    <p:extLst>
      <p:ext uri="{BB962C8B-B14F-4D97-AF65-F5344CB8AC3E}">
        <p14:creationId xmlns:p14="http://schemas.microsoft.com/office/powerpoint/2010/main" val="168071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0CF1114-E8E8-4AD6-B42C-CCCAB363E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86457"/>
              </p:ext>
            </p:extLst>
          </p:nvPr>
        </p:nvGraphicFramePr>
        <p:xfrm>
          <a:off x="184825" y="19457"/>
          <a:ext cx="8264748" cy="6785195"/>
        </p:xfrm>
        <a:graphic>
          <a:graphicData uri="http://schemas.openxmlformats.org/drawingml/2006/table">
            <a:tbl>
              <a:tblPr/>
              <a:tblGrid>
                <a:gridCol w="1296723">
                  <a:extLst>
                    <a:ext uri="{9D8B030D-6E8A-4147-A177-3AD203B41FA5}">
                      <a16:colId xmlns:a16="http://schemas.microsoft.com/office/drawing/2014/main" val="17477918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834485116"/>
                    </a:ext>
                  </a:extLst>
                </a:gridCol>
                <a:gridCol w="1267251">
                  <a:extLst>
                    <a:ext uri="{9D8B030D-6E8A-4147-A177-3AD203B41FA5}">
                      <a16:colId xmlns:a16="http://schemas.microsoft.com/office/drawing/2014/main" val="4041935399"/>
                    </a:ext>
                  </a:extLst>
                </a:gridCol>
                <a:gridCol w="1252516">
                  <a:extLst>
                    <a:ext uri="{9D8B030D-6E8A-4147-A177-3AD203B41FA5}">
                      <a16:colId xmlns:a16="http://schemas.microsoft.com/office/drawing/2014/main" val="2993099318"/>
                    </a:ext>
                  </a:extLst>
                </a:gridCol>
                <a:gridCol w="1090428">
                  <a:extLst>
                    <a:ext uri="{9D8B030D-6E8A-4147-A177-3AD203B41FA5}">
                      <a16:colId xmlns:a16="http://schemas.microsoft.com/office/drawing/2014/main" val="772837103"/>
                    </a:ext>
                  </a:extLst>
                </a:gridCol>
                <a:gridCol w="1444077">
                  <a:extLst>
                    <a:ext uri="{9D8B030D-6E8A-4147-A177-3AD203B41FA5}">
                      <a16:colId xmlns:a16="http://schemas.microsoft.com/office/drawing/2014/main" val="2689774275"/>
                    </a:ext>
                  </a:extLst>
                </a:gridCol>
                <a:gridCol w="1517753">
                  <a:extLst>
                    <a:ext uri="{9D8B030D-6E8A-4147-A177-3AD203B41FA5}">
                      <a16:colId xmlns:a16="http://schemas.microsoft.com/office/drawing/2014/main" val="2014242692"/>
                    </a:ext>
                  </a:extLst>
                </a:gridCol>
              </a:tblGrid>
              <a:tr h="284081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de-AT" sz="1100" b="1" dirty="0">
                          <a:effectLst/>
                        </a:rPr>
                        <a:t>Flow Chart</a:t>
                      </a:r>
                    </a:p>
                  </a:txBody>
                  <a:tcPr marL="138617" marR="138617" marT="69309" marB="693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475569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639159"/>
                  </a:ext>
                </a:extLst>
              </a:tr>
              <a:tr h="3624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1100" b="1">
                          <a:effectLst/>
                        </a:rPr>
                        <a:t>Identification</a:t>
                      </a:r>
                    </a:p>
                  </a:txBody>
                  <a:tcPr marL="138617" marR="138617" marT="69309" marB="693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AT" sz="1100" b="1" dirty="0" err="1">
                          <a:effectLst/>
                        </a:rPr>
                        <a:t>Found</a:t>
                      </a:r>
                      <a:r>
                        <a:rPr lang="de-AT" sz="1100" b="1" dirty="0">
                          <a:effectLst/>
                        </a:rPr>
                        <a:t> </a:t>
                      </a:r>
                      <a:r>
                        <a:rPr lang="de-AT" sz="1100" b="1" dirty="0" err="1">
                          <a:effectLst/>
                        </a:rPr>
                        <a:t>by</a:t>
                      </a:r>
                      <a:r>
                        <a:rPr lang="de-AT" sz="1100" b="1" dirty="0">
                          <a:effectLst/>
                        </a:rPr>
                        <a:t> </a:t>
                      </a:r>
                      <a:r>
                        <a:rPr lang="de-AT" sz="1100" b="1" dirty="0" err="1">
                          <a:effectLst/>
                        </a:rPr>
                        <a:t>database</a:t>
                      </a:r>
                      <a:r>
                        <a:rPr lang="de-AT" sz="1100" b="1" dirty="0">
                          <a:effectLst/>
                        </a:rPr>
                        <a:t> </a:t>
                      </a:r>
                      <a:r>
                        <a:rPr lang="de-AT" sz="1100" b="1" dirty="0" err="1">
                          <a:effectLst/>
                        </a:rPr>
                        <a:t>search</a:t>
                      </a:r>
                      <a:endParaRPr lang="de-AT" sz="1100" b="1" dirty="0">
                        <a:effectLst/>
                      </a:endParaRPr>
                    </a:p>
                  </a:txBody>
                  <a:tcPr marL="138617" marR="138617" marT="69309" marB="6930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</a:rPr>
                        <a:t>Further findings in other sources</a:t>
                      </a:r>
                    </a:p>
                  </a:txBody>
                  <a:tcPr marL="138617" marR="138617" marT="69309" marB="6930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106817"/>
                  </a:ext>
                </a:extLst>
              </a:tr>
              <a:tr h="90608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AT" sz="1100" dirty="0">
                          <a:effectLst/>
                        </a:rPr>
                        <a:t>(n = 8638)</a:t>
                      </a:r>
                    </a:p>
                  </a:txBody>
                  <a:tcPr marL="138617" marR="138617" marT="69309" marB="693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Identified from: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- Websites (n= )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- </a:t>
                      </a:r>
                      <a:r>
                        <a:rPr lang="en-US" sz="1100" dirty="0" err="1">
                          <a:effectLst/>
                        </a:rPr>
                        <a:t>Organisations</a:t>
                      </a:r>
                      <a:r>
                        <a:rPr lang="en-US" sz="1100" dirty="0">
                          <a:effectLst/>
                        </a:rPr>
                        <a:t> (n= )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- Citation searching (n= )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- …</a:t>
                      </a:r>
                    </a:p>
                  </a:txBody>
                  <a:tcPr marL="138617" marR="138617" marT="69309" marB="693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790188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de-AT" sz="1100" b="0" dirty="0">
                          <a:effectLst/>
                          <a:latin typeface="Noto Sans Symbols"/>
                          <a:sym typeface="Wingdings" panose="05000000000000000000" pitchFamily="2" charset="2"/>
                        </a:rPr>
                        <a:t></a:t>
                      </a:r>
                      <a:endParaRPr lang="de-AT" sz="1100" b="0" dirty="0">
                        <a:effectLst/>
                        <a:latin typeface="Noto Sans Symbols"/>
                      </a:endParaRPr>
                    </a:p>
                  </a:txBody>
                  <a:tcPr marL="138617" marR="138617" marT="69309" marB="693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de-AT" sz="1100" b="0" dirty="0">
                          <a:effectLst/>
                          <a:latin typeface="Noto Sans Symbols"/>
                          <a:sym typeface="Wingdings" panose="05000000000000000000" pitchFamily="2" charset="2"/>
                        </a:rPr>
                        <a:t></a:t>
                      </a:r>
                      <a:endParaRPr lang="de-AT" sz="1100" b="0" dirty="0">
                        <a:effectLst/>
                        <a:latin typeface="Noto Sans Symbols"/>
                      </a:endParaRPr>
                    </a:p>
                  </a:txBody>
                  <a:tcPr marL="138617" marR="138617" marT="69309" marB="693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69462"/>
                  </a:ext>
                </a:extLst>
              </a:tr>
              <a:tr h="155501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de-AT" sz="1100" b="1">
                          <a:effectLst/>
                        </a:rPr>
                        <a:t>Preselection</a:t>
                      </a:r>
                    </a:p>
                  </a:txBody>
                  <a:tcPr marL="138617" marR="138617" marT="69309" marB="693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940344"/>
                  </a:ext>
                </a:extLst>
              </a:tr>
              <a:tr h="28408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de-AT" sz="1100" b="1" dirty="0" err="1">
                          <a:effectLst/>
                        </a:rPr>
                        <a:t>Remain</a:t>
                      </a:r>
                      <a:r>
                        <a:rPr lang="de-AT" sz="1100" b="1" dirty="0">
                          <a:effectLst/>
                        </a:rPr>
                        <a:t> after </a:t>
                      </a:r>
                      <a:r>
                        <a:rPr lang="de-AT" sz="1100" b="1" dirty="0" err="1">
                          <a:effectLst/>
                        </a:rPr>
                        <a:t>removing</a:t>
                      </a:r>
                      <a:r>
                        <a:rPr lang="de-AT" sz="1100" b="1" dirty="0">
                          <a:effectLst/>
                        </a:rPr>
                        <a:t> </a:t>
                      </a:r>
                      <a:r>
                        <a:rPr lang="de-AT" sz="1100" b="1" dirty="0" err="1">
                          <a:effectLst/>
                        </a:rPr>
                        <a:t>duplicates</a:t>
                      </a:r>
                      <a:endParaRPr lang="de-AT" sz="1100" b="1" dirty="0">
                        <a:effectLst/>
                      </a:endParaRPr>
                    </a:p>
                  </a:txBody>
                  <a:tcPr marL="138617" marR="138617" marT="69309" marB="693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40751"/>
                  </a:ext>
                </a:extLst>
              </a:tr>
              <a:tr h="28408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de-AT" sz="1100" dirty="0">
                          <a:effectLst/>
                        </a:rPr>
                        <a:t>(n = )</a:t>
                      </a:r>
                    </a:p>
                  </a:txBody>
                  <a:tcPr marL="138617" marR="138617" marT="69309" marB="693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553606"/>
                  </a:ext>
                </a:extLst>
              </a:tr>
              <a:tr h="15550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de-AT" sz="1100" b="0" dirty="0">
                          <a:effectLst/>
                          <a:latin typeface="Noto Sans Symbols"/>
                          <a:sym typeface="Wingdings" panose="05000000000000000000" pitchFamily="2" charset="2"/>
                        </a:rPr>
                        <a:t></a:t>
                      </a:r>
                      <a:endParaRPr lang="de-AT" sz="1100" b="0" dirty="0">
                        <a:effectLst/>
                        <a:latin typeface="Noto Sans Symbols"/>
                      </a:endParaRPr>
                    </a:p>
                  </a:txBody>
                  <a:tcPr marL="138617" marR="138617" marT="69309" marB="693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391560"/>
                  </a:ext>
                </a:extLst>
              </a:tr>
              <a:tr h="15550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66156"/>
                  </a:ext>
                </a:extLst>
              </a:tr>
              <a:tr h="28408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AT" sz="1100" b="1" dirty="0" err="1">
                          <a:effectLst/>
                        </a:rPr>
                        <a:t>Included</a:t>
                      </a:r>
                      <a:r>
                        <a:rPr lang="de-AT" sz="1100" b="1" dirty="0">
                          <a:effectLst/>
                        </a:rPr>
                        <a:t> in </a:t>
                      </a:r>
                      <a:r>
                        <a:rPr lang="de-AT" sz="1100" b="1" dirty="0" err="1">
                          <a:effectLst/>
                        </a:rPr>
                        <a:t>pre-selection</a:t>
                      </a:r>
                      <a:endParaRPr lang="de-AT" sz="1100" b="1" dirty="0">
                        <a:effectLst/>
                      </a:endParaRPr>
                    </a:p>
                  </a:txBody>
                  <a:tcPr marL="138617" marR="138617" marT="69309" marB="6930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100" b="0" dirty="0">
                          <a:effectLst/>
                          <a:latin typeface="Noto Sans Symbols"/>
                          <a:sym typeface="Wingdings" panose="05000000000000000000" pitchFamily="2" charset="2"/>
                        </a:rPr>
                        <a:t></a:t>
                      </a:r>
                      <a:endParaRPr lang="de-AT" sz="1100" b="0" dirty="0">
                        <a:effectLst/>
                        <a:latin typeface="Noto Sans Symbols"/>
                      </a:endParaRPr>
                    </a:p>
                  </a:txBody>
                  <a:tcPr marL="14015" marR="1401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AT" sz="1100" b="1" dirty="0" err="1">
                          <a:effectLst/>
                        </a:rPr>
                        <a:t>Excluded</a:t>
                      </a:r>
                      <a:endParaRPr lang="de-AT" sz="1100" b="1" dirty="0">
                        <a:effectLst/>
                      </a:endParaRPr>
                    </a:p>
                  </a:txBody>
                  <a:tcPr marL="138617" marR="138617" marT="69309" marB="6930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81212"/>
                  </a:ext>
                </a:extLst>
              </a:tr>
              <a:tr h="28408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AT" sz="1100" dirty="0">
                          <a:effectLst/>
                        </a:rPr>
                        <a:t>(n = )</a:t>
                      </a:r>
                    </a:p>
                  </a:txBody>
                  <a:tcPr marL="138617" marR="138617" marT="69309" marB="693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AT" sz="1100" dirty="0">
                          <a:effectLst/>
                        </a:rPr>
                        <a:t>(n = )</a:t>
                      </a:r>
                    </a:p>
                  </a:txBody>
                  <a:tcPr marL="138617" marR="138617" marT="69309" marB="693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372016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de-AT" sz="1100" b="0" dirty="0">
                          <a:effectLst/>
                          <a:latin typeface="Noto Sans Symbols"/>
                          <a:sym typeface="Wingdings" panose="05000000000000000000" pitchFamily="2" charset="2"/>
                        </a:rPr>
                        <a:t></a:t>
                      </a:r>
                      <a:endParaRPr lang="de-AT" sz="1100" b="0" dirty="0">
                        <a:effectLst/>
                        <a:latin typeface="Noto Sans Symbols"/>
                      </a:endParaRPr>
                    </a:p>
                  </a:txBody>
                  <a:tcPr marL="138617" marR="138617" marT="69309" marB="693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991300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037573"/>
                  </a:ext>
                </a:extLst>
              </a:tr>
              <a:tr h="4832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1100" b="1">
                          <a:effectLst/>
                        </a:rPr>
                        <a:t>Agreement</a:t>
                      </a:r>
                    </a:p>
                  </a:txBody>
                  <a:tcPr marL="138617" marR="138617" marT="69309" marB="693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</a:rPr>
                        <a:t>Full text assessed for </a:t>
                      </a:r>
                      <a:br>
                        <a:rPr lang="en-US" sz="1100" b="1" dirty="0">
                          <a:effectLst/>
                        </a:rPr>
                      </a:br>
                      <a:r>
                        <a:rPr lang="en-US" sz="1100" b="1" dirty="0">
                          <a:effectLst/>
                        </a:rPr>
                        <a:t>sustainability</a:t>
                      </a:r>
                    </a:p>
                  </a:txBody>
                  <a:tcPr marL="138617" marR="138617" marT="69309" marB="6930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1100" b="0" dirty="0">
                          <a:effectLst/>
                          <a:latin typeface="Noto Sans Symbols"/>
                          <a:sym typeface="Wingdings" panose="05000000000000000000" pitchFamily="2" charset="2"/>
                        </a:rPr>
                        <a:t></a:t>
                      </a:r>
                      <a:endParaRPr lang="de-AT" sz="1100" b="0" dirty="0">
                        <a:effectLst/>
                        <a:latin typeface="Noto Sans Symbols"/>
                      </a:endParaRPr>
                    </a:p>
                  </a:txBody>
                  <a:tcPr marL="14015" marR="1401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</a:rPr>
                        <a:t>Full text articles excluded with </a:t>
                      </a:r>
                      <a:br>
                        <a:rPr lang="en-US" sz="1100" b="1" dirty="0">
                          <a:effectLst/>
                        </a:rPr>
                      </a:br>
                      <a:r>
                        <a:rPr lang="en-US" sz="1100" b="1" dirty="0">
                          <a:effectLst/>
                        </a:rPr>
                        <a:t>reasoning</a:t>
                      </a:r>
                    </a:p>
                  </a:txBody>
                  <a:tcPr marL="138617" marR="138617" marT="69309" marB="6930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31485"/>
                  </a:ext>
                </a:extLst>
              </a:tr>
              <a:tr h="59508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AT" sz="1100" dirty="0">
                          <a:effectLst/>
                        </a:rPr>
                        <a:t>(n = )</a:t>
                      </a:r>
                    </a:p>
                  </a:txBody>
                  <a:tcPr marL="138617" marR="138617" marT="69309" marB="693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Reason 1 (n= )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Reason 2 (n= )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Reason 3 (n= )</a:t>
                      </a:r>
                    </a:p>
                  </a:txBody>
                  <a:tcPr marL="138617" marR="138617" marT="69309" marB="693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29771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de-AT" sz="1100" b="0" dirty="0">
                          <a:effectLst/>
                          <a:latin typeface="Noto Sans Symbols"/>
                          <a:sym typeface="Wingdings" panose="05000000000000000000" pitchFamily="2" charset="2"/>
                        </a:rPr>
                        <a:t></a:t>
                      </a:r>
                      <a:endParaRPr lang="de-AT" sz="1100" b="0" dirty="0">
                        <a:effectLst/>
                        <a:latin typeface="Noto Sans Symbols"/>
                      </a:endParaRPr>
                    </a:p>
                  </a:txBody>
                  <a:tcPr marL="138617" marR="138617" marT="69309" marB="693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56221"/>
                  </a:ext>
                </a:extLst>
              </a:tr>
              <a:tr h="155501"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782353"/>
                  </a:ext>
                </a:extLst>
              </a:tr>
              <a:tr h="2840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AT" sz="1100" b="1">
                          <a:effectLst/>
                        </a:rPr>
                        <a:t>Included</a:t>
                      </a:r>
                    </a:p>
                  </a:txBody>
                  <a:tcPr marL="138617" marR="138617" marT="69309" marB="693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AT" sz="1100" b="1" dirty="0" err="1">
                          <a:effectLst/>
                        </a:rPr>
                        <a:t>Included</a:t>
                      </a:r>
                      <a:r>
                        <a:rPr lang="de-AT" sz="1100" b="1" dirty="0">
                          <a:effectLst/>
                        </a:rPr>
                        <a:t> </a:t>
                      </a:r>
                      <a:r>
                        <a:rPr lang="de-AT" sz="1100" b="1" dirty="0" err="1">
                          <a:effectLst/>
                        </a:rPr>
                        <a:t>studies</a:t>
                      </a:r>
                      <a:endParaRPr lang="de-AT" sz="1100" b="1" dirty="0">
                        <a:effectLst/>
                      </a:endParaRPr>
                    </a:p>
                  </a:txBody>
                  <a:tcPr marL="138617" marR="138617" marT="69309" marB="6930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840802"/>
                  </a:ext>
                </a:extLst>
              </a:tr>
              <a:tr h="28408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AT" sz="1100" dirty="0">
                          <a:effectLst/>
                        </a:rPr>
                        <a:t>(n = )</a:t>
                      </a:r>
                    </a:p>
                  </a:txBody>
                  <a:tcPr marL="138617" marR="138617" marT="69309" marB="693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051701"/>
                  </a:ext>
                </a:extLst>
              </a:tr>
              <a:tr h="36240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AT" sz="1100" b="1" dirty="0">
                          <a:effectLst/>
                        </a:rPr>
                        <a:t>Reports </a:t>
                      </a:r>
                      <a:r>
                        <a:rPr lang="de-AT" sz="1100" b="1" dirty="0" err="1">
                          <a:effectLst/>
                        </a:rPr>
                        <a:t>of</a:t>
                      </a:r>
                      <a:r>
                        <a:rPr lang="de-AT" sz="1100" b="1" dirty="0">
                          <a:effectLst/>
                        </a:rPr>
                        <a:t> </a:t>
                      </a:r>
                      <a:r>
                        <a:rPr lang="de-AT" sz="1100" b="1" dirty="0" err="1">
                          <a:effectLst/>
                        </a:rPr>
                        <a:t>included</a:t>
                      </a:r>
                      <a:r>
                        <a:rPr lang="de-AT" sz="1100" b="1" dirty="0">
                          <a:effectLst/>
                        </a:rPr>
                        <a:t> </a:t>
                      </a:r>
                      <a:r>
                        <a:rPr lang="de-AT" sz="1100" b="1" dirty="0" err="1">
                          <a:effectLst/>
                        </a:rPr>
                        <a:t>studies</a:t>
                      </a:r>
                      <a:endParaRPr lang="de-AT" sz="1100" b="1" dirty="0">
                        <a:effectLst/>
                      </a:endParaRPr>
                    </a:p>
                  </a:txBody>
                  <a:tcPr marL="138617" marR="138617" marT="69309" marB="6930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021648"/>
                  </a:ext>
                </a:extLst>
              </a:tr>
              <a:tr h="28408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AT" sz="1100" dirty="0">
                          <a:effectLst/>
                        </a:rPr>
                        <a:t>(n = )</a:t>
                      </a:r>
                    </a:p>
                  </a:txBody>
                  <a:tcPr marL="138617" marR="138617" marT="69309" marB="693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>
                        <a:effectLst/>
                      </a:endParaRPr>
                    </a:p>
                  </a:txBody>
                  <a:tcPr marL="14015" marR="1401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de-AT" sz="1100" dirty="0">
                        <a:effectLst/>
                      </a:endParaRPr>
                    </a:p>
                  </a:txBody>
                  <a:tcPr marL="14015" marR="1401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390028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C1197A50-08D7-4576-9A44-AD75D0D23235}"/>
              </a:ext>
            </a:extLst>
          </p:cNvPr>
          <p:cNvSpPr/>
          <p:nvPr/>
        </p:nvSpPr>
        <p:spPr>
          <a:xfrm>
            <a:off x="48635" y="441434"/>
            <a:ext cx="4951378" cy="17181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B906B5-D83E-4E6F-A96A-770369CD4853}"/>
              </a:ext>
            </a:extLst>
          </p:cNvPr>
          <p:cNvSpPr txBox="1"/>
          <p:nvPr/>
        </p:nvSpPr>
        <p:spPr>
          <a:xfrm>
            <a:off x="7426712" y="6418573"/>
            <a:ext cx="2636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Century Gothic" panose="020B0502020202020204" pitchFamily="34" charset="0"/>
              </a:rPr>
              <a:t> (Elm et al., 2019, S. 6)</a:t>
            </a:r>
          </a:p>
        </p:txBody>
      </p:sp>
    </p:spTree>
    <p:extLst>
      <p:ext uri="{BB962C8B-B14F-4D97-AF65-F5344CB8AC3E}">
        <p14:creationId xmlns:p14="http://schemas.microsoft.com/office/powerpoint/2010/main" val="11636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654128" y="760066"/>
            <a:ext cx="7575472" cy="80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4800" b="1" dirty="0">
                <a:latin typeface="Century Gothic" panose="020B0502020202020204" pitchFamily="34" charset="0"/>
              </a:rPr>
              <a:t>4. </a:t>
            </a:r>
            <a:r>
              <a:rPr lang="de-DE" sz="4800" b="1" dirty="0" err="1">
                <a:latin typeface="Century Gothic" panose="020B0502020202020204" pitchFamily="34" charset="0"/>
              </a:rPr>
              <a:t>Charting</a:t>
            </a:r>
            <a:r>
              <a:rPr lang="de-DE" sz="4800" b="1" dirty="0">
                <a:latin typeface="Century Gothic" panose="020B0502020202020204" pitchFamily="34" charset="0"/>
              </a:rPr>
              <a:t> Data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ADF33E-65F5-DA49-9A49-6A01A3732F95}"/>
              </a:ext>
            </a:extLst>
          </p:cNvPr>
          <p:cNvSpPr txBox="1"/>
          <p:nvPr/>
        </p:nvSpPr>
        <p:spPr>
          <a:xfrm>
            <a:off x="703619" y="1540072"/>
            <a:ext cx="99643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Organizing information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Coding data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Descriptive analysis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27C1607-0037-486F-8B7D-B01C58CE2897}"/>
              </a:ext>
            </a:extLst>
          </p:cNvPr>
          <p:cNvSpPr txBox="1"/>
          <p:nvPr/>
        </p:nvSpPr>
        <p:spPr>
          <a:xfrm>
            <a:off x="654128" y="5355198"/>
            <a:ext cx="8216645" cy="80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800" b="1" dirty="0">
                <a:latin typeface="Century Gothic" panose="020B0502020202020204" pitchFamily="34" charset="0"/>
              </a:rPr>
              <a:t>6. Publication of an Article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D67E061-3B13-40D7-B3DF-AD1809C7187B}"/>
              </a:ext>
            </a:extLst>
          </p:cNvPr>
          <p:cNvSpPr txBox="1"/>
          <p:nvPr/>
        </p:nvSpPr>
        <p:spPr>
          <a:xfrm>
            <a:off x="654128" y="4325075"/>
            <a:ext cx="996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Summarizing and analyzing all the information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3DB8B9-0E4E-4AC3-B91F-8DC3BA442B52}"/>
              </a:ext>
            </a:extLst>
          </p:cNvPr>
          <p:cNvSpPr txBox="1"/>
          <p:nvPr/>
        </p:nvSpPr>
        <p:spPr>
          <a:xfrm>
            <a:off x="703619" y="3534263"/>
            <a:ext cx="8216645" cy="80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4800" b="1" dirty="0">
                <a:latin typeface="Century Gothic" panose="020B0502020202020204" pitchFamily="34" charset="0"/>
              </a:rPr>
              <a:t>5. </a:t>
            </a:r>
            <a:r>
              <a:rPr lang="de-DE" sz="4800" b="1" dirty="0" err="1">
                <a:latin typeface="Century Gothic" panose="020B0502020202020204" pitchFamily="34" charset="0"/>
              </a:rPr>
              <a:t>Analyzing</a:t>
            </a:r>
            <a:r>
              <a:rPr lang="de-DE" sz="4800" b="1" dirty="0">
                <a:latin typeface="Century Gothic" panose="020B0502020202020204" pitchFamily="34" charset="0"/>
              </a:rPr>
              <a:t> </a:t>
            </a:r>
            <a:r>
              <a:rPr lang="de-DE" sz="4800" b="1" dirty="0" err="1">
                <a:latin typeface="Century Gothic" panose="020B0502020202020204" pitchFamily="34" charset="0"/>
              </a:rPr>
              <a:t>the</a:t>
            </a:r>
            <a:r>
              <a:rPr lang="de-DE" sz="4800" b="1" dirty="0">
                <a:latin typeface="Century Gothic" panose="020B0502020202020204" pitchFamily="34" charset="0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13632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A6DE884-D2C3-254F-AFA6-9179765A9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89" t="55409" b="8075"/>
          <a:stretch/>
        </p:blipFill>
        <p:spPr>
          <a:xfrm>
            <a:off x="0" y="-1"/>
            <a:ext cx="12284766" cy="685800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884387" y="1293464"/>
            <a:ext cx="7154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>
                <a:latin typeface="Century Gothic" panose="020B0502020202020204" pitchFamily="34" charset="0"/>
              </a:rPr>
              <a:t>First </a:t>
            </a:r>
            <a:r>
              <a:rPr lang="de-DE" sz="6000" b="1" dirty="0" err="1">
                <a:latin typeface="Century Gothic" panose="020B0502020202020204" pitchFamily="34" charset="0"/>
              </a:rPr>
              <a:t>results</a:t>
            </a:r>
            <a:endParaRPr lang="de-DE" sz="6000" b="1" dirty="0">
              <a:latin typeface="Century Gothic" panose="020B0502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7AC459B-2123-A541-9384-A9538A2E2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4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grpSp>
        <p:nvGrpSpPr>
          <p:cNvPr id="34" name="Google Shape;894;p26">
            <a:extLst>
              <a:ext uri="{FF2B5EF4-FFF2-40B4-BE49-F238E27FC236}">
                <a16:creationId xmlns:a16="http://schemas.microsoft.com/office/drawing/2014/main" id="{31FF1151-1BBD-4E1F-B7EB-19D038D66D10}"/>
              </a:ext>
            </a:extLst>
          </p:cNvPr>
          <p:cNvGrpSpPr/>
          <p:nvPr/>
        </p:nvGrpSpPr>
        <p:grpSpPr>
          <a:xfrm>
            <a:off x="725214" y="464884"/>
            <a:ext cx="8515313" cy="1969579"/>
            <a:chOff x="5890727" y="432300"/>
            <a:chExt cx="2768232" cy="907073"/>
          </a:xfrm>
        </p:grpSpPr>
        <p:grpSp>
          <p:nvGrpSpPr>
            <p:cNvPr id="40" name="Google Shape;895;p26">
              <a:extLst>
                <a:ext uri="{FF2B5EF4-FFF2-40B4-BE49-F238E27FC236}">
                  <a16:creationId xmlns:a16="http://schemas.microsoft.com/office/drawing/2014/main" id="{3FD866F6-5410-4B42-80A1-7E14BB1DC7EF}"/>
                </a:ext>
              </a:extLst>
            </p:cNvPr>
            <p:cNvGrpSpPr/>
            <p:nvPr/>
          </p:nvGrpSpPr>
          <p:grpSpPr>
            <a:xfrm>
              <a:off x="5890727" y="432300"/>
              <a:ext cx="2244421" cy="907073"/>
              <a:chOff x="6403647" y="456216"/>
              <a:chExt cx="1816610" cy="734175"/>
            </a:xfrm>
          </p:grpSpPr>
          <p:sp>
            <p:nvSpPr>
              <p:cNvPr id="54" name="Google Shape;896;p26">
                <a:extLst>
                  <a:ext uri="{FF2B5EF4-FFF2-40B4-BE49-F238E27FC236}">
                    <a16:creationId xmlns:a16="http://schemas.microsoft.com/office/drawing/2014/main" id="{D30A3DEC-200F-4404-8D8C-72A41771BF14}"/>
                  </a:ext>
                </a:extLst>
              </p:cNvPr>
              <p:cNvSpPr/>
              <p:nvPr/>
            </p:nvSpPr>
            <p:spPr>
              <a:xfrm>
                <a:off x="6403647" y="456291"/>
                <a:ext cx="660900" cy="734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5" name="Google Shape;897;p26">
                <a:extLst>
                  <a:ext uri="{FF2B5EF4-FFF2-40B4-BE49-F238E27FC236}">
                    <a16:creationId xmlns:a16="http://schemas.microsoft.com/office/drawing/2014/main" id="{286170B0-3A11-43A0-A141-9950B24877B8}"/>
                  </a:ext>
                </a:extLst>
              </p:cNvPr>
              <p:cNvSpPr/>
              <p:nvPr/>
            </p:nvSpPr>
            <p:spPr>
              <a:xfrm>
                <a:off x="6719656" y="456216"/>
                <a:ext cx="1500600" cy="734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46" name="Google Shape;898;p26">
              <a:extLst>
                <a:ext uri="{FF2B5EF4-FFF2-40B4-BE49-F238E27FC236}">
                  <a16:creationId xmlns:a16="http://schemas.microsoft.com/office/drawing/2014/main" id="{3E473636-5001-41DD-9B74-7DFB366EFF67}"/>
                </a:ext>
              </a:extLst>
            </p:cNvPr>
            <p:cNvSpPr/>
            <p:nvPr/>
          </p:nvSpPr>
          <p:spPr>
            <a:xfrm>
              <a:off x="7611959" y="432421"/>
              <a:ext cx="1047000" cy="9069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" name="Google Shape;899;p26">
              <a:extLst>
                <a:ext uri="{FF2B5EF4-FFF2-40B4-BE49-F238E27FC236}">
                  <a16:creationId xmlns:a16="http://schemas.microsoft.com/office/drawing/2014/main" id="{0E7DDD9B-2CED-491F-BCA8-D824A09906AC}"/>
                </a:ext>
              </a:extLst>
            </p:cNvPr>
            <p:cNvSpPr/>
            <p:nvPr/>
          </p:nvSpPr>
          <p:spPr>
            <a:xfrm>
              <a:off x="7791353" y="587414"/>
              <a:ext cx="688200" cy="5964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2021</a:t>
              </a:r>
            </a:p>
          </p:txBody>
        </p:sp>
        <p:sp>
          <p:nvSpPr>
            <p:cNvPr id="52" name="Google Shape;900;p26">
              <a:extLst>
                <a:ext uri="{FF2B5EF4-FFF2-40B4-BE49-F238E27FC236}">
                  <a16:creationId xmlns:a16="http://schemas.microsoft.com/office/drawing/2014/main" id="{E338C21A-8AC6-4799-BA70-3B27412E9956}"/>
                </a:ext>
              </a:extLst>
            </p:cNvPr>
            <p:cNvSpPr txBox="1"/>
            <p:nvPr/>
          </p:nvSpPr>
          <p:spPr>
            <a:xfrm>
              <a:off x="6180025" y="806301"/>
              <a:ext cx="13371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Tavaloki, et al. </a:t>
              </a: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" name="Google Shape;901;p26">
              <a:extLst>
                <a:ext uri="{FF2B5EF4-FFF2-40B4-BE49-F238E27FC236}">
                  <a16:creationId xmlns:a16="http://schemas.microsoft.com/office/drawing/2014/main" id="{89413627-4A94-4761-A28E-43C650A118E2}"/>
                </a:ext>
              </a:extLst>
            </p:cNvPr>
            <p:cNvSpPr txBox="1"/>
            <p:nvPr/>
          </p:nvSpPr>
          <p:spPr>
            <a:xfrm>
              <a:off x="6180025" y="487875"/>
              <a:ext cx="13371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Metadata analysis of Open Educational Resources</a:t>
              </a:r>
              <a:endParaRPr sz="24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6" name="Google Shape;902;p26">
            <a:extLst>
              <a:ext uri="{FF2B5EF4-FFF2-40B4-BE49-F238E27FC236}">
                <a16:creationId xmlns:a16="http://schemas.microsoft.com/office/drawing/2014/main" id="{8B083F40-C617-4842-BDB6-3237B106FB61}"/>
              </a:ext>
            </a:extLst>
          </p:cNvPr>
          <p:cNvGrpSpPr/>
          <p:nvPr/>
        </p:nvGrpSpPr>
        <p:grpSpPr>
          <a:xfrm>
            <a:off x="725214" y="2547902"/>
            <a:ext cx="8515313" cy="1969579"/>
            <a:chOff x="5890727" y="432300"/>
            <a:chExt cx="2768232" cy="907073"/>
          </a:xfrm>
        </p:grpSpPr>
        <p:grpSp>
          <p:nvGrpSpPr>
            <p:cNvPr id="57" name="Google Shape;903;p26">
              <a:extLst>
                <a:ext uri="{FF2B5EF4-FFF2-40B4-BE49-F238E27FC236}">
                  <a16:creationId xmlns:a16="http://schemas.microsoft.com/office/drawing/2014/main" id="{184AC617-2DE8-4AB9-B48F-EF6D017C06E7}"/>
                </a:ext>
              </a:extLst>
            </p:cNvPr>
            <p:cNvGrpSpPr/>
            <p:nvPr/>
          </p:nvGrpSpPr>
          <p:grpSpPr>
            <a:xfrm>
              <a:off x="5890727" y="432300"/>
              <a:ext cx="2244421" cy="907073"/>
              <a:chOff x="6403647" y="456216"/>
              <a:chExt cx="1816610" cy="734175"/>
            </a:xfrm>
          </p:grpSpPr>
          <p:sp>
            <p:nvSpPr>
              <p:cNvPr id="62" name="Google Shape;904;p26">
                <a:extLst>
                  <a:ext uri="{FF2B5EF4-FFF2-40B4-BE49-F238E27FC236}">
                    <a16:creationId xmlns:a16="http://schemas.microsoft.com/office/drawing/2014/main" id="{7623B7EE-5FE8-4FA4-9A8C-12A3E037BFE3}"/>
                  </a:ext>
                </a:extLst>
              </p:cNvPr>
              <p:cNvSpPr/>
              <p:nvPr/>
            </p:nvSpPr>
            <p:spPr>
              <a:xfrm>
                <a:off x="6403647" y="456291"/>
                <a:ext cx="660900" cy="734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3" name="Google Shape;905;p26">
                <a:extLst>
                  <a:ext uri="{FF2B5EF4-FFF2-40B4-BE49-F238E27FC236}">
                    <a16:creationId xmlns:a16="http://schemas.microsoft.com/office/drawing/2014/main" id="{F0B9D7B9-4DD3-4690-A1B8-A3C36351453D}"/>
                  </a:ext>
                </a:extLst>
              </p:cNvPr>
              <p:cNvSpPr/>
              <p:nvPr/>
            </p:nvSpPr>
            <p:spPr>
              <a:xfrm>
                <a:off x="6719656" y="456216"/>
                <a:ext cx="1500600" cy="7341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58" name="Google Shape;906;p26">
              <a:extLst>
                <a:ext uri="{FF2B5EF4-FFF2-40B4-BE49-F238E27FC236}">
                  <a16:creationId xmlns:a16="http://schemas.microsoft.com/office/drawing/2014/main" id="{1443F20C-9E3D-49E0-94BF-480128E6CD0B}"/>
                </a:ext>
              </a:extLst>
            </p:cNvPr>
            <p:cNvSpPr/>
            <p:nvPr/>
          </p:nvSpPr>
          <p:spPr>
            <a:xfrm>
              <a:off x="7611959" y="432421"/>
              <a:ext cx="1047000" cy="9069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" name="Google Shape;907;p26">
              <a:extLst>
                <a:ext uri="{FF2B5EF4-FFF2-40B4-BE49-F238E27FC236}">
                  <a16:creationId xmlns:a16="http://schemas.microsoft.com/office/drawing/2014/main" id="{765201B9-3500-4F7B-A2B5-0E9958CE3C37}"/>
                </a:ext>
              </a:extLst>
            </p:cNvPr>
            <p:cNvSpPr/>
            <p:nvPr/>
          </p:nvSpPr>
          <p:spPr>
            <a:xfrm>
              <a:off x="7791353" y="587414"/>
              <a:ext cx="688200" cy="5964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2021</a:t>
              </a:r>
            </a:p>
          </p:txBody>
        </p:sp>
        <p:sp>
          <p:nvSpPr>
            <p:cNvPr id="60" name="Google Shape;908;p26">
              <a:extLst>
                <a:ext uri="{FF2B5EF4-FFF2-40B4-BE49-F238E27FC236}">
                  <a16:creationId xmlns:a16="http://schemas.microsoft.com/office/drawing/2014/main" id="{DBD738F8-FE50-4989-B554-553CFAE2BE90}"/>
                </a:ext>
              </a:extLst>
            </p:cNvPr>
            <p:cNvSpPr txBox="1"/>
            <p:nvPr/>
          </p:nvSpPr>
          <p:spPr>
            <a:xfrm>
              <a:off x="6180025" y="1075138"/>
              <a:ext cx="1337100" cy="170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Otto et al.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909;p26">
              <a:extLst>
                <a:ext uri="{FF2B5EF4-FFF2-40B4-BE49-F238E27FC236}">
                  <a16:creationId xmlns:a16="http://schemas.microsoft.com/office/drawing/2014/main" id="{19F69533-6992-4C9F-B869-9CCBF13477E4}"/>
                </a:ext>
              </a:extLst>
            </p:cNvPr>
            <p:cNvSpPr txBox="1"/>
            <p:nvPr/>
          </p:nvSpPr>
          <p:spPr>
            <a:xfrm>
              <a:off x="6180025" y="468825"/>
              <a:ext cx="1337100" cy="606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Offen gemacht: Der Stand der internationalen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evidenzbasierten Forschung zu Open Educational Resources</a:t>
              </a:r>
              <a:endParaRPr sz="24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4" name="Google Shape;910;p26">
            <a:extLst>
              <a:ext uri="{FF2B5EF4-FFF2-40B4-BE49-F238E27FC236}">
                <a16:creationId xmlns:a16="http://schemas.microsoft.com/office/drawing/2014/main" id="{F9F88657-9513-4023-829B-0454773B1BE4}"/>
              </a:ext>
            </a:extLst>
          </p:cNvPr>
          <p:cNvGrpSpPr/>
          <p:nvPr/>
        </p:nvGrpSpPr>
        <p:grpSpPr>
          <a:xfrm>
            <a:off x="725214" y="4630913"/>
            <a:ext cx="8515313" cy="1969579"/>
            <a:chOff x="5890727" y="432300"/>
            <a:chExt cx="2768232" cy="907073"/>
          </a:xfrm>
        </p:grpSpPr>
        <p:grpSp>
          <p:nvGrpSpPr>
            <p:cNvPr id="65" name="Google Shape;911;p26">
              <a:extLst>
                <a:ext uri="{FF2B5EF4-FFF2-40B4-BE49-F238E27FC236}">
                  <a16:creationId xmlns:a16="http://schemas.microsoft.com/office/drawing/2014/main" id="{3C8AF7C5-4D20-4708-8620-D40FAC2A3CB6}"/>
                </a:ext>
              </a:extLst>
            </p:cNvPr>
            <p:cNvGrpSpPr/>
            <p:nvPr/>
          </p:nvGrpSpPr>
          <p:grpSpPr>
            <a:xfrm>
              <a:off x="5890727" y="432300"/>
              <a:ext cx="2244421" cy="907073"/>
              <a:chOff x="6403647" y="456216"/>
              <a:chExt cx="1816610" cy="734175"/>
            </a:xfrm>
          </p:grpSpPr>
          <p:sp>
            <p:nvSpPr>
              <p:cNvPr id="70" name="Google Shape;912;p26">
                <a:extLst>
                  <a:ext uri="{FF2B5EF4-FFF2-40B4-BE49-F238E27FC236}">
                    <a16:creationId xmlns:a16="http://schemas.microsoft.com/office/drawing/2014/main" id="{ADBC883E-E87F-4C2A-BB38-549D75B2153A}"/>
                  </a:ext>
                </a:extLst>
              </p:cNvPr>
              <p:cNvSpPr/>
              <p:nvPr/>
            </p:nvSpPr>
            <p:spPr>
              <a:xfrm>
                <a:off x="6403647" y="456291"/>
                <a:ext cx="660900" cy="7341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1" name="Google Shape;913;p26">
                <a:extLst>
                  <a:ext uri="{FF2B5EF4-FFF2-40B4-BE49-F238E27FC236}">
                    <a16:creationId xmlns:a16="http://schemas.microsoft.com/office/drawing/2014/main" id="{656E905C-2F02-4737-8B45-28A747C91BAF}"/>
                  </a:ext>
                </a:extLst>
              </p:cNvPr>
              <p:cNvSpPr/>
              <p:nvPr/>
            </p:nvSpPr>
            <p:spPr>
              <a:xfrm>
                <a:off x="6719656" y="456216"/>
                <a:ext cx="1500600" cy="7341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66" name="Google Shape;914;p26">
              <a:extLst>
                <a:ext uri="{FF2B5EF4-FFF2-40B4-BE49-F238E27FC236}">
                  <a16:creationId xmlns:a16="http://schemas.microsoft.com/office/drawing/2014/main" id="{16AFEC51-C4E9-430A-B05B-66B1311A89F4}"/>
                </a:ext>
              </a:extLst>
            </p:cNvPr>
            <p:cNvSpPr/>
            <p:nvPr/>
          </p:nvSpPr>
          <p:spPr>
            <a:xfrm>
              <a:off x="7611959" y="432421"/>
              <a:ext cx="1047000" cy="9069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" name="Google Shape;915;p26">
              <a:extLst>
                <a:ext uri="{FF2B5EF4-FFF2-40B4-BE49-F238E27FC236}">
                  <a16:creationId xmlns:a16="http://schemas.microsoft.com/office/drawing/2014/main" id="{19569296-BD3F-4B42-B934-23F3442FE8DC}"/>
                </a:ext>
              </a:extLst>
            </p:cNvPr>
            <p:cNvSpPr/>
            <p:nvPr/>
          </p:nvSpPr>
          <p:spPr>
            <a:xfrm>
              <a:off x="7791353" y="587414"/>
              <a:ext cx="688200" cy="5964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2014</a:t>
              </a:r>
              <a:endParaRPr sz="16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8" name="Google Shape;916;p26">
              <a:extLst>
                <a:ext uri="{FF2B5EF4-FFF2-40B4-BE49-F238E27FC236}">
                  <a16:creationId xmlns:a16="http://schemas.microsoft.com/office/drawing/2014/main" id="{CF9F71B0-FEBB-4327-8968-0F0901B56147}"/>
                </a:ext>
              </a:extLst>
            </p:cNvPr>
            <p:cNvSpPr txBox="1"/>
            <p:nvPr/>
          </p:nvSpPr>
          <p:spPr>
            <a:xfrm>
              <a:off x="6180025" y="892275"/>
              <a:ext cx="1337100" cy="343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Fletcher, et al. 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917;p26">
              <a:extLst>
                <a:ext uri="{FF2B5EF4-FFF2-40B4-BE49-F238E27FC236}">
                  <a16:creationId xmlns:a16="http://schemas.microsoft.com/office/drawing/2014/main" id="{E231F2DA-FE96-43B4-858E-EDD83CD6F476}"/>
                </a:ext>
              </a:extLst>
            </p:cNvPr>
            <p:cNvSpPr txBox="1"/>
            <p:nvPr/>
          </p:nvSpPr>
          <p:spPr>
            <a:xfrm>
              <a:off x="6180025" y="492638"/>
              <a:ext cx="13371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The accessibility of learning content for all students</a:t>
              </a:r>
              <a:endParaRPr sz="24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94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2F8F09D-24D5-45EB-B19B-711C91A4E495}"/>
              </a:ext>
            </a:extLst>
          </p:cNvPr>
          <p:cNvGrpSpPr/>
          <p:nvPr/>
        </p:nvGrpSpPr>
        <p:grpSpPr>
          <a:xfrm>
            <a:off x="250944" y="1104337"/>
            <a:ext cx="11593062" cy="4688504"/>
            <a:chOff x="-139181" y="1052102"/>
            <a:chExt cx="8819532" cy="3678623"/>
          </a:xfrm>
        </p:grpSpPr>
        <p:grpSp>
          <p:nvGrpSpPr>
            <p:cNvPr id="8" name="Google Shape;1272;p33">
              <a:extLst>
                <a:ext uri="{FF2B5EF4-FFF2-40B4-BE49-F238E27FC236}">
                  <a16:creationId xmlns:a16="http://schemas.microsoft.com/office/drawing/2014/main" id="{F6F6CE43-0A8A-4672-8F84-1B53C253BA05}"/>
                </a:ext>
              </a:extLst>
            </p:cNvPr>
            <p:cNvGrpSpPr/>
            <p:nvPr/>
          </p:nvGrpSpPr>
          <p:grpSpPr>
            <a:xfrm>
              <a:off x="-139181" y="1208800"/>
              <a:ext cx="2584954" cy="1213941"/>
              <a:chOff x="243691" y="1208800"/>
              <a:chExt cx="2200702" cy="1213941"/>
            </a:xfrm>
          </p:grpSpPr>
          <p:sp>
            <p:nvSpPr>
              <p:cNvPr id="51" name="Google Shape;1273;p33">
                <a:extLst>
                  <a:ext uri="{FF2B5EF4-FFF2-40B4-BE49-F238E27FC236}">
                    <a16:creationId xmlns:a16="http://schemas.microsoft.com/office/drawing/2014/main" id="{52A66D1C-C972-4071-9F71-EB14BB5A8A5A}"/>
                  </a:ext>
                </a:extLst>
              </p:cNvPr>
              <p:cNvSpPr txBox="1"/>
              <p:nvPr/>
            </p:nvSpPr>
            <p:spPr>
              <a:xfrm>
                <a:off x="467393" y="1563054"/>
                <a:ext cx="1977000" cy="859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Open Educational Resources’ evaluation considering quality models from accessibility metada</a:t>
                </a:r>
                <a:endParaRPr dirty="0"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" name="Google Shape;1274;p33">
                <a:extLst>
                  <a:ext uri="{FF2B5EF4-FFF2-40B4-BE49-F238E27FC236}">
                    <a16:creationId xmlns:a16="http://schemas.microsoft.com/office/drawing/2014/main" id="{CC7B7849-4FAC-4261-8972-DC799E5D4CE9}"/>
                  </a:ext>
                </a:extLst>
              </p:cNvPr>
              <p:cNvSpPr txBox="1"/>
              <p:nvPr/>
            </p:nvSpPr>
            <p:spPr>
              <a:xfrm>
                <a:off x="243691" y="1208800"/>
                <a:ext cx="2192805" cy="195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400" b="1" dirty="0"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</a:rPr>
                  <a:t>Chimbo</a:t>
                </a:r>
                <a:r>
                  <a:rPr lang="en" sz="2400" b="1" dirty="0"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</a:rPr>
                  <a:t>, Ingavélez &amp; Otón, 2021</a:t>
                </a:r>
                <a:endParaRPr sz="2400" b="1" dirty="0"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11" name="Google Shape;1278;p33">
              <a:extLst>
                <a:ext uri="{FF2B5EF4-FFF2-40B4-BE49-F238E27FC236}">
                  <a16:creationId xmlns:a16="http://schemas.microsoft.com/office/drawing/2014/main" id="{FC6D75A7-2B66-492E-A4AE-48E688027906}"/>
                </a:ext>
              </a:extLst>
            </p:cNvPr>
            <p:cNvGrpSpPr/>
            <p:nvPr/>
          </p:nvGrpSpPr>
          <p:grpSpPr>
            <a:xfrm>
              <a:off x="75172" y="3087422"/>
              <a:ext cx="2380625" cy="957567"/>
              <a:chOff x="75172" y="3087422"/>
              <a:chExt cx="2380625" cy="957567"/>
            </a:xfrm>
          </p:grpSpPr>
          <p:sp>
            <p:nvSpPr>
              <p:cNvPr id="47" name="Google Shape;1279;p33">
                <a:extLst>
                  <a:ext uri="{FF2B5EF4-FFF2-40B4-BE49-F238E27FC236}">
                    <a16:creationId xmlns:a16="http://schemas.microsoft.com/office/drawing/2014/main" id="{501812D8-5376-4F6E-A7C0-8C2B94E6990B}"/>
                  </a:ext>
                </a:extLst>
              </p:cNvPr>
              <p:cNvSpPr txBox="1"/>
              <p:nvPr/>
            </p:nvSpPr>
            <p:spPr>
              <a:xfrm>
                <a:off x="220365" y="3478289"/>
                <a:ext cx="2235432" cy="5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A validated rubric to evaluate Open Educational Resources</a:t>
                </a:r>
                <a:endParaRPr sz="2000" dirty="0"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8" name="Google Shape;1280;p33">
                <a:extLst>
                  <a:ext uri="{FF2B5EF4-FFF2-40B4-BE49-F238E27FC236}">
                    <a16:creationId xmlns:a16="http://schemas.microsoft.com/office/drawing/2014/main" id="{818AAE39-E7CD-4C87-B757-F7DFD4E66E55}"/>
                  </a:ext>
                </a:extLst>
              </p:cNvPr>
              <p:cNvSpPr txBox="1"/>
              <p:nvPr/>
            </p:nvSpPr>
            <p:spPr>
              <a:xfrm>
                <a:off x="75172" y="3087422"/>
                <a:ext cx="2322191" cy="195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1" dirty="0"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</a:rPr>
                  <a:t>De la Rosa, et al. 2019</a:t>
                </a:r>
                <a:endParaRPr sz="2400" b="1" dirty="0"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2" name="Google Shape;1282;p33">
              <a:extLst>
                <a:ext uri="{FF2B5EF4-FFF2-40B4-BE49-F238E27FC236}">
                  <a16:creationId xmlns:a16="http://schemas.microsoft.com/office/drawing/2014/main" id="{C750EB51-6863-41B8-B7DD-62A63AA53D9F}"/>
                </a:ext>
              </a:extLst>
            </p:cNvPr>
            <p:cNvSpPr txBox="1"/>
            <p:nvPr/>
          </p:nvSpPr>
          <p:spPr>
            <a:xfrm>
              <a:off x="6188139" y="1208800"/>
              <a:ext cx="2492212" cy="197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l" rtl="0">
                <a:spcBef>
                  <a:spcPts val="0"/>
                </a:spcBef>
                <a:spcAft>
                  <a:spcPts val="0"/>
                </a:spcAft>
              </a:pP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- Quality from </a:t>
              </a:r>
              <a:r>
                <a:rPr lang="en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pedagogical </a:t>
              </a: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and </a:t>
              </a:r>
              <a:r>
                <a:rPr lang="en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technical </a:t>
              </a: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metrics</a:t>
              </a:r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endParaRPr lang="en" sz="1600" dirty="0">
                <a:solidFill>
                  <a:schemeClr val="dk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  <a:p>
              <a:pPr lvl="0" algn="l" rtl="0">
                <a:spcBef>
                  <a:spcPts val="0"/>
                </a:spcBef>
                <a:spcAft>
                  <a:spcPts val="0"/>
                </a:spcAft>
              </a:pP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- Based on </a:t>
              </a:r>
              <a:r>
                <a:rPr lang="en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ISO 40500</a:t>
              </a: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, </a:t>
              </a:r>
              <a:r>
                <a:rPr lang="en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ISO 24751</a:t>
              </a: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 and </a:t>
              </a:r>
              <a:r>
                <a:rPr lang="en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UDL </a:t>
              </a: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standards</a:t>
              </a:r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endParaRPr lang="en" sz="1600" dirty="0">
                <a:solidFill>
                  <a:schemeClr val="dk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- </a:t>
              </a:r>
              <a:r>
                <a:rPr lang="en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Expert </a:t>
              </a: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and </a:t>
              </a:r>
              <a:r>
                <a:rPr lang="en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student </a:t>
              </a: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perspective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288;p33">
              <a:extLst>
                <a:ext uri="{FF2B5EF4-FFF2-40B4-BE49-F238E27FC236}">
                  <a16:creationId xmlns:a16="http://schemas.microsoft.com/office/drawing/2014/main" id="{973A93CE-7215-4254-9667-9E1F79341098}"/>
                </a:ext>
              </a:extLst>
            </p:cNvPr>
            <p:cNvSpPr txBox="1"/>
            <p:nvPr/>
          </p:nvSpPr>
          <p:spPr>
            <a:xfrm>
              <a:off x="6085842" y="3079213"/>
              <a:ext cx="2507520" cy="1397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Criteria</a:t>
              </a: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 selected </a:t>
              </a:r>
              <a:r>
                <a:rPr lang="en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validated by experts </a:t>
              </a: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using the technique of </a:t>
              </a:r>
              <a:r>
                <a:rPr lang="en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C</a:t>
              </a: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ontent </a:t>
              </a:r>
              <a:r>
                <a:rPr lang="en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V</a:t>
              </a: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alidity </a:t>
              </a:r>
              <a:r>
                <a:rPr lang="en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R</a:t>
              </a: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easons.</a:t>
              </a: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Basic characteristics that OER must contain from a </a:t>
              </a:r>
              <a:r>
                <a:rPr lang="en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pedagogical perspective </a:t>
              </a:r>
              <a:r>
                <a:rPr lang="en" sz="16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rPr>
                <a:t>are analyzed.</a:t>
              </a:r>
            </a:p>
          </p:txBody>
        </p:sp>
        <p:grpSp>
          <p:nvGrpSpPr>
            <p:cNvPr id="15" name="Google Shape;1290;p33">
              <a:extLst>
                <a:ext uri="{FF2B5EF4-FFF2-40B4-BE49-F238E27FC236}">
                  <a16:creationId xmlns:a16="http://schemas.microsoft.com/office/drawing/2014/main" id="{C2103CBF-D5CF-4D39-AAE9-27594032E887}"/>
                </a:ext>
              </a:extLst>
            </p:cNvPr>
            <p:cNvGrpSpPr/>
            <p:nvPr/>
          </p:nvGrpSpPr>
          <p:grpSpPr>
            <a:xfrm>
              <a:off x="2397363" y="1052102"/>
              <a:ext cx="3597261" cy="3678623"/>
              <a:chOff x="2397363" y="1052102"/>
              <a:chExt cx="3597261" cy="3678623"/>
            </a:xfrm>
          </p:grpSpPr>
          <p:sp>
            <p:nvSpPr>
              <p:cNvPr id="16" name="Google Shape;1291;p33">
                <a:extLst>
                  <a:ext uri="{FF2B5EF4-FFF2-40B4-BE49-F238E27FC236}">
                    <a16:creationId xmlns:a16="http://schemas.microsoft.com/office/drawing/2014/main" id="{637E6049-A547-4E61-998C-F56960356035}"/>
                  </a:ext>
                </a:extLst>
              </p:cNvPr>
              <p:cNvSpPr/>
              <p:nvPr/>
            </p:nvSpPr>
            <p:spPr>
              <a:xfrm>
                <a:off x="5139619" y="1861865"/>
                <a:ext cx="719161" cy="116189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8054" extrusionOk="0">
                    <a:moveTo>
                      <a:pt x="1392" y="1"/>
                    </a:moveTo>
                    <a:cubicBezTo>
                      <a:pt x="2021" y="1023"/>
                      <a:pt x="2361" y="2387"/>
                      <a:pt x="2283" y="3751"/>
                    </a:cubicBezTo>
                    <a:cubicBezTo>
                      <a:pt x="2256" y="4433"/>
                      <a:pt x="2126" y="5090"/>
                      <a:pt x="1916" y="5640"/>
                    </a:cubicBezTo>
                    <a:cubicBezTo>
                      <a:pt x="1732" y="6112"/>
                      <a:pt x="1496" y="6479"/>
                      <a:pt x="1207" y="6716"/>
                    </a:cubicBezTo>
                    <a:cubicBezTo>
                      <a:pt x="710" y="7136"/>
                      <a:pt x="315" y="7581"/>
                      <a:pt x="0" y="8053"/>
                    </a:cubicBezTo>
                    <a:lnTo>
                      <a:pt x="2886" y="8053"/>
                    </a:lnTo>
                    <a:cubicBezTo>
                      <a:pt x="4540" y="6427"/>
                      <a:pt x="4984" y="2859"/>
                      <a:pt x="38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" name="Google Shape;1292;p33">
                <a:extLst>
                  <a:ext uri="{FF2B5EF4-FFF2-40B4-BE49-F238E27FC236}">
                    <a16:creationId xmlns:a16="http://schemas.microsoft.com/office/drawing/2014/main" id="{7937FE98-4C13-4507-8DE1-5A14DA923A71}"/>
                  </a:ext>
                </a:extLst>
              </p:cNvPr>
              <p:cNvSpPr/>
              <p:nvPr/>
            </p:nvSpPr>
            <p:spPr>
              <a:xfrm>
                <a:off x="3448101" y="1161599"/>
                <a:ext cx="1131470" cy="700394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4855" extrusionOk="0">
                    <a:moveTo>
                      <a:pt x="7398" y="1"/>
                    </a:moveTo>
                    <a:cubicBezTo>
                      <a:pt x="6374" y="1"/>
                      <a:pt x="3698" y="238"/>
                      <a:pt x="1469" y="2519"/>
                    </a:cubicBezTo>
                    <a:cubicBezTo>
                      <a:pt x="840" y="3176"/>
                      <a:pt x="340" y="3988"/>
                      <a:pt x="0" y="4855"/>
                    </a:cubicBezTo>
                    <a:lnTo>
                      <a:pt x="2466" y="4855"/>
                    </a:lnTo>
                    <a:cubicBezTo>
                      <a:pt x="2623" y="4592"/>
                      <a:pt x="2833" y="4330"/>
                      <a:pt x="3043" y="4093"/>
                    </a:cubicBezTo>
                    <a:cubicBezTo>
                      <a:pt x="4695" y="2414"/>
                      <a:pt x="6663" y="2232"/>
                      <a:pt x="7423" y="2232"/>
                    </a:cubicBezTo>
                    <a:cubicBezTo>
                      <a:pt x="7555" y="2232"/>
                      <a:pt x="7633" y="2232"/>
                      <a:pt x="7633" y="2257"/>
                    </a:cubicBezTo>
                    <a:lnTo>
                      <a:pt x="7843" y="2257"/>
                    </a:lnTo>
                    <a:lnTo>
                      <a:pt x="7843" y="1"/>
                    </a:lnTo>
                    <a:cubicBezTo>
                      <a:pt x="7818" y="1"/>
                      <a:pt x="7818" y="28"/>
                      <a:pt x="7790" y="28"/>
                    </a:cubicBezTo>
                    <a:cubicBezTo>
                      <a:pt x="7738" y="1"/>
                      <a:pt x="7580" y="1"/>
                      <a:pt x="73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Google Shape;1293;p33">
                <a:extLst>
                  <a:ext uri="{FF2B5EF4-FFF2-40B4-BE49-F238E27FC236}">
                    <a16:creationId xmlns:a16="http://schemas.microsoft.com/office/drawing/2014/main" id="{CF96318D-D88C-4D6B-8CDA-20A78921003B}"/>
                  </a:ext>
                </a:extLst>
              </p:cNvPr>
              <p:cNvSpPr/>
              <p:nvPr/>
            </p:nvSpPr>
            <p:spPr>
              <a:xfrm>
                <a:off x="3285225" y="1861865"/>
                <a:ext cx="719161" cy="116189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8054" extrusionOk="0">
                    <a:moveTo>
                      <a:pt x="1129" y="1"/>
                    </a:moveTo>
                    <a:cubicBezTo>
                      <a:pt x="0" y="2859"/>
                      <a:pt x="420" y="6427"/>
                      <a:pt x="2099" y="8053"/>
                    </a:cubicBezTo>
                    <a:lnTo>
                      <a:pt x="4984" y="8053"/>
                    </a:lnTo>
                    <a:cubicBezTo>
                      <a:pt x="4669" y="7581"/>
                      <a:pt x="4277" y="7136"/>
                      <a:pt x="3778" y="6716"/>
                    </a:cubicBezTo>
                    <a:cubicBezTo>
                      <a:pt x="3490" y="6479"/>
                      <a:pt x="3253" y="6112"/>
                      <a:pt x="3070" y="5640"/>
                    </a:cubicBezTo>
                    <a:cubicBezTo>
                      <a:pt x="2860" y="5090"/>
                      <a:pt x="2728" y="4433"/>
                      <a:pt x="2703" y="3751"/>
                    </a:cubicBezTo>
                    <a:cubicBezTo>
                      <a:pt x="2623" y="2387"/>
                      <a:pt x="2965" y="1023"/>
                      <a:pt x="3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Google Shape;1294;p33">
                <a:extLst>
                  <a:ext uri="{FF2B5EF4-FFF2-40B4-BE49-F238E27FC236}">
                    <a16:creationId xmlns:a16="http://schemas.microsoft.com/office/drawing/2014/main" id="{45B9933F-B2C6-43E0-B9B2-01738E62DC69}"/>
                  </a:ext>
                </a:extLst>
              </p:cNvPr>
              <p:cNvSpPr/>
              <p:nvPr/>
            </p:nvSpPr>
            <p:spPr>
              <a:xfrm>
                <a:off x="3587895" y="3023635"/>
                <a:ext cx="991678" cy="832683"/>
              </a:xfrm>
              <a:custGeom>
                <a:avLst/>
                <a:gdLst/>
                <a:ahLst/>
                <a:cxnLst/>
                <a:rect l="l" t="t" r="r" b="b"/>
                <a:pathLst>
                  <a:path w="6874" h="5772" extrusionOk="0">
                    <a:moveTo>
                      <a:pt x="1" y="0"/>
                    </a:moveTo>
                    <a:cubicBezTo>
                      <a:pt x="53" y="80"/>
                      <a:pt x="133" y="132"/>
                      <a:pt x="185" y="210"/>
                    </a:cubicBezTo>
                    <a:cubicBezTo>
                      <a:pt x="2704" y="2336"/>
                      <a:pt x="2099" y="5771"/>
                      <a:pt x="2834" y="5771"/>
                    </a:cubicBezTo>
                    <a:lnTo>
                      <a:pt x="6874" y="5771"/>
                    </a:lnTo>
                    <a:lnTo>
                      <a:pt x="6874" y="3515"/>
                    </a:lnTo>
                    <a:lnTo>
                      <a:pt x="4250" y="3515"/>
                    </a:lnTo>
                    <a:cubicBezTo>
                      <a:pt x="4068" y="2598"/>
                      <a:pt x="3753" y="1259"/>
                      <a:pt x="28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Google Shape;1295;p33">
                <a:extLst>
                  <a:ext uri="{FF2B5EF4-FFF2-40B4-BE49-F238E27FC236}">
                    <a16:creationId xmlns:a16="http://schemas.microsoft.com/office/drawing/2014/main" id="{7133CA77-5C03-4B23-87AE-5E18AD03DBC7}"/>
                  </a:ext>
                </a:extLst>
              </p:cNvPr>
              <p:cNvSpPr/>
              <p:nvPr/>
            </p:nvSpPr>
            <p:spPr>
              <a:xfrm>
                <a:off x="4579434" y="1185684"/>
                <a:ext cx="1116755" cy="700394"/>
              </a:xfrm>
              <a:custGeom>
                <a:avLst/>
                <a:gdLst/>
                <a:ahLst/>
                <a:cxnLst/>
                <a:rect l="l" t="t" r="r" b="b"/>
                <a:pathLst>
                  <a:path w="7741" h="4855" extrusionOk="0">
                    <a:moveTo>
                      <a:pt x="1" y="1"/>
                    </a:moveTo>
                    <a:lnTo>
                      <a:pt x="1" y="2257"/>
                    </a:lnTo>
                    <a:lnTo>
                      <a:pt x="80" y="2257"/>
                    </a:lnTo>
                    <a:cubicBezTo>
                      <a:pt x="106" y="2232"/>
                      <a:pt x="185" y="2232"/>
                      <a:pt x="315" y="2232"/>
                    </a:cubicBezTo>
                    <a:cubicBezTo>
                      <a:pt x="1077" y="2232"/>
                      <a:pt x="3044" y="2414"/>
                      <a:pt x="4670" y="4093"/>
                    </a:cubicBezTo>
                    <a:cubicBezTo>
                      <a:pt x="4907" y="4330"/>
                      <a:pt x="5090" y="4592"/>
                      <a:pt x="5275" y="4855"/>
                    </a:cubicBezTo>
                    <a:lnTo>
                      <a:pt x="7740" y="4855"/>
                    </a:lnTo>
                    <a:cubicBezTo>
                      <a:pt x="7398" y="3988"/>
                      <a:pt x="6901" y="3176"/>
                      <a:pt x="6271" y="2519"/>
                    </a:cubicBezTo>
                    <a:cubicBezTo>
                      <a:pt x="4015" y="238"/>
                      <a:pt x="1365" y="1"/>
                      <a:pt x="3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Google Shape;1296;p33">
                <a:extLst>
                  <a:ext uri="{FF2B5EF4-FFF2-40B4-BE49-F238E27FC236}">
                    <a16:creationId xmlns:a16="http://schemas.microsoft.com/office/drawing/2014/main" id="{7B12D8EA-B6E4-4849-8C6C-F26E617BA232}"/>
                  </a:ext>
                </a:extLst>
              </p:cNvPr>
              <p:cNvSpPr/>
              <p:nvPr/>
            </p:nvSpPr>
            <p:spPr>
              <a:xfrm>
                <a:off x="4579434" y="3023635"/>
                <a:ext cx="976530" cy="832683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5772" extrusionOk="0">
                    <a:moveTo>
                      <a:pt x="3883" y="0"/>
                    </a:moveTo>
                    <a:cubicBezTo>
                      <a:pt x="3019" y="1259"/>
                      <a:pt x="2704" y="2598"/>
                      <a:pt x="2519" y="3515"/>
                    </a:cubicBezTo>
                    <a:lnTo>
                      <a:pt x="1" y="3515"/>
                    </a:lnTo>
                    <a:lnTo>
                      <a:pt x="1" y="5771"/>
                    </a:lnTo>
                    <a:lnTo>
                      <a:pt x="3936" y="5771"/>
                    </a:lnTo>
                    <a:cubicBezTo>
                      <a:pt x="4670" y="5771"/>
                      <a:pt x="4068" y="2336"/>
                      <a:pt x="6559" y="210"/>
                    </a:cubicBezTo>
                    <a:cubicBezTo>
                      <a:pt x="6639" y="132"/>
                      <a:pt x="6716" y="80"/>
                      <a:pt x="67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Google Shape;1297;p33">
                <a:extLst>
                  <a:ext uri="{FF2B5EF4-FFF2-40B4-BE49-F238E27FC236}">
                    <a16:creationId xmlns:a16="http://schemas.microsoft.com/office/drawing/2014/main" id="{4D82EA48-7623-4B90-9A3B-98C2AA94EB07}"/>
                  </a:ext>
                </a:extLst>
              </p:cNvPr>
              <p:cNvSpPr/>
              <p:nvPr/>
            </p:nvSpPr>
            <p:spPr>
              <a:xfrm>
                <a:off x="3319416" y="2929141"/>
                <a:ext cx="2501555" cy="155082"/>
              </a:xfrm>
              <a:custGeom>
                <a:avLst/>
                <a:gdLst/>
                <a:ahLst/>
                <a:cxnLst/>
                <a:rect l="l" t="t" r="r" b="b"/>
                <a:pathLst>
                  <a:path w="17340" h="1075" extrusionOk="0">
                    <a:moveTo>
                      <a:pt x="0" y="0"/>
                    </a:moveTo>
                    <a:lnTo>
                      <a:pt x="0" y="1075"/>
                    </a:lnTo>
                    <a:lnTo>
                      <a:pt x="17339" y="1075"/>
                    </a:lnTo>
                    <a:lnTo>
                      <a:pt x="173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Google Shape;1298;p33">
                <a:extLst>
                  <a:ext uri="{FF2B5EF4-FFF2-40B4-BE49-F238E27FC236}">
                    <a16:creationId xmlns:a16="http://schemas.microsoft.com/office/drawing/2014/main" id="{AAE1419B-1DDE-4838-BB20-C336341464A5}"/>
                  </a:ext>
                </a:extLst>
              </p:cNvPr>
              <p:cNvSpPr/>
              <p:nvPr/>
            </p:nvSpPr>
            <p:spPr>
              <a:xfrm>
                <a:off x="4492586" y="1052102"/>
                <a:ext cx="155085" cy="2857119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9805" extrusionOk="0">
                    <a:moveTo>
                      <a:pt x="0" y="0"/>
                    </a:moveTo>
                    <a:lnTo>
                      <a:pt x="0" y="19805"/>
                    </a:lnTo>
                    <a:lnTo>
                      <a:pt x="1075" y="19805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Google Shape;1299;p33">
                <a:extLst>
                  <a:ext uri="{FF2B5EF4-FFF2-40B4-BE49-F238E27FC236}">
                    <a16:creationId xmlns:a16="http://schemas.microsoft.com/office/drawing/2014/main" id="{8C8EB1E9-B1EC-40D4-90C0-5D11A965060E}"/>
                  </a:ext>
                </a:extLst>
              </p:cNvPr>
              <p:cNvSpPr/>
              <p:nvPr/>
            </p:nvSpPr>
            <p:spPr>
              <a:xfrm>
                <a:off x="3319416" y="1839215"/>
                <a:ext cx="2501555" cy="155082"/>
              </a:xfrm>
              <a:custGeom>
                <a:avLst/>
                <a:gdLst/>
                <a:ahLst/>
                <a:cxnLst/>
                <a:rect l="l" t="t" r="r" b="b"/>
                <a:pathLst>
                  <a:path w="17340" h="1075" extrusionOk="0">
                    <a:moveTo>
                      <a:pt x="0" y="0"/>
                    </a:moveTo>
                    <a:lnTo>
                      <a:pt x="0" y="1075"/>
                    </a:lnTo>
                    <a:lnTo>
                      <a:pt x="17339" y="1075"/>
                    </a:lnTo>
                    <a:lnTo>
                      <a:pt x="173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Google Shape;1300;p33">
                <a:extLst>
                  <a:ext uri="{FF2B5EF4-FFF2-40B4-BE49-F238E27FC236}">
                    <a16:creationId xmlns:a16="http://schemas.microsoft.com/office/drawing/2014/main" id="{984E6E78-24BF-446F-A7A7-8059B2E7AD9B}"/>
                  </a:ext>
                </a:extLst>
              </p:cNvPr>
              <p:cNvSpPr/>
              <p:nvPr/>
            </p:nvSpPr>
            <p:spPr>
              <a:xfrm>
                <a:off x="4647528" y="1430510"/>
                <a:ext cx="745850" cy="408840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2834" extrusionOk="0">
                    <a:moveTo>
                      <a:pt x="1" y="0"/>
                    </a:moveTo>
                    <a:lnTo>
                      <a:pt x="1" y="368"/>
                    </a:lnTo>
                    <a:cubicBezTo>
                      <a:pt x="840" y="393"/>
                      <a:pt x="2677" y="655"/>
                      <a:pt x="4225" y="2229"/>
                    </a:cubicBezTo>
                    <a:cubicBezTo>
                      <a:pt x="4408" y="2414"/>
                      <a:pt x="4565" y="2596"/>
                      <a:pt x="4698" y="2833"/>
                    </a:cubicBezTo>
                    <a:lnTo>
                      <a:pt x="5170" y="2833"/>
                    </a:lnTo>
                    <a:cubicBezTo>
                      <a:pt x="4960" y="2491"/>
                      <a:pt x="4750" y="2204"/>
                      <a:pt x="4488" y="1967"/>
                    </a:cubicBezTo>
                    <a:cubicBezTo>
                      <a:pt x="2834" y="288"/>
                      <a:pt x="893" y="25"/>
                      <a:pt x="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Google Shape;1301;p33">
                <a:extLst>
                  <a:ext uri="{FF2B5EF4-FFF2-40B4-BE49-F238E27FC236}">
                    <a16:creationId xmlns:a16="http://schemas.microsoft.com/office/drawing/2014/main" id="{C9EA4DD6-B66A-44CB-8AE1-62F8383C2D91}"/>
                  </a:ext>
                </a:extLst>
              </p:cNvPr>
              <p:cNvSpPr/>
              <p:nvPr/>
            </p:nvSpPr>
            <p:spPr>
              <a:xfrm>
                <a:off x="3750771" y="1430510"/>
                <a:ext cx="741955" cy="408840"/>
              </a:xfrm>
              <a:custGeom>
                <a:avLst/>
                <a:gdLst/>
                <a:ahLst/>
                <a:cxnLst/>
                <a:rect l="l" t="t" r="r" b="b"/>
                <a:pathLst>
                  <a:path w="5143" h="2834" extrusionOk="0">
                    <a:moveTo>
                      <a:pt x="5142" y="0"/>
                    </a:moveTo>
                    <a:cubicBezTo>
                      <a:pt x="4250" y="25"/>
                      <a:pt x="2309" y="288"/>
                      <a:pt x="656" y="1967"/>
                    </a:cubicBezTo>
                    <a:cubicBezTo>
                      <a:pt x="420" y="2204"/>
                      <a:pt x="211" y="2491"/>
                      <a:pt x="1" y="2833"/>
                    </a:cubicBezTo>
                    <a:lnTo>
                      <a:pt x="446" y="2833"/>
                    </a:lnTo>
                    <a:cubicBezTo>
                      <a:pt x="603" y="2596"/>
                      <a:pt x="760" y="2414"/>
                      <a:pt x="945" y="2229"/>
                    </a:cubicBezTo>
                    <a:cubicBezTo>
                      <a:pt x="2492" y="655"/>
                      <a:pt x="4303" y="393"/>
                      <a:pt x="5142" y="368"/>
                    </a:cubicBezTo>
                    <a:lnTo>
                      <a:pt x="5142" y="0"/>
                    </a:lnTo>
                    <a:close/>
                  </a:path>
                </a:pathLst>
              </a:custGeom>
              <a:solidFill>
                <a:srgbClr val="1D33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Google Shape;1302;p33">
                <a:extLst>
                  <a:ext uri="{FF2B5EF4-FFF2-40B4-BE49-F238E27FC236}">
                    <a16:creationId xmlns:a16="http://schemas.microsoft.com/office/drawing/2014/main" id="{2FA09D5A-CB05-4D06-9F96-59D3B03F0A87}"/>
                  </a:ext>
                </a:extLst>
              </p:cNvPr>
              <p:cNvSpPr/>
              <p:nvPr/>
            </p:nvSpPr>
            <p:spPr>
              <a:xfrm>
                <a:off x="4492586" y="1430510"/>
                <a:ext cx="155085" cy="53089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368" extrusionOk="0">
                    <a:moveTo>
                      <a:pt x="0" y="0"/>
                    </a:moveTo>
                    <a:lnTo>
                      <a:pt x="0" y="368"/>
                    </a:lnTo>
                    <a:lnTo>
                      <a:pt x="1075" y="368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E4E3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Google Shape;1303;p33">
                <a:extLst>
                  <a:ext uri="{FF2B5EF4-FFF2-40B4-BE49-F238E27FC236}">
                    <a16:creationId xmlns:a16="http://schemas.microsoft.com/office/drawing/2014/main" id="{BDBAB353-E33C-4B8D-9FDF-B75AA4CC8365}"/>
                  </a:ext>
                </a:extLst>
              </p:cNvPr>
              <p:cNvSpPr/>
              <p:nvPr/>
            </p:nvSpPr>
            <p:spPr>
              <a:xfrm>
                <a:off x="5222860" y="2395359"/>
                <a:ext cx="246260" cy="5223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3621" extrusionOk="0">
                    <a:moveTo>
                      <a:pt x="1706" y="1"/>
                    </a:moveTo>
                    <a:cubicBezTo>
                      <a:pt x="1694" y="257"/>
                      <a:pt x="1672" y="498"/>
                      <a:pt x="1640" y="724"/>
                    </a:cubicBezTo>
                    <a:lnTo>
                      <a:pt x="1640" y="724"/>
                    </a:lnTo>
                    <a:cubicBezTo>
                      <a:pt x="1672" y="509"/>
                      <a:pt x="1694" y="286"/>
                      <a:pt x="1706" y="53"/>
                    </a:cubicBezTo>
                    <a:lnTo>
                      <a:pt x="1706" y="1"/>
                    </a:lnTo>
                    <a:close/>
                    <a:moveTo>
                      <a:pt x="1640" y="724"/>
                    </a:moveTo>
                    <a:lnTo>
                      <a:pt x="1640" y="724"/>
                    </a:lnTo>
                    <a:cubicBezTo>
                      <a:pt x="1599" y="993"/>
                      <a:pt x="1543" y="1249"/>
                      <a:pt x="1469" y="1497"/>
                    </a:cubicBezTo>
                    <a:cubicBezTo>
                      <a:pt x="1543" y="1264"/>
                      <a:pt x="1599" y="1006"/>
                      <a:pt x="1640" y="724"/>
                    </a:cubicBezTo>
                    <a:close/>
                    <a:moveTo>
                      <a:pt x="815" y="2834"/>
                    </a:moveTo>
                    <a:lnTo>
                      <a:pt x="735" y="2913"/>
                    </a:lnTo>
                    <a:cubicBezTo>
                      <a:pt x="472" y="3123"/>
                      <a:pt x="237" y="3358"/>
                      <a:pt x="0" y="3621"/>
                    </a:cubicBezTo>
                    <a:cubicBezTo>
                      <a:pt x="210" y="3411"/>
                      <a:pt x="420" y="3201"/>
                      <a:pt x="630" y="3018"/>
                    </a:cubicBezTo>
                    <a:cubicBezTo>
                      <a:pt x="710" y="2966"/>
                      <a:pt x="762" y="2913"/>
                      <a:pt x="815" y="2834"/>
                    </a:cubicBezTo>
                    <a:close/>
                  </a:path>
                </a:pathLst>
              </a:custGeom>
              <a:solidFill>
                <a:srgbClr val="E4E3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Google Shape;1304;p33">
                <a:extLst>
                  <a:ext uri="{FF2B5EF4-FFF2-40B4-BE49-F238E27FC236}">
                    <a16:creationId xmlns:a16="http://schemas.microsoft.com/office/drawing/2014/main" id="{BC36599C-52E5-40BD-B179-AC1C45D4E34D}"/>
                  </a:ext>
                </a:extLst>
              </p:cNvPr>
              <p:cNvSpPr/>
              <p:nvPr/>
            </p:nvSpPr>
            <p:spPr>
              <a:xfrm>
                <a:off x="5215214" y="1994156"/>
                <a:ext cx="314498" cy="93511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6482" extrusionOk="0">
                    <a:moveTo>
                      <a:pt x="1340" y="1"/>
                    </a:moveTo>
                    <a:cubicBezTo>
                      <a:pt x="1627" y="735"/>
                      <a:pt x="1785" y="1602"/>
                      <a:pt x="1759" y="2467"/>
                    </a:cubicBezTo>
                    <a:lnTo>
                      <a:pt x="1759" y="2834"/>
                    </a:lnTo>
                    <a:cubicBezTo>
                      <a:pt x="1732" y="3359"/>
                      <a:pt x="1655" y="3831"/>
                      <a:pt x="1522" y="4278"/>
                    </a:cubicBezTo>
                    <a:cubicBezTo>
                      <a:pt x="1365" y="4933"/>
                      <a:pt x="1103" y="5380"/>
                      <a:pt x="868" y="5615"/>
                    </a:cubicBezTo>
                    <a:cubicBezTo>
                      <a:pt x="815" y="5694"/>
                      <a:pt x="763" y="5747"/>
                      <a:pt x="683" y="5799"/>
                    </a:cubicBezTo>
                    <a:cubicBezTo>
                      <a:pt x="473" y="5982"/>
                      <a:pt x="263" y="6192"/>
                      <a:pt x="53" y="6402"/>
                    </a:cubicBezTo>
                    <a:cubicBezTo>
                      <a:pt x="28" y="6429"/>
                      <a:pt x="28" y="6454"/>
                      <a:pt x="1" y="6481"/>
                    </a:cubicBezTo>
                    <a:lnTo>
                      <a:pt x="525" y="6481"/>
                    </a:lnTo>
                    <a:cubicBezTo>
                      <a:pt x="683" y="6297"/>
                      <a:pt x="868" y="6139"/>
                      <a:pt x="1050" y="5982"/>
                    </a:cubicBezTo>
                    <a:cubicBezTo>
                      <a:pt x="1312" y="5747"/>
                      <a:pt x="1575" y="5327"/>
                      <a:pt x="1759" y="4803"/>
                    </a:cubicBezTo>
                    <a:cubicBezTo>
                      <a:pt x="1995" y="4225"/>
                      <a:pt x="2099" y="3543"/>
                      <a:pt x="2152" y="2782"/>
                    </a:cubicBezTo>
                    <a:cubicBezTo>
                      <a:pt x="2179" y="1890"/>
                      <a:pt x="2074" y="973"/>
                      <a:pt x="1785" y="133"/>
                    </a:cubicBezTo>
                    <a:cubicBezTo>
                      <a:pt x="1785" y="81"/>
                      <a:pt x="1759" y="28"/>
                      <a:pt x="1732" y="1"/>
                    </a:cubicBezTo>
                    <a:close/>
                  </a:path>
                </a:pathLst>
              </a:custGeom>
              <a:solidFill>
                <a:srgbClr val="CF99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Google Shape;1305;p33">
                <a:extLst>
                  <a:ext uri="{FF2B5EF4-FFF2-40B4-BE49-F238E27FC236}">
                    <a16:creationId xmlns:a16="http://schemas.microsoft.com/office/drawing/2014/main" id="{59B418CF-A52C-4671-BA18-162946A1E491}"/>
                  </a:ext>
                </a:extLst>
              </p:cNvPr>
              <p:cNvSpPr/>
              <p:nvPr/>
            </p:nvSpPr>
            <p:spPr>
              <a:xfrm>
                <a:off x="3675176" y="2395359"/>
                <a:ext cx="242221" cy="52237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3621" extrusionOk="0">
                    <a:moveTo>
                      <a:pt x="0" y="1"/>
                    </a:moveTo>
                    <a:lnTo>
                      <a:pt x="0" y="53"/>
                    </a:lnTo>
                    <a:cubicBezTo>
                      <a:pt x="25" y="578"/>
                      <a:pt x="105" y="1077"/>
                      <a:pt x="235" y="1497"/>
                    </a:cubicBezTo>
                    <a:cubicBezTo>
                      <a:pt x="105" y="1077"/>
                      <a:pt x="25" y="578"/>
                      <a:pt x="0" y="1"/>
                    </a:cubicBezTo>
                    <a:close/>
                    <a:moveTo>
                      <a:pt x="892" y="2834"/>
                    </a:moveTo>
                    <a:lnTo>
                      <a:pt x="892" y="2834"/>
                    </a:lnTo>
                    <a:cubicBezTo>
                      <a:pt x="944" y="2913"/>
                      <a:pt x="997" y="2966"/>
                      <a:pt x="1075" y="3018"/>
                    </a:cubicBezTo>
                    <a:cubicBezTo>
                      <a:pt x="1284" y="3201"/>
                      <a:pt x="1494" y="3411"/>
                      <a:pt x="1679" y="3621"/>
                    </a:cubicBezTo>
                    <a:cubicBezTo>
                      <a:pt x="1469" y="3358"/>
                      <a:pt x="1232" y="3123"/>
                      <a:pt x="970" y="2913"/>
                    </a:cubicBezTo>
                    <a:lnTo>
                      <a:pt x="892" y="2834"/>
                    </a:lnTo>
                    <a:close/>
                  </a:path>
                </a:pathLst>
              </a:custGeom>
              <a:solidFill>
                <a:srgbClr val="E4E3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Google Shape;1306;p33">
                <a:extLst>
                  <a:ext uri="{FF2B5EF4-FFF2-40B4-BE49-F238E27FC236}">
                    <a16:creationId xmlns:a16="http://schemas.microsoft.com/office/drawing/2014/main" id="{7C462014-3254-47AA-BF04-D9694FF589C9}"/>
                  </a:ext>
                </a:extLst>
              </p:cNvPr>
              <p:cNvSpPr/>
              <p:nvPr/>
            </p:nvSpPr>
            <p:spPr>
              <a:xfrm>
                <a:off x="3614584" y="1994156"/>
                <a:ext cx="314065" cy="935110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482" extrusionOk="0">
                    <a:moveTo>
                      <a:pt x="445" y="1"/>
                    </a:moveTo>
                    <a:cubicBezTo>
                      <a:pt x="420" y="28"/>
                      <a:pt x="393" y="81"/>
                      <a:pt x="393" y="133"/>
                    </a:cubicBezTo>
                    <a:cubicBezTo>
                      <a:pt x="105" y="973"/>
                      <a:pt x="0" y="1890"/>
                      <a:pt x="26" y="2782"/>
                    </a:cubicBezTo>
                    <a:cubicBezTo>
                      <a:pt x="53" y="3543"/>
                      <a:pt x="183" y="4225"/>
                      <a:pt x="393" y="4803"/>
                    </a:cubicBezTo>
                    <a:cubicBezTo>
                      <a:pt x="603" y="5327"/>
                      <a:pt x="865" y="5747"/>
                      <a:pt x="1127" y="5982"/>
                    </a:cubicBezTo>
                    <a:cubicBezTo>
                      <a:pt x="1312" y="6139"/>
                      <a:pt x="1495" y="6297"/>
                      <a:pt x="1652" y="6481"/>
                    </a:cubicBezTo>
                    <a:lnTo>
                      <a:pt x="2177" y="6481"/>
                    </a:lnTo>
                    <a:lnTo>
                      <a:pt x="2099" y="6402"/>
                    </a:lnTo>
                    <a:cubicBezTo>
                      <a:pt x="1914" y="6192"/>
                      <a:pt x="1704" y="5982"/>
                      <a:pt x="1495" y="5799"/>
                    </a:cubicBezTo>
                    <a:cubicBezTo>
                      <a:pt x="1417" y="5747"/>
                      <a:pt x="1364" y="5694"/>
                      <a:pt x="1312" y="5615"/>
                    </a:cubicBezTo>
                    <a:cubicBezTo>
                      <a:pt x="1075" y="5380"/>
                      <a:pt x="813" y="4933"/>
                      <a:pt x="655" y="4278"/>
                    </a:cubicBezTo>
                    <a:cubicBezTo>
                      <a:pt x="525" y="3858"/>
                      <a:pt x="445" y="3359"/>
                      <a:pt x="420" y="2834"/>
                    </a:cubicBezTo>
                    <a:lnTo>
                      <a:pt x="420" y="2494"/>
                    </a:lnTo>
                    <a:cubicBezTo>
                      <a:pt x="393" y="1602"/>
                      <a:pt x="550" y="735"/>
                      <a:pt x="8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Google Shape;1307;p33">
                <a:extLst>
                  <a:ext uri="{FF2B5EF4-FFF2-40B4-BE49-F238E27FC236}">
                    <a16:creationId xmlns:a16="http://schemas.microsoft.com/office/drawing/2014/main" id="{005E79AB-CF8A-4EC3-BA6D-2F6521555392}"/>
                  </a:ext>
                </a:extLst>
              </p:cNvPr>
              <p:cNvSpPr/>
              <p:nvPr/>
            </p:nvSpPr>
            <p:spPr>
              <a:xfrm>
                <a:off x="4647528" y="3084083"/>
                <a:ext cx="518777" cy="507371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517" extrusionOk="0">
                    <a:moveTo>
                      <a:pt x="3149" y="1"/>
                    </a:moveTo>
                    <a:cubicBezTo>
                      <a:pt x="2494" y="1103"/>
                      <a:pt x="2232" y="2232"/>
                      <a:pt x="2047" y="3124"/>
                    </a:cubicBezTo>
                    <a:lnTo>
                      <a:pt x="1" y="3124"/>
                    </a:lnTo>
                    <a:lnTo>
                      <a:pt x="1" y="3516"/>
                    </a:lnTo>
                    <a:lnTo>
                      <a:pt x="2362" y="3516"/>
                    </a:lnTo>
                    <a:lnTo>
                      <a:pt x="2414" y="3201"/>
                    </a:lnTo>
                    <a:cubicBezTo>
                      <a:pt x="2572" y="2467"/>
                      <a:pt x="2756" y="1680"/>
                      <a:pt x="3149" y="868"/>
                    </a:cubicBezTo>
                    <a:cubicBezTo>
                      <a:pt x="3281" y="553"/>
                      <a:pt x="3438" y="263"/>
                      <a:pt x="3596" y="1"/>
                    </a:cubicBezTo>
                    <a:close/>
                  </a:path>
                </a:pathLst>
              </a:custGeom>
              <a:solidFill>
                <a:srgbClr val="D4B3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Google Shape;1308;p33">
                <a:extLst>
                  <a:ext uri="{FF2B5EF4-FFF2-40B4-BE49-F238E27FC236}">
                    <a16:creationId xmlns:a16="http://schemas.microsoft.com/office/drawing/2014/main" id="{57366EC6-CB8A-439F-B7F9-766C71962D83}"/>
                  </a:ext>
                </a:extLst>
              </p:cNvPr>
              <p:cNvSpPr/>
              <p:nvPr/>
            </p:nvSpPr>
            <p:spPr>
              <a:xfrm>
                <a:off x="3973950" y="3084083"/>
                <a:ext cx="518777" cy="507371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517" extrusionOk="0">
                    <a:moveTo>
                      <a:pt x="0" y="1"/>
                    </a:moveTo>
                    <a:cubicBezTo>
                      <a:pt x="185" y="263"/>
                      <a:pt x="343" y="553"/>
                      <a:pt x="473" y="868"/>
                    </a:cubicBezTo>
                    <a:cubicBezTo>
                      <a:pt x="840" y="1680"/>
                      <a:pt x="1050" y="2467"/>
                      <a:pt x="1182" y="3201"/>
                    </a:cubicBezTo>
                    <a:lnTo>
                      <a:pt x="1260" y="3516"/>
                    </a:lnTo>
                    <a:lnTo>
                      <a:pt x="3595" y="3516"/>
                    </a:lnTo>
                    <a:lnTo>
                      <a:pt x="3595" y="3124"/>
                    </a:lnTo>
                    <a:lnTo>
                      <a:pt x="1574" y="3124"/>
                    </a:lnTo>
                    <a:cubicBezTo>
                      <a:pt x="1392" y="2232"/>
                      <a:pt x="1102" y="1103"/>
                      <a:pt x="4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Google Shape;1309;p33">
                <a:extLst>
                  <a:ext uri="{FF2B5EF4-FFF2-40B4-BE49-F238E27FC236}">
                    <a16:creationId xmlns:a16="http://schemas.microsoft.com/office/drawing/2014/main" id="{8FB523F9-A862-4817-AA54-75BC446E229A}"/>
                  </a:ext>
                </a:extLst>
              </p:cNvPr>
              <p:cNvSpPr/>
              <p:nvPr/>
            </p:nvSpPr>
            <p:spPr>
              <a:xfrm>
                <a:off x="3852767" y="2929141"/>
                <a:ext cx="1438322" cy="155082"/>
              </a:xfrm>
              <a:custGeom>
                <a:avLst/>
                <a:gdLst/>
                <a:ahLst/>
                <a:cxnLst/>
                <a:rect l="l" t="t" r="r" b="b"/>
                <a:pathLst>
                  <a:path w="9970" h="1075" extrusionOk="0">
                    <a:moveTo>
                      <a:pt x="1" y="0"/>
                    </a:moveTo>
                    <a:cubicBezTo>
                      <a:pt x="316" y="315"/>
                      <a:pt x="605" y="683"/>
                      <a:pt x="840" y="1075"/>
                    </a:cubicBezTo>
                    <a:lnTo>
                      <a:pt x="1313" y="1075"/>
                    </a:lnTo>
                    <a:cubicBezTo>
                      <a:pt x="1078" y="708"/>
                      <a:pt x="840" y="340"/>
                      <a:pt x="526" y="0"/>
                    </a:cubicBezTo>
                    <a:close/>
                    <a:moveTo>
                      <a:pt x="9445" y="0"/>
                    </a:moveTo>
                    <a:cubicBezTo>
                      <a:pt x="9130" y="340"/>
                      <a:pt x="8868" y="708"/>
                      <a:pt x="8658" y="1075"/>
                    </a:cubicBezTo>
                    <a:lnTo>
                      <a:pt x="9105" y="1075"/>
                    </a:lnTo>
                    <a:cubicBezTo>
                      <a:pt x="9367" y="683"/>
                      <a:pt x="9630" y="315"/>
                      <a:pt x="9969" y="0"/>
                    </a:cubicBezTo>
                    <a:close/>
                  </a:path>
                </a:pathLst>
              </a:custGeom>
              <a:solidFill>
                <a:srgbClr val="E4E3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Google Shape;1310;p33">
                <a:extLst>
                  <a:ext uri="{FF2B5EF4-FFF2-40B4-BE49-F238E27FC236}">
                    <a16:creationId xmlns:a16="http://schemas.microsoft.com/office/drawing/2014/main" id="{4F6267CF-695C-4E16-887E-03BB793F4951}"/>
                  </a:ext>
                </a:extLst>
              </p:cNvPr>
              <p:cNvSpPr/>
              <p:nvPr/>
            </p:nvSpPr>
            <p:spPr>
              <a:xfrm>
                <a:off x="4492586" y="3534624"/>
                <a:ext cx="155085" cy="56839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394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1075" y="393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E4E3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Google Shape;1311;p33">
                <a:extLst>
                  <a:ext uri="{FF2B5EF4-FFF2-40B4-BE49-F238E27FC236}">
                    <a16:creationId xmlns:a16="http://schemas.microsoft.com/office/drawing/2014/main" id="{4D373342-8CD4-4228-8B0E-D0B86D230FE3}"/>
                  </a:ext>
                </a:extLst>
              </p:cNvPr>
              <p:cNvSpPr/>
              <p:nvPr/>
            </p:nvSpPr>
            <p:spPr>
              <a:xfrm>
                <a:off x="3678782" y="1839215"/>
                <a:ext cx="1786433" cy="155082"/>
              </a:xfrm>
              <a:custGeom>
                <a:avLst/>
                <a:gdLst/>
                <a:ahLst/>
                <a:cxnLst/>
                <a:rect l="l" t="t" r="r" b="b"/>
                <a:pathLst>
                  <a:path w="12383" h="1075" extrusionOk="0">
                    <a:moveTo>
                      <a:pt x="500" y="0"/>
                    </a:moveTo>
                    <a:cubicBezTo>
                      <a:pt x="290" y="315"/>
                      <a:pt x="132" y="682"/>
                      <a:pt x="0" y="1075"/>
                    </a:cubicBezTo>
                    <a:lnTo>
                      <a:pt x="395" y="1075"/>
                    </a:lnTo>
                    <a:cubicBezTo>
                      <a:pt x="552" y="682"/>
                      <a:pt x="735" y="315"/>
                      <a:pt x="945" y="0"/>
                    </a:cubicBezTo>
                    <a:close/>
                    <a:moveTo>
                      <a:pt x="11413" y="0"/>
                    </a:moveTo>
                    <a:cubicBezTo>
                      <a:pt x="11648" y="315"/>
                      <a:pt x="11832" y="682"/>
                      <a:pt x="11990" y="1075"/>
                    </a:cubicBezTo>
                    <a:lnTo>
                      <a:pt x="12382" y="1075"/>
                    </a:lnTo>
                    <a:cubicBezTo>
                      <a:pt x="12252" y="682"/>
                      <a:pt x="12067" y="315"/>
                      <a:pt x="11885" y="0"/>
                    </a:cubicBezTo>
                    <a:close/>
                  </a:path>
                </a:pathLst>
              </a:custGeom>
              <a:solidFill>
                <a:srgbClr val="E4E3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Google Shape;1312;p33">
                <a:extLst>
                  <a:ext uri="{FF2B5EF4-FFF2-40B4-BE49-F238E27FC236}">
                    <a16:creationId xmlns:a16="http://schemas.microsoft.com/office/drawing/2014/main" id="{ABE23FC9-619F-4ABA-9F3E-612427DFC7AF}"/>
                  </a:ext>
                </a:extLst>
              </p:cNvPr>
              <p:cNvSpPr/>
              <p:nvPr/>
            </p:nvSpPr>
            <p:spPr>
              <a:xfrm>
                <a:off x="3879456" y="3992379"/>
                <a:ext cx="1396485" cy="250007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1733" extrusionOk="0">
                    <a:moveTo>
                      <a:pt x="945" y="1"/>
                    </a:moveTo>
                    <a:cubicBezTo>
                      <a:pt x="420" y="1"/>
                      <a:pt x="1" y="368"/>
                      <a:pt x="1" y="840"/>
                    </a:cubicBezTo>
                    <a:lnTo>
                      <a:pt x="1" y="893"/>
                    </a:lnTo>
                    <a:cubicBezTo>
                      <a:pt x="1" y="1365"/>
                      <a:pt x="420" y="1732"/>
                      <a:pt x="945" y="1732"/>
                    </a:cubicBezTo>
                    <a:lnTo>
                      <a:pt x="8735" y="1732"/>
                    </a:lnTo>
                    <a:cubicBezTo>
                      <a:pt x="9260" y="1732"/>
                      <a:pt x="9680" y="1365"/>
                      <a:pt x="9680" y="893"/>
                    </a:cubicBezTo>
                    <a:lnTo>
                      <a:pt x="9680" y="840"/>
                    </a:lnTo>
                    <a:cubicBezTo>
                      <a:pt x="9680" y="368"/>
                      <a:pt x="9260" y="1"/>
                      <a:pt x="8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Google Shape;1313;p33">
                <a:extLst>
                  <a:ext uri="{FF2B5EF4-FFF2-40B4-BE49-F238E27FC236}">
                    <a16:creationId xmlns:a16="http://schemas.microsoft.com/office/drawing/2014/main" id="{9A88D130-5661-4BC4-9741-FB7179CCF141}"/>
                  </a:ext>
                </a:extLst>
              </p:cNvPr>
              <p:cNvSpPr/>
              <p:nvPr/>
            </p:nvSpPr>
            <p:spPr>
              <a:xfrm>
                <a:off x="3879456" y="4230994"/>
                <a:ext cx="1396485" cy="253613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1758" extrusionOk="0">
                    <a:moveTo>
                      <a:pt x="945" y="1"/>
                    </a:moveTo>
                    <a:cubicBezTo>
                      <a:pt x="420" y="1"/>
                      <a:pt x="1" y="393"/>
                      <a:pt x="1" y="865"/>
                    </a:cubicBezTo>
                    <a:lnTo>
                      <a:pt x="1" y="892"/>
                    </a:lnTo>
                    <a:cubicBezTo>
                      <a:pt x="1" y="1365"/>
                      <a:pt x="420" y="1757"/>
                      <a:pt x="945" y="1757"/>
                    </a:cubicBezTo>
                    <a:lnTo>
                      <a:pt x="8735" y="1757"/>
                    </a:lnTo>
                    <a:cubicBezTo>
                      <a:pt x="9260" y="1757"/>
                      <a:pt x="9680" y="1365"/>
                      <a:pt x="9680" y="892"/>
                    </a:cubicBezTo>
                    <a:lnTo>
                      <a:pt x="9680" y="865"/>
                    </a:lnTo>
                    <a:cubicBezTo>
                      <a:pt x="9680" y="393"/>
                      <a:pt x="9260" y="1"/>
                      <a:pt x="8735" y="1"/>
                    </a:cubicBez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Google Shape;1314;p33">
                <a:extLst>
                  <a:ext uri="{FF2B5EF4-FFF2-40B4-BE49-F238E27FC236}">
                    <a16:creationId xmlns:a16="http://schemas.microsoft.com/office/drawing/2014/main" id="{092EB954-E6E1-475D-AD22-67DC32FD5334}"/>
                  </a:ext>
                </a:extLst>
              </p:cNvPr>
              <p:cNvSpPr/>
              <p:nvPr/>
            </p:nvSpPr>
            <p:spPr>
              <a:xfrm>
                <a:off x="4049690" y="4476823"/>
                <a:ext cx="1052125" cy="253902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760" extrusionOk="0">
                    <a:moveTo>
                      <a:pt x="944" y="1"/>
                    </a:moveTo>
                    <a:cubicBezTo>
                      <a:pt x="420" y="1"/>
                      <a:pt x="0" y="395"/>
                      <a:pt x="0" y="867"/>
                    </a:cubicBezTo>
                    <a:lnTo>
                      <a:pt x="0" y="893"/>
                    </a:lnTo>
                    <a:cubicBezTo>
                      <a:pt x="0" y="1365"/>
                      <a:pt x="420" y="1759"/>
                      <a:pt x="944" y="1759"/>
                    </a:cubicBezTo>
                    <a:lnTo>
                      <a:pt x="6376" y="1759"/>
                    </a:lnTo>
                    <a:cubicBezTo>
                      <a:pt x="6873" y="1759"/>
                      <a:pt x="7293" y="1365"/>
                      <a:pt x="7293" y="893"/>
                    </a:cubicBezTo>
                    <a:lnTo>
                      <a:pt x="7293" y="867"/>
                    </a:lnTo>
                    <a:cubicBezTo>
                      <a:pt x="7293" y="395"/>
                      <a:pt x="6873" y="1"/>
                      <a:pt x="63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41" name="Google Shape;1315;p33">
                <a:extLst>
                  <a:ext uri="{FF2B5EF4-FFF2-40B4-BE49-F238E27FC236}">
                    <a16:creationId xmlns:a16="http://schemas.microsoft.com/office/drawing/2014/main" id="{D74F8CB5-8C28-4360-9B8E-4EF2518E4D33}"/>
                  </a:ext>
                </a:extLst>
              </p:cNvPr>
              <p:cNvCxnSpPr>
                <a:cxnSpLocks/>
                <a:stCxn id="52" idx="3"/>
              </p:cNvCxnSpPr>
              <p:nvPr/>
            </p:nvCxnSpPr>
            <p:spPr>
              <a:xfrm>
                <a:off x="2436497" y="1306429"/>
                <a:ext cx="1673997" cy="662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  <p:cxnSp>
            <p:nvCxnSpPr>
              <p:cNvPr id="43" name="Google Shape;1317;p33">
                <a:extLst>
                  <a:ext uri="{FF2B5EF4-FFF2-40B4-BE49-F238E27FC236}">
                    <a16:creationId xmlns:a16="http://schemas.microsoft.com/office/drawing/2014/main" id="{EBB878A0-EE5C-4B0B-9F0E-F7B3D8D6CD0A}"/>
                  </a:ext>
                </a:extLst>
              </p:cNvPr>
              <p:cNvCxnSpPr>
                <a:cxnSpLocks/>
                <a:stCxn id="48" idx="3"/>
              </p:cNvCxnSpPr>
              <p:nvPr/>
            </p:nvCxnSpPr>
            <p:spPr>
              <a:xfrm>
                <a:off x="2397363" y="3185050"/>
                <a:ext cx="1607023" cy="1697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  <p:cxnSp>
            <p:nvCxnSpPr>
              <p:cNvPr id="44" name="Google Shape;1318;p33">
                <a:extLst>
                  <a:ext uri="{FF2B5EF4-FFF2-40B4-BE49-F238E27FC236}">
                    <a16:creationId xmlns:a16="http://schemas.microsoft.com/office/drawing/2014/main" id="{955AA1FB-8746-4A11-838E-F67E665F75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57650" y="1313050"/>
                <a:ext cx="1036974" cy="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  <p:cxnSp>
            <p:nvCxnSpPr>
              <p:cNvPr id="46" name="Google Shape;1320;p33">
                <a:extLst>
                  <a:ext uri="{FF2B5EF4-FFF2-40B4-BE49-F238E27FC236}">
                    <a16:creationId xmlns:a16="http://schemas.microsoft.com/office/drawing/2014/main" id="{930411C0-2921-4D9B-97DB-C2A2D48ADA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517" y="3298684"/>
                <a:ext cx="9121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35016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grpSp>
        <p:nvGrpSpPr>
          <p:cNvPr id="53" name="Google Shape;1764;p39">
            <a:extLst>
              <a:ext uri="{FF2B5EF4-FFF2-40B4-BE49-F238E27FC236}">
                <a16:creationId xmlns:a16="http://schemas.microsoft.com/office/drawing/2014/main" id="{EDCCAD83-1EFB-4C9D-B792-85EA9E5AB3F0}"/>
              </a:ext>
            </a:extLst>
          </p:cNvPr>
          <p:cNvGrpSpPr/>
          <p:nvPr/>
        </p:nvGrpSpPr>
        <p:grpSpPr>
          <a:xfrm>
            <a:off x="884387" y="2501463"/>
            <a:ext cx="9279115" cy="3930868"/>
            <a:chOff x="769388" y="1534600"/>
            <a:chExt cx="7993612" cy="3196119"/>
          </a:xfrm>
        </p:grpSpPr>
        <p:sp>
          <p:nvSpPr>
            <p:cNvPr id="54" name="Google Shape;1765;p39">
              <a:extLst>
                <a:ext uri="{FF2B5EF4-FFF2-40B4-BE49-F238E27FC236}">
                  <a16:creationId xmlns:a16="http://schemas.microsoft.com/office/drawing/2014/main" id="{7E68C562-E0D5-40E9-BD5E-041C47A96D74}"/>
                </a:ext>
              </a:extLst>
            </p:cNvPr>
            <p:cNvSpPr/>
            <p:nvPr/>
          </p:nvSpPr>
          <p:spPr>
            <a:xfrm>
              <a:off x="1844201" y="4133497"/>
              <a:ext cx="1147250" cy="597222"/>
            </a:xfrm>
            <a:custGeom>
              <a:avLst/>
              <a:gdLst/>
              <a:ahLst/>
              <a:cxnLst/>
              <a:rect l="l" t="t" r="r" b="b"/>
              <a:pathLst>
                <a:path w="9359" h="4872" extrusionOk="0">
                  <a:moveTo>
                    <a:pt x="0" y="0"/>
                  </a:moveTo>
                  <a:lnTo>
                    <a:pt x="1770" y="3924"/>
                  </a:lnTo>
                  <a:cubicBezTo>
                    <a:pt x="1822" y="4461"/>
                    <a:pt x="3128" y="4871"/>
                    <a:pt x="4693" y="4871"/>
                  </a:cubicBezTo>
                  <a:cubicBezTo>
                    <a:pt x="6231" y="4871"/>
                    <a:pt x="7538" y="4461"/>
                    <a:pt x="7589" y="3924"/>
                  </a:cubicBezTo>
                  <a:lnTo>
                    <a:pt x="9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55" name="Google Shape;1766;p39">
              <a:extLst>
                <a:ext uri="{FF2B5EF4-FFF2-40B4-BE49-F238E27FC236}">
                  <a16:creationId xmlns:a16="http://schemas.microsoft.com/office/drawing/2014/main" id="{EA2E5DA7-3E77-46DF-9EED-6AFC0F6E86B8}"/>
                </a:ext>
              </a:extLst>
            </p:cNvPr>
            <p:cNvSpPr/>
            <p:nvPr/>
          </p:nvSpPr>
          <p:spPr>
            <a:xfrm>
              <a:off x="1630538" y="3643285"/>
              <a:ext cx="1577637" cy="638164"/>
            </a:xfrm>
            <a:custGeom>
              <a:avLst/>
              <a:gdLst/>
              <a:ahLst/>
              <a:cxnLst/>
              <a:rect l="l" t="t" r="r" b="b"/>
              <a:pathLst>
                <a:path w="12870" h="5206" extrusionOk="0">
                  <a:moveTo>
                    <a:pt x="0" y="0"/>
                  </a:moveTo>
                  <a:lnTo>
                    <a:pt x="1743" y="3999"/>
                  </a:lnTo>
                  <a:cubicBezTo>
                    <a:pt x="1743" y="4666"/>
                    <a:pt x="3846" y="5205"/>
                    <a:pt x="6436" y="5205"/>
                  </a:cubicBezTo>
                  <a:cubicBezTo>
                    <a:pt x="9024" y="5205"/>
                    <a:pt x="11127" y="4666"/>
                    <a:pt x="11127" y="3999"/>
                  </a:cubicBezTo>
                  <a:lnTo>
                    <a:pt x="128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56" name="Google Shape;1767;p39">
              <a:extLst>
                <a:ext uri="{FF2B5EF4-FFF2-40B4-BE49-F238E27FC236}">
                  <a16:creationId xmlns:a16="http://schemas.microsoft.com/office/drawing/2014/main" id="{A152ABAE-F3DF-4312-A055-EBD27D46E333}"/>
                </a:ext>
              </a:extLst>
            </p:cNvPr>
            <p:cNvSpPr/>
            <p:nvPr/>
          </p:nvSpPr>
          <p:spPr>
            <a:xfrm>
              <a:off x="1416752" y="3152950"/>
              <a:ext cx="2005205" cy="638287"/>
            </a:xfrm>
            <a:custGeom>
              <a:avLst/>
              <a:gdLst/>
              <a:ahLst/>
              <a:cxnLst/>
              <a:rect l="l" t="t" r="r" b="b"/>
              <a:pathLst>
                <a:path w="16358" h="5207" extrusionOk="0">
                  <a:moveTo>
                    <a:pt x="1" y="1"/>
                  </a:moveTo>
                  <a:lnTo>
                    <a:pt x="1744" y="4000"/>
                  </a:lnTo>
                  <a:cubicBezTo>
                    <a:pt x="1744" y="4667"/>
                    <a:pt x="4616" y="5206"/>
                    <a:pt x="8180" y="5206"/>
                  </a:cubicBezTo>
                  <a:cubicBezTo>
                    <a:pt x="11743" y="5206"/>
                    <a:pt x="14614" y="4667"/>
                    <a:pt x="14614" y="4000"/>
                  </a:cubicBezTo>
                  <a:lnTo>
                    <a:pt x="163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57" name="Google Shape;1768;p39">
              <a:extLst>
                <a:ext uri="{FF2B5EF4-FFF2-40B4-BE49-F238E27FC236}">
                  <a16:creationId xmlns:a16="http://schemas.microsoft.com/office/drawing/2014/main" id="{88D0D2B8-4C44-48AD-A33A-227AE3D27F5C}"/>
                </a:ext>
              </a:extLst>
            </p:cNvPr>
            <p:cNvSpPr/>
            <p:nvPr/>
          </p:nvSpPr>
          <p:spPr>
            <a:xfrm>
              <a:off x="1200024" y="2662738"/>
              <a:ext cx="2438901" cy="638164"/>
            </a:xfrm>
            <a:custGeom>
              <a:avLst/>
              <a:gdLst/>
              <a:ahLst/>
              <a:cxnLst/>
              <a:rect l="l" t="t" r="r" b="b"/>
              <a:pathLst>
                <a:path w="19896" h="5206" extrusionOk="0">
                  <a:moveTo>
                    <a:pt x="1" y="1"/>
                  </a:moveTo>
                  <a:lnTo>
                    <a:pt x="1769" y="4000"/>
                  </a:lnTo>
                  <a:cubicBezTo>
                    <a:pt x="1769" y="4666"/>
                    <a:pt x="5436" y="5206"/>
                    <a:pt x="9948" y="5206"/>
                  </a:cubicBezTo>
                  <a:cubicBezTo>
                    <a:pt x="14460" y="5206"/>
                    <a:pt x="18125" y="4666"/>
                    <a:pt x="18125" y="4000"/>
                  </a:cubicBezTo>
                  <a:lnTo>
                    <a:pt x="19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58" name="Google Shape;1769;p39">
              <a:extLst>
                <a:ext uri="{FF2B5EF4-FFF2-40B4-BE49-F238E27FC236}">
                  <a16:creationId xmlns:a16="http://schemas.microsoft.com/office/drawing/2014/main" id="{52E36011-04FB-445C-A46F-7700A795ECD2}"/>
                </a:ext>
              </a:extLst>
            </p:cNvPr>
            <p:cNvSpPr/>
            <p:nvPr/>
          </p:nvSpPr>
          <p:spPr>
            <a:xfrm>
              <a:off x="986361" y="2172526"/>
              <a:ext cx="2866224" cy="638164"/>
            </a:xfrm>
            <a:custGeom>
              <a:avLst/>
              <a:gdLst/>
              <a:ahLst/>
              <a:cxnLst/>
              <a:rect l="l" t="t" r="r" b="b"/>
              <a:pathLst>
                <a:path w="23382" h="5206" extrusionOk="0">
                  <a:moveTo>
                    <a:pt x="1" y="0"/>
                  </a:moveTo>
                  <a:lnTo>
                    <a:pt x="1744" y="4000"/>
                  </a:lnTo>
                  <a:cubicBezTo>
                    <a:pt x="1744" y="4666"/>
                    <a:pt x="6205" y="5205"/>
                    <a:pt x="11691" y="5205"/>
                  </a:cubicBezTo>
                  <a:cubicBezTo>
                    <a:pt x="17177" y="5205"/>
                    <a:pt x="21638" y="4666"/>
                    <a:pt x="21638" y="4000"/>
                  </a:cubicBezTo>
                  <a:lnTo>
                    <a:pt x="233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59" name="Google Shape;1770;p39">
              <a:extLst>
                <a:ext uri="{FF2B5EF4-FFF2-40B4-BE49-F238E27FC236}">
                  <a16:creationId xmlns:a16="http://schemas.microsoft.com/office/drawing/2014/main" id="{AE39CF97-1BF4-4748-8676-F626E4C647D3}"/>
                </a:ext>
              </a:extLst>
            </p:cNvPr>
            <p:cNvSpPr/>
            <p:nvPr/>
          </p:nvSpPr>
          <p:spPr>
            <a:xfrm>
              <a:off x="769388" y="1682191"/>
              <a:ext cx="3299921" cy="638287"/>
            </a:xfrm>
            <a:custGeom>
              <a:avLst/>
              <a:gdLst/>
              <a:ahLst/>
              <a:cxnLst/>
              <a:rect l="l" t="t" r="r" b="b"/>
              <a:pathLst>
                <a:path w="26920" h="5207" extrusionOk="0">
                  <a:moveTo>
                    <a:pt x="1" y="1"/>
                  </a:moveTo>
                  <a:lnTo>
                    <a:pt x="1771" y="4000"/>
                  </a:lnTo>
                  <a:cubicBezTo>
                    <a:pt x="1771" y="4667"/>
                    <a:pt x="7001" y="5206"/>
                    <a:pt x="13461" y="5206"/>
                  </a:cubicBezTo>
                  <a:cubicBezTo>
                    <a:pt x="19922" y="5206"/>
                    <a:pt x="25151" y="4667"/>
                    <a:pt x="25151" y="4000"/>
                  </a:cubicBezTo>
                  <a:lnTo>
                    <a:pt x="269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60" name="Google Shape;1771;p39">
              <a:extLst>
                <a:ext uri="{FF2B5EF4-FFF2-40B4-BE49-F238E27FC236}">
                  <a16:creationId xmlns:a16="http://schemas.microsoft.com/office/drawing/2014/main" id="{B1A46CBE-127A-4BDF-AF9E-A664AE9E37D7}"/>
                </a:ext>
              </a:extLst>
            </p:cNvPr>
            <p:cNvSpPr/>
            <p:nvPr/>
          </p:nvSpPr>
          <p:spPr>
            <a:xfrm>
              <a:off x="769388" y="1534600"/>
              <a:ext cx="3299921" cy="295546"/>
            </a:xfrm>
            <a:custGeom>
              <a:avLst/>
              <a:gdLst/>
              <a:ahLst/>
              <a:cxnLst/>
              <a:rect l="l" t="t" r="r" b="b"/>
              <a:pathLst>
                <a:path w="26920" h="2411" extrusionOk="0">
                  <a:moveTo>
                    <a:pt x="13461" y="1"/>
                  </a:moveTo>
                  <a:cubicBezTo>
                    <a:pt x="6026" y="1"/>
                    <a:pt x="1" y="538"/>
                    <a:pt x="1" y="1205"/>
                  </a:cubicBezTo>
                  <a:cubicBezTo>
                    <a:pt x="1" y="1871"/>
                    <a:pt x="6026" y="2411"/>
                    <a:pt x="13461" y="2411"/>
                  </a:cubicBezTo>
                  <a:cubicBezTo>
                    <a:pt x="20896" y="2411"/>
                    <a:pt x="26919" y="1871"/>
                    <a:pt x="26919" y="1205"/>
                  </a:cubicBezTo>
                  <a:cubicBezTo>
                    <a:pt x="26919" y="538"/>
                    <a:pt x="20896" y="1"/>
                    <a:pt x="13461" y="1"/>
                  </a:cubicBezTo>
                  <a:close/>
                </a:path>
              </a:pathLst>
            </a:custGeom>
            <a:solidFill>
              <a:srgbClr val="CA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61" name="Google Shape;1772;p39">
              <a:extLst>
                <a:ext uri="{FF2B5EF4-FFF2-40B4-BE49-F238E27FC236}">
                  <a16:creationId xmlns:a16="http://schemas.microsoft.com/office/drawing/2014/main" id="{DC56B68D-266B-4FDA-8F7A-93CD44D02CC2}"/>
                </a:ext>
              </a:extLst>
            </p:cNvPr>
            <p:cNvSpPr txBox="1"/>
            <p:nvPr/>
          </p:nvSpPr>
          <p:spPr>
            <a:xfrm>
              <a:off x="5154600" y="1953850"/>
              <a:ext cx="3608400" cy="21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Intention of learning or didactic congruence</a:t>
              </a:r>
              <a:endParaRPr sz="2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1773;p39">
              <a:extLst>
                <a:ext uri="{FF2B5EF4-FFF2-40B4-BE49-F238E27FC236}">
                  <a16:creationId xmlns:a16="http://schemas.microsoft.com/office/drawing/2014/main" id="{9AFC80AD-91C2-4723-B00F-8BFCADEE9EF9}"/>
                </a:ext>
              </a:extLst>
            </p:cNvPr>
            <p:cNvSpPr txBox="1"/>
            <p:nvPr/>
          </p:nvSpPr>
          <p:spPr>
            <a:xfrm>
              <a:off x="5154600" y="2437156"/>
              <a:ext cx="3608400" cy="21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Motivational aspects</a:t>
              </a:r>
              <a:endParaRPr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1774;p39">
              <a:extLst>
                <a:ext uri="{FF2B5EF4-FFF2-40B4-BE49-F238E27FC236}">
                  <a16:creationId xmlns:a16="http://schemas.microsoft.com/office/drawing/2014/main" id="{739BE5F4-D1B4-45E1-8F34-46CDB7F6729B}"/>
                </a:ext>
              </a:extLst>
            </p:cNvPr>
            <p:cNvSpPr txBox="1"/>
            <p:nvPr/>
          </p:nvSpPr>
          <p:spPr>
            <a:xfrm>
              <a:off x="5154600" y="2920462"/>
              <a:ext cx="3608400" cy="21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Clarity of written language</a:t>
              </a:r>
              <a:endParaRPr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1775;p39">
              <a:extLst>
                <a:ext uri="{FF2B5EF4-FFF2-40B4-BE49-F238E27FC236}">
                  <a16:creationId xmlns:a16="http://schemas.microsoft.com/office/drawing/2014/main" id="{D16C520F-E2DA-4FD8-9DD5-C0680CA71444}"/>
                </a:ext>
              </a:extLst>
            </p:cNvPr>
            <p:cNvSpPr txBox="1"/>
            <p:nvPr/>
          </p:nvSpPr>
          <p:spPr>
            <a:xfrm>
              <a:off x="5154600" y="3403767"/>
              <a:ext cx="3608400" cy="21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Portability or accessibility from other devices</a:t>
              </a:r>
              <a:endParaRPr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1776;p39">
              <a:extLst>
                <a:ext uri="{FF2B5EF4-FFF2-40B4-BE49-F238E27FC236}">
                  <a16:creationId xmlns:a16="http://schemas.microsoft.com/office/drawing/2014/main" id="{E37DA429-2684-4C68-8B1D-809DDEA6F2C2}"/>
                </a:ext>
              </a:extLst>
            </p:cNvPr>
            <p:cNvSpPr txBox="1"/>
            <p:nvPr/>
          </p:nvSpPr>
          <p:spPr>
            <a:xfrm>
              <a:off x="5154600" y="3896598"/>
              <a:ext cx="3608400" cy="21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Colors that allow reading</a:t>
              </a:r>
              <a:endParaRPr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1777;p39">
              <a:extLst>
                <a:ext uri="{FF2B5EF4-FFF2-40B4-BE49-F238E27FC236}">
                  <a16:creationId xmlns:a16="http://schemas.microsoft.com/office/drawing/2014/main" id="{B302D071-7F80-421C-84C7-766724CD6408}"/>
                </a:ext>
              </a:extLst>
            </p:cNvPr>
            <p:cNvSpPr txBox="1"/>
            <p:nvPr/>
          </p:nvSpPr>
          <p:spPr>
            <a:xfrm>
              <a:off x="5154600" y="4373951"/>
              <a:ext cx="3608400" cy="21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Links according to the content</a:t>
              </a:r>
              <a:endParaRPr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" name="Google Shape;1778;p39">
              <a:extLst>
                <a:ext uri="{FF2B5EF4-FFF2-40B4-BE49-F238E27FC236}">
                  <a16:creationId xmlns:a16="http://schemas.microsoft.com/office/drawing/2014/main" id="{6DA0777C-3BDF-4A68-84BF-89A7513DE92F}"/>
                </a:ext>
              </a:extLst>
            </p:cNvPr>
            <p:cNvSpPr txBox="1"/>
            <p:nvPr/>
          </p:nvSpPr>
          <p:spPr>
            <a:xfrm>
              <a:off x="2095500" y="1954750"/>
              <a:ext cx="5697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2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1779;p39">
              <a:extLst>
                <a:ext uri="{FF2B5EF4-FFF2-40B4-BE49-F238E27FC236}">
                  <a16:creationId xmlns:a16="http://schemas.microsoft.com/office/drawing/2014/main" id="{8CB849E5-4321-45DB-81D6-57A4B23D2CA1}"/>
                </a:ext>
              </a:extLst>
            </p:cNvPr>
            <p:cNvSpPr txBox="1"/>
            <p:nvPr/>
          </p:nvSpPr>
          <p:spPr>
            <a:xfrm>
              <a:off x="2095500" y="2438056"/>
              <a:ext cx="5697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2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1780;p39">
              <a:extLst>
                <a:ext uri="{FF2B5EF4-FFF2-40B4-BE49-F238E27FC236}">
                  <a16:creationId xmlns:a16="http://schemas.microsoft.com/office/drawing/2014/main" id="{17C1C08C-D74A-4F3E-BA48-692EF02735C6}"/>
                </a:ext>
              </a:extLst>
            </p:cNvPr>
            <p:cNvSpPr txBox="1"/>
            <p:nvPr/>
          </p:nvSpPr>
          <p:spPr>
            <a:xfrm>
              <a:off x="2095500" y="2921362"/>
              <a:ext cx="5697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2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1781;p39">
              <a:extLst>
                <a:ext uri="{FF2B5EF4-FFF2-40B4-BE49-F238E27FC236}">
                  <a16:creationId xmlns:a16="http://schemas.microsoft.com/office/drawing/2014/main" id="{FD2B7E41-1D65-4444-9847-9AC9FE6C59E2}"/>
                </a:ext>
              </a:extLst>
            </p:cNvPr>
            <p:cNvSpPr txBox="1"/>
            <p:nvPr/>
          </p:nvSpPr>
          <p:spPr>
            <a:xfrm>
              <a:off x="2095500" y="3404667"/>
              <a:ext cx="5697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2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" name="Google Shape;1782;p39">
              <a:extLst>
                <a:ext uri="{FF2B5EF4-FFF2-40B4-BE49-F238E27FC236}">
                  <a16:creationId xmlns:a16="http://schemas.microsoft.com/office/drawing/2014/main" id="{1859E763-36B1-4F0D-BFAC-C8570B30DE21}"/>
                </a:ext>
              </a:extLst>
            </p:cNvPr>
            <p:cNvSpPr txBox="1"/>
            <p:nvPr/>
          </p:nvSpPr>
          <p:spPr>
            <a:xfrm>
              <a:off x="2095500" y="3897498"/>
              <a:ext cx="5697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2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1783;p39">
              <a:extLst>
                <a:ext uri="{FF2B5EF4-FFF2-40B4-BE49-F238E27FC236}">
                  <a16:creationId xmlns:a16="http://schemas.microsoft.com/office/drawing/2014/main" id="{89F3065D-4CD1-4DF2-8313-29513D97F412}"/>
                </a:ext>
              </a:extLst>
            </p:cNvPr>
            <p:cNvSpPr txBox="1"/>
            <p:nvPr/>
          </p:nvSpPr>
          <p:spPr>
            <a:xfrm>
              <a:off x="2095500" y="4374851"/>
              <a:ext cx="5697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2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3" name="Google Shape;1784;p39">
              <a:extLst>
                <a:ext uri="{FF2B5EF4-FFF2-40B4-BE49-F238E27FC236}">
                  <a16:creationId xmlns:a16="http://schemas.microsoft.com/office/drawing/2014/main" id="{C31118B3-9253-4D61-A740-0C662591CD7A}"/>
                </a:ext>
              </a:extLst>
            </p:cNvPr>
            <p:cNvCxnSpPr>
              <a:stCxn id="67" idx="3"/>
              <a:endCxn id="61" idx="1"/>
            </p:cNvCxnSpPr>
            <p:nvPr/>
          </p:nvCxnSpPr>
          <p:spPr>
            <a:xfrm>
              <a:off x="2665200" y="2059000"/>
              <a:ext cx="2489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oval" w="med" len="med"/>
            </a:ln>
          </p:spPr>
        </p:cxnSp>
        <p:cxnSp>
          <p:nvCxnSpPr>
            <p:cNvPr id="74" name="Google Shape;1785;p39">
              <a:extLst>
                <a:ext uri="{FF2B5EF4-FFF2-40B4-BE49-F238E27FC236}">
                  <a16:creationId xmlns:a16="http://schemas.microsoft.com/office/drawing/2014/main" id="{DEF04E6D-87F9-4694-8D02-FA42DB74062B}"/>
                </a:ext>
              </a:extLst>
            </p:cNvPr>
            <p:cNvCxnSpPr>
              <a:stCxn id="68" idx="3"/>
              <a:endCxn id="62" idx="1"/>
            </p:cNvCxnSpPr>
            <p:nvPr/>
          </p:nvCxnSpPr>
          <p:spPr>
            <a:xfrm>
              <a:off x="2665200" y="2542306"/>
              <a:ext cx="2489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ash"/>
              <a:round/>
              <a:headEnd type="none" w="med" len="med"/>
              <a:tailEnd type="oval" w="med" len="med"/>
            </a:ln>
          </p:spPr>
        </p:cxnSp>
        <p:cxnSp>
          <p:nvCxnSpPr>
            <p:cNvPr id="75" name="Google Shape;1786;p39">
              <a:extLst>
                <a:ext uri="{FF2B5EF4-FFF2-40B4-BE49-F238E27FC236}">
                  <a16:creationId xmlns:a16="http://schemas.microsoft.com/office/drawing/2014/main" id="{57F360F2-75D8-4254-B251-2F86B71073E4}"/>
                </a:ext>
              </a:extLst>
            </p:cNvPr>
            <p:cNvCxnSpPr>
              <a:stCxn id="69" idx="3"/>
              <a:endCxn id="63" idx="1"/>
            </p:cNvCxnSpPr>
            <p:nvPr/>
          </p:nvCxnSpPr>
          <p:spPr>
            <a:xfrm>
              <a:off x="2665200" y="3025612"/>
              <a:ext cx="2489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oval" w="med" len="med"/>
            </a:ln>
          </p:spPr>
        </p:cxnSp>
        <p:cxnSp>
          <p:nvCxnSpPr>
            <p:cNvPr id="76" name="Google Shape;1787;p39">
              <a:extLst>
                <a:ext uri="{FF2B5EF4-FFF2-40B4-BE49-F238E27FC236}">
                  <a16:creationId xmlns:a16="http://schemas.microsoft.com/office/drawing/2014/main" id="{99BA6E31-21E3-4261-8460-93AF1B6A3E71}"/>
                </a:ext>
              </a:extLst>
            </p:cNvPr>
            <p:cNvCxnSpPr>
              <a:stCxn id="70" idx="3"/>
              <a:endCxn id="64" idx="1"/>
            </p:cNvCxnSpPr>
            <p:nvPr/>
          </p:nvCxnSpPr>
          <p:spPr>
            <a:xfrm>
              <a:off x="2665200" y="3508917"/>
              <a:ext cx="2489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ash"/>
              <a:round/>
              <a:headEnd type="none" w="med" len="med"/>
              <a:tailEnd type="oval" w="med" len="med"/>
            </a:ln>
          </p:spPr>
        </p:cxnSp>
        <p:cxnSp>
          <p:nvCxnSpPr>
            <p:cNvPr id="77" name="Google Shape;1788;p39">
              <a:extLst>
                <a:ext uri="{FF2B5EF4-FFF2-40B4-BE49-F238E27FC236}">
                  <a16:creationId xmlns:a16="http://schemas.microsoft.com/office/drawing/2014/main" id="{EA98D9D5-76DE-455A-98B7-C2B987690CEA}"/>
                </a:ext>
              </a:extLst>
            </p:cNvPr>
            <p:cNvCxnSpPr>
              <a:stCxn id="71" idx="3"/>
              <a:endCxn id="65" idx="1"/>
            </p:cNvCxnSpPr>
            <p:nvPr/>
          </p:nvCxnSpPr>
          <p:spPr>
            <a:xfrm>
              <a:off x="2665200" y="4001748"/>
              <a:ext cx="2489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oval" w="med" len="med"/>
            </a:ln>
          </p:spPr>
        </p:cxnSp>
        <p:cxnSp>
          <p:nvCxnSpPr>
            <p:cNvPr id="78" name="Google Shape;1789;p39">
              <a:extLst>
                <a:ext uri="{FF2B5EF4-FFF2-40B4-BE49-F238E27FC236}">
                  <a16:creationId xmlns:a16="http://schemas.microsoft.com/office/drawing/2014/main" id="{74BD306B-F1E8-4E20-82CD-FEE94CF9709A}"/>
                </a:ext>
              </a:extLst>
            </p:cNvPr>
            <p:cNvCxnSpPr>
              <a:stCxn id="72" idx="3"/>
              <a:endCxn id="66" idx="1"/>
            </p:cNvCxnSpPr>
            <p:nvPr/>
          </p:nvCxnSpPr>
          <p:spPr>
            <a:xfrm>
              <a:off x="2665200" y="4479101"/>
              <a:ext cx="2489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sp>
        <p:nvSpPr>
          <p:cNvPr id="79" name="Textfeld 2">
            <a:extLst>
              <a:ext uri="{FF2B5EF4-FFF2-40B4-BE49-F238E27FC236}">
                <a16:creationId xmlns:a16="http://schemas.microsoft.com/office/drawing/2014/main" id="{B5BCD274-9F67-4865-8E28-D398CE3F5F77}"/>
              </a:ext>
            </a:extLst>
          </p:cNvPr>
          <p:cNvSpPr txBox="1"/>
          <p:nvPr/>
        </p:nvSpPr>
        <p:spPr>
          <a:xfrm>
            <a:off x="884387" y="1293464"/>
            <a:ext cx="7154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>
                <a:latin typeface="Century Gothic" panose="020B0502020202020204" pitchFamily="34" charset="0"/>
              </a:rPr>
              <a:t>De la Rosa et al. </a:t>
            </a:r>
          </a:p>
        </p:txBody>
      </p:sp>
    </p:spTree>
    <p:extLst>
      <p:ext uri="{BB962C8B-B14F-4D97-AF65-F5344CB8AC3E}">
        <p14:creationId xmlns:p14="http://schemas.microsoft.com/office/powerpoint/2010/main" val="222792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52E2756-ADDC-DB49-8EA9-7293A69EA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8998" t="14203"/>
          <a:stretch/>
        </p:blipFill>
        <p:spPr>
          <a:xfrm>
            <a:off x="0" y="0"/>
            <a:ext cx="7193430" cy="588396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1803400" y="2095558"/>
            <a:ext cx="96138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Breaking knowledge </a:t>
            </a:r>
            <a:r>
              <a:rPr lang="en-US" sz="4000" b="1" dirty="0" err="1">
                <a:latin typeface="Century Gothic" panose="020B0502020202020204" pitchFamily="34" charset="0"/>
              </a:rPr>
              <a:t>barrieres</a:t>
            </a:r>
            <a:r>
              <a:rPr lang="en-US" sz="4000" b="1" dirty="0">
                <a:latin typeface="Century Gothic" panose="020B0502020202020204" pitchFamily="34" charset="0"/>
              </a:rPr>
              <a:t> on high quality Open Educational Resources by conducting a scoping review research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EA8B75-F6BB-9F43-BA06-7D6D320AD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7" y="179404"/>
            <a:ext cx="2890525" cy="12816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EADF33E-65F5-DA49-9A49-6A01A3732F95}"/>
              </a:ext>
            </a:extLst>
          </p:cNvPr>
          <p:cNvSpPr txBox="1"/>
          <p:nvPr/>
        </p:nvSpPr>
        <p:spPr>
          <a:xfrm>
            <a:off x="1884729" y="4650103"/>
            <a:ext cx="9761171" cy="934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de-DE" sz="2000" i="1" dirty="0">
                <a:latin typeface="Century Gothic" panose="020B0502020202020204" pitchFamily="34" charset="0"/>
              </a:rPr>
              <a:t>Jessica Berger, María Asunción Arrufat Pérez de Zafra, </a:t>
            </a:r>
            <a:br>
              <a:rPr lang="de-DE" sz="2000" i="1" dirty="0">
                <a:latin typeface="Century Gothic" panose="020B0502020202020204" pitchFamily="34" charset="0"/>
              </a:rPr>
            </a:br>
            <a:r>
              <a:rPr lang="de-DE" sz="2000" i="1" dirty="0">
                <a:latin typeface="Century Gothic" panose="020B0502020202020204" pitchFamily="34" charset="0"/>
              </a:rPr>
              <a:t>Katharina Maitz, Barbara Gasteiger-</a:t>
            </a:r>
            <a:r>
              <a:rPr lang="de-DE" sz="2000" i="1" dirty="0" err="1">
                <a:latin typeface="Century Gothic" panose="020B0502020202020204" pitchFamily="34" charset="0"/>
              </a:rPr>
              <a:t>Klicpera</a:t>
            </a:r>
            <a:endParaRPr lang="de-DE" sz="2000" i="1" dirty="0">
              <a:latin typeface="Century Gothic" panose="020B0502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E37A4A-E858-4868-BA3D-86E65976E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538" y="5791200"/>
            <a:ext cx="4169360" cy="9237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710E96-57A6-F908-6843-6466CE121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100" y="5883965"/>
            <a:ext cx="858214" cy="858214"/>
          </a:xfrm>
          <a:prstGeom prst="rect">
            <a:avLst/>
          </a:prstGeom>
        </p:spPr>
      </p:pic>
      <p:pic>
        <p:nvPicPr>
          <p:cNvPr id="11" name="Picture 2" descr="Resultado de imagen de Logo Universidad Granada">
            <a:extLst>
              <a:ext uri="{FF2B5EF4-FFF2-40B4-BE49-F238E27FC236}">
                <a16:creationId xmlns:a16="http://schemas.microsoft.com/office/drawing/2014/main" id="{252DF46F-A017-1AA2-CA79-FDF60690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19" y="6017239"/>
            <a:ext cx="1070719" cy="6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15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47;p44">
            <a:extLst>
              <a:ext uri="{FF2B5EF4-FFF2-40B4-BE49-F238E27FC236}">
                <a16:creationId xmlns:a16="http://schemas.microsoft.com/office/drawing/2014/main" id="{B812DA39-281B-4EC4-BB64-49BD284C73CE}"/>
              </a:ext>
            </a:extLst>
          </p:cNvPr>
          <p:cNvSpPr/>
          <p:nvPr/>
        </p:nvSpPr>
        <p:spPr>
          <a:xfrm>
            <a:off x="602079" y="2278513"/>
            <a:ext cx="9882868" cy="3638192"/>
          </a:xfrm>
          <a:custGeom>
            <a:avLst/>
            <a:gdLst/>
            <a:ahLst/>
            <a:cxnLst/>
            <a:rect l="l" t="t" r="r" b="b"/>
            <a:pathLst>
              <a:path w="44982" h="44982" extrusionOk="0">
                <a:moveTo>
                  <a:pt x="0" y="0"/>
                </a:moveTo>
                <a:lnTo>
                  <a:pt x="0" y="44982"/>
                </a:lnTo>
                <a:lnTo>
                  <a:pt x="44982" y="44982"/>
                </a:lnTo>
                <a:lnTo>
                  <a:pt x="44982" y="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3048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Providers of international standards</a:t>
            </a:r>
            <a:endParaRPr sz="3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2051;p44">
            <a:extLst>
              <a:ext uri="{FF2B5EF4-FFF2-40B4-BE49-F238E27FC236}">
                <a16:creationId xmlns:a16="http://schemas.microsoft.com/office/drawing/2014/main" id="{135CE96F-00F7-441B-9A9D-53A1D63E8CD1}"/>
              </a:ext>
            </a:extLst>
          </p:cNvPr>
          <p:cNvSpPr/>
          <p:nvPr/>
        </p:nvSpPr>
        <p:spPr>
          <a:xfrm>
            <a:off x="602080" y="1727499"/>
            <a:ext cx="9882867" cy="1801167"/>
          </a:xfrm>
          <a:custGeom>
            <a:avLst/>
            <a:gdLst/>
            <a:ahLst/>
            <a:cxnLst/>
            <a:rect l="l" t="t" r="r" b="b"/>
            <a:pathLst>
              <a:path w="44982" h="15919" extrusionOk="0">
                <a:moveTo>
                  <a:pt x="0" y="0"/>
                </a:moveTo>
                <a:lnTo>
                  <a:pt x="0" y="15919"/>
                </a:lnTo>
                <a:lnTo>
                  <a:pt x="44982" y="15919"/>
                </a:lnTo>
                <a:lnTo>
                  <a:pt x="449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5867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World Wide Web Consortium</a:t>
            </a:r>
            <a:endParaRPr sz="5333" dirty="0">
              <a:solidFill>
                <a:srgbClr val="FFFFFF"/>
              </a:solidFill>
            </a:endParaRPr>
          </a:p>
        </p:txBody>
      </p:sp>
      <p:grpSp>
        <p:nvGrpSpPr>
          <p:cNvPr id="4" name="Google Shape;2052;p44">
            <a:extLst>
              <a:ext uri="{FF2B5EF4-FFF2-40B4-BE49-F238E27FC236}">
                <a16:creationId xmlns:a16="http://schemas.microsoft.com/office/drawing/2014/main" id="{3944C485-3995-40BA-A0F9-054E7AF0F861}"/>
              </a:ext>
            </a:extLst>
          </p:cNvPr>
          <p:cNvGrpSpPr/>
          <p:nvPr/>
        </p:nvGrpSpPr>
        <p:grpSpPr>
          <a:xfrm>
            <a:off x="4475872" y="1084687"/>
            <a:ext cx="2135280" cy="1050896"/>
            <a:chOff x="1995684" y="1109351"/>
            <a:chExt cx="511571" cy="251774"/>
          </a:xfrm>
        </p:grpSpPr>
        <p:sp>
          <p:nvSpPr>
            <p:cNvPr id="5" name="Google Shape;2053;p44">
              <a:extLst>
                <a:ext uri="{FF2B5EF4-FFF2-40B4-BE49-F238E27FC236}">
                  <a16:creationId xmlns:a16="http://schemas.microsoft.com/office/drawing/2014/main" id="{BBC40FAA-0755-4311-8677-4259374FAD0B}"/>
                </a:ext>
              </a:extLst>
            </p:cNvPr>
            <p:cNvSpPr/>
            <p:nvPr/>
          </p:nvSpPr>
          <p:spPr>
            <a:xfrm>
              <a:off x="2211269" y="1109351"/>
              <a:ext cx="80076" cy="251774"/>
            </a:xfrm>
            <a:custGeom>
              <a:avLst/>
              <a:gdLst/>
              <a:ahLst/>
              <a:cxnLst/>
              <a:rect l="l" t="t" r="r" b="b"/>
              <a:pathLst>
                <a:path w="2954" h="9288" extrusionOk="0">
                  <a:moveTo>
                    <a:pt x="1477" y="1"/>
                  </a:moveTo>
                  <a:cubicBezTo>
                    <a:pt x="667" y="1"/>
                    <a:pt x="1" y="656"/>
                    <a:pt x="1" y="1477"/>
                  </a:cubicBezTo>
                  <a:lnTo>
                    <a:pt x="1" y="7811"/>
                  </a:lnTo>
                  <a:cubicBezTo>
                    <a:pt x="1" y="8633"/>
                    <a:pt x="667" y="9288"/>
                    <a:pt x="1477" y="9288"/>
                  </a:cubicBezTo>
                  <a:cubicBezTo>
                    <a:pt x="2299" y="9288"/>
                    <a:pt x="2953" y="8633"/>
                    <a:pt x="2953" y="7811"/>
                  </a:cubicBezTo>
                  <a:lnTo>
                    <a:pt x="2953" y="1477"/>
                  </a:lnTo>
                  <a:cubicBezTo>
                    <a:pt x="2953" y="656"/>
                    <a:pt x="2299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2054;p44">
              <a:extLst>
                <a:ext uri="{FF2B5EF4-FFF2-40B4-BE49-F238E27FC236}">
                  <a16:creationId xmlns:a16="http://schemas.microsoft.com/office/drawing/2014/main" id="{B70741C6-887B-47BC-92C0-BD9601D32CD1}"/>
                </a:ext>
              </a:extLst>
            </p:cNvPr>
            <p:cNvSpPr/>
            <p:nvPr/>
          </p:nvSpPr>
          <p:spPr>
            <a:xfrm>
              <a:off x="1995684" y="1109351"/>
              <a:ext cx="80048" cy="251774"/>
            </a:xfrm>
            <a:custGeom>
              <a:avLst/>
              <a:gdLst/>
              <a:ahLst/>
              <a:cxnLst/>
              <a:rect l="l" t="t" r="r" b="b"/>
              <a:pathLst>
                <a:path w="2953" h="9288" extrusionOk="0">
                  <a:moveTo>
                    <a:pt x="1477" y="1"/>
                  </a:moveTo>
                  <a:cubicBezTo>
                    <a:pt x="655" y="1"/>
                    <a:pt x="0" y="656"/>
                    <a:pt x="0" y="1477"/>
                  </a:cubicBezTo>
                  <a:lnTo>
                    <a:pt x="0" y="7811"/>
                  </a:lnTo>
                  <a:cubicBezTo>
                    <a:pt x="0" y="8633"/>
                    <a:pt x="655" y="9288"/>
                    <a:pt x="1477" y="9288"/>
                  </a:cubicBezTo>
                  <a:cubicBezTo>
                    <a:pt x="2286" y="9288"/>
                    <a:pt x="2953" y="8633"/>
                    <a:pt x="2953" y="7811"/>
                  </a:cubicBezTo>
                  <a:lnTo>
                    <a:pt x="2953" y="1477"/>
                  </a:lnTo>
                  <a:cubicBezTo>
                    <a:pt x="2953" y="656"/>
                    <a:pt x="2286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2055;p44">
              <a:extLst>
                <a:ext uri="{FF2B5EF4-FFF2-40B4-BE49-F238E27FC236}">
                  <a16:creationId xmlns:a16="http://schemas.microsoft.com/office/drawing/2014/main" id="{B5C299C4-2B58-470E-AD90-3988E0FA8A0A}"/>
                </a:ext>
              </a:extLst>
            </p:cNvPr>
            <p:cNvSpPr/>
            <p:nvPr/>
          </p:nvSpPr>
          <p:spPr>
            <a:xfrm>
              <a:off x="2427180" y="1109351"/>
              <a:ext cx="80076" cy="251774"/>
            </a:xfrm>
            <a:custGeom>
              <a:avLst/>
              <a:gdLst/>
              <a:ahLst/>
              <a:cxnLst/>
              <a:rect l="l" t="t" r="r" b="b"/>
              <a:pathLst>
                <a:path w="2954" h="9288" extrusionOk="0">
                  <a:moveTo>
                    <a:pt x="1477" y="1"/>
                  </a:moveTo>
                  <a:cubicBezTo>
                    <a:pt x="656" y="1"/>
                    <a:pt x="1" y="656"/>
                    <a:pt x="1" y="1477"/>
                  </a:cubicBezTo>
                  <a:lnTo>
                    <a:pt x="1" y="7811"/>
                  </a:lnTo>
                  <a:cubicBezTo>
                    <a:pt x="1" y="8633"/>
                    <a:pt x="656" y="9288"/>
                    <a:pt x="1477" y="9288"/>
                  </a:cubicBezTo>
                  <a:cubicBezTo>
                    <a:pt x="2287" y="9288"/>
                    <a:pt x="2954" y="8633"/>
                    <a:pt x="2954" y="7811"/>
                  </a:cubicBezTo>
                  <a:lnTo>
                    <a:pt x="2954" y="1477"/>
                  </a:lnTo>
                  <a:cubicBezTo>
                    <a:pt x="2954" y="656"/>
                    <a:pt x="2287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" name="Google Shape;2056;p44">
            <a:extLst>
              <a:ext uri="{FF2B5EF4-FFF2-40B4-BE49-F238E27FC236}">
                <a16:creationId xmlns:a16="http://schemas.microsoft.com/office/drawing/2014/main" id="{3D4B0C7E-88C1-4726-9DB0-530778B71F4E}"/>
              </a:ext>
            </a:extLst>
          </p:cNvPr>
          <p:cNvSpPr/>
          <p:nvPr/>
        </p:nvSpPr>
        <p:spPr>
          <a:xfrm>
            <a:off x="4642931" y="4924808"/>
            <a:ext cx="1853780" cy="1853667"/>
          </a:xfrm>
          <a:custGeom>
            <a:avLst/>
            <a:gdLst/>
            <a:ahLst/>
            <a:cxnLst/>
            <a:rect l="l" t="t" r="r" b="b"/>
            <a:pathLst>
              <a:path w="16384" h="16383" extrusionOk="0">
                <a:moveTo>
                  <a:pt x="8192" y="0"/>
                </a:moveTo>
                <a:cubicBezTo>
                  <a:pt x="3668" y="0"/>
                  <a:pt x="1" y="3667"/>
                  <a:pt x="1" y="8191"/>
                </a:cubicBezTo>
                <a:cubicBezTo>
                  <a:pt x="1" y="12716"/>
                  <a:pt x="3668" y="16383"/>
                  <a:pt x="8192" y="16383"/>
                </a:cubicBezTo>
                <a:cubicBezTo>
                  <a:pt x="12716" y="16383"/>
                  <a:pt x="16384" y="12716"/>
                  <a:pt x="16384" y="8191"/>
                </a:cubicBezTo>
                <a:cubicBezTo>
                  <a:pt x="16384" y="3667"/>
                  <a:pt x="12716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endParaRPr sz="2667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100B2610-E607-9579-8296-340B540E9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60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79" name="Textfeld 2">
            <a:extLst>
              <a:ext uri="{FF2B5EF4-FFF2-40B4-BE49-F238E27FC236}">
                <a16:creationId xmlns:a16="http://schemas.microsoft.com/office/drawing/2014/main" id="{B5BCD274-9F67-4865-8E28-D398CE3F5F77}"/>
              </a:ext>
            </a:extLst>
          </p:cNvPr>
          <p:cNvSpPr txBox="1"/>
          <p:nvPr/>
        </p:nvSpPr>
        <p:spPr>
          <a:xfrm>
            <a:off x="884387" y="1293464"/>
            <a:ext cx="7154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>
                <a:latin typeface="Century Gothic" panose="020B0502020202020204" pitchFamily="34" charset="0"/>
              </a:rPr>
              <a:t>De la Rosa et al. </a:t>
            </a:r>
          </a:p>
        </p:txBody>
      </p:sp>
      <p:grpSp>
        <p:nvGrpSpPr>
          <p:cNvPr id="32" name="Google Shape;853;p25">
            <a:extLst>
              <a:ext uri="{FF2B5EF4-FFF2-40B4-BE49-F238E27FC236}">
                <a16:creationId xmlns:a16="http://schemas.microsoft.com/office/drawing/2014/main" id="{8588ACA5-4743-264D-14A2-16B42E437269}"/>
              </a:ext>
            </a:extLst>
          </p:cNvPr>
          <p:cNvGrpSpPr/>
          <p:nvPr/>
        </p:nvGrpSpPr>
        <p:grpSpPr>
          <a:xfrm>
            <a:off x="1006113" y="2576909"/>
            <a:ext cx="8094765" cy="1125125"/>
            <a:chOff x="459575" y="1014800"/>
            <a:chExt cx="3788475" cy="1125125"/>
          </a:xfrm>
        </p:grpSpPr>
        <p:sp>
          <p:nvSpPr>
            <p:cNvPr id="33" name="Google Shape;854;p25">
              <a:extLst>
                <a:ext uri="{FF2B5EF4-FFF2-40B4-BE49-F238E27FC236}">
                  <a16:creationId xmlns:a16="http://schemas.microsoft.com/office/drawing/2014/main" id="{E2F079BF-C6C2-A36E-A1F1-A0592EB22220}"/>
                </a:ext>
              </a:extLst>
            </p:cNvPr>
            <p:cNvSpPr/>
            <p:nvPr/>
          </p:nvSpPr>
          <p:spPr>
            <a:xfrm>
              <a:off x="833450" y="1165225"/>
              <a:ext cx="3414600" cy="974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55;p25">
              <a:extLst>
                <a:ext uri="{FF2B5EF4-FFF2-40B4-BE49-F238E27FC236}">
                  <a16:creationId xmlns:a16="http://schemas.microsoft.com/office/drawing/2014/main" id="{DB60ADD7-1F0B-54F7-ECC4-15792590991A}"/>
                </a:ext>
              </a:extLst>
            </p:cNvPr>
            <p:cNvSpPr/>
            <p:nvPr/>
          </p:nvSpPr>
          <p:spPr>
            <a:xfrm>
              <a:off x="459575" y="1014800"/>
              <a:ext cx="751200" cy="751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01</a:t>
              </a:r>
              <a:endParaRPr sz="25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5" name="Google Shape;856;p25">
              <a:extLst>
                <a:ext uri="{FF2B5EF4-FFF2-40B4-BE49-F238E27FC236}">
                  <a16:creationId xmlns:a16="http://schemas.microsoft.com/office/drawing/2014/main" id="{93193F83-9B28-F8B3-C1DC-847DB524BFCD}"/>
                </a:ext>
              </a:extLst>
            </p:cNvPr>
            <p:cNvSpPr/>
            <p:nvPr/>
          </p:nvSpPr>
          <p:spPr>
            <a:xfrm rot="10800000">
              <a:off x="459650" y="1766075"/>
              <a:ext cx="373800" cy="373800"/>
            </a:xfrm>
            <a:prstGeom prst="rtTriangle">
              <a:avLst/>
            </a:prstGeom>
            <a:solidFill>
              <a:srgbClr val="8199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8;p25">
              <a:extLst>
                <a:ext uri="{FF2B5EF4-FFF2-40B4-BE49-F238E27FC236}">
                  <a16:creationId xmlns:a16="http://schemas.microsoft.com/office/drawing/2014/main" id="{772D0C65-9A8E-ED9F-5D01-E1ED548900CB}"/>
                </a:ext>
              </a:extLst>
            </p:cNvPr>
            <p:cNvSpPr txBox="1"/>
            <p:nvPr/>
          </p:nvSpPr>
          <p:spPr>
            <a:xfrm>
              <a:off x="1380478" y="1352350"/>
              <a:ext cx="26826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Cognitive accesibility</a:t>
              </a:r>
              <a:endParaRPr sz="22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" name="Google Shape;859;p25">
            <a:extLst>
              <a:ext uri="{FF2B5EF4-FFF2-40B4-BE49-F238E27FC236}">
                <a16:creationId xmlns:a16="http://schemas.microsoft.com/office/drawing/2014/main" id="{07577FE2-1379-07F4-3116-33A7C6AE0B46}"/>
              </a:ext>
            </a:extLst>
          </p:cNvPr>
          <p:cNvGrpSpPr/>
          <p:nvPr/>
        </p:nvGrpSpPr>
        <p:grpSpPr>
          <a:xfrm>
            <a:off x="1006113" y="3872309"/>
            <a:ext cx="8094765" cy="1125125"/>
            <a:chOff x="459575" y="2310200"/>
            <a:chExt cx="3788475" cy="1125125"/>
          </a:xfrm>
        </p:grpSpPr>
        <p:sp>
          <p:nvSpPr>
            <p:cNvPr id="39" name="Google Shape;860;p25">
              <a:extLst>
                <a:ext uri="{FF2B5EF4-FFF2-40B4-BE49-F238E27FC236}">
                  <a16:creationId xmlns:a16="http://schemas.microsoft.com/office/drawing/2014/main" id="{E237C039-45DC-0B88-E258-96A6B7C01922}"/>
                </a:ext>
              </a:extLst>
            </p:cNvPr>
            <p:cNvSpPr/>
            <p:nvPr/>
          </p:nvSpPr>
          <p:spPr>
            <a:xfrm>
              <a:off x="833450" y="2460625"/>
              <a:ext cx="3414600" cy="974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61;p25">
              <a:extLst>
                <a:ext uri="{FF2B5EF4-FFF2-40B4-BE49-F238E27FC236}">
                  <a16:creationId xmlns:a16="http://schemas.microsoft.com/office/drawing/2014/main" id="{31CEF4BE-A875-B6BA-4606-56052A0E0F4E}"/>
                </a:ext>
              </a:extLst>
            </p:cNvPr>
            <p:cNvSpPr/>
            <p:nvPr/>
          </p:nvSpPr>
          <p:spPr>
            <a:xfrm>
              <a:off x="459575" y="2310200"/>
              <a:ext cx="751200" cy="75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02</a:t>
              </a:r>
              <a:endParaRPr sz="25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1" name="Google Shape;862;p25">
              <a:extLst>
                <a:ext uri="{FF2B5EF4-FFF2-40B4-BE49-F238E27FC236}">
                  <a16:creationId xmlns:a16="http://schemas.microsoft.com/office/drawing/2014/main" id="{11B6722F-59C8-9C51-71DB-C80F3B067FFF}"/>
                </a:ext>
              </a:extLst>
            </p:cNvPr>
            <p:cNvSpPr/>
            <p:nvPr/>
          </p:nvSpPr>
          <p:spPr>
            <a:xfrm rot="10800000">
              <a:off x="459650" y="3061475"/>
              <a:ext cx="373800" cy="373800"/>
            </a:xfrm>
            <a:prstGeom prst="rtTriangle">
              <a:avLst/>
            </a:prstGeom>
            <a:solidFill>
              <a:srgbClr val="11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63;p25">
              <a:extLst>
                <a:ext uri="{FF2B5EF4-FFF2-40B4-BE49-F238E27FC236}">
                  <a16:creationId xmlns:a16="http://schemas.microsoft.com/office/drawing/2014/main" id="{8560F734-CB15-7EF5-855E-5C1C077AB1EF}"/>
                </a:ext>
              </a:extLst>
            </p:cNvPr>
            <p:cNvSpPr txBox="1"/>
            <p:nvPr/>
          </p:nvSpPr>
          <p:spPr>
            <a:xfrm>
              <a:off x="1380478" y="2965149"/>
              <a:ext cx="2682600" cy="39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Visual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Auditive </a:t>
              </a:r>
            </a:p>
          </p:txBody>
        </p:sp>
        <p:sp>
          <p:nvSpPr>
            <p:cNvPr id="43" name="Google Shape;864;p25">
              <a:extLst>
                <a:ext uri="{FF2B5EF4-FFF2-40B4-BE49-F238E27FC236}">
                  <a16:creationId xmlns:a16="http://schemas.microsoft.com/office/drawing/2014/main" id="{BD04A5DE-AB10-360C-2A62-AC091591E5F6}"/>
                </a:ext>
              </a:extLst>
            </p:cNvPr>
            <p:cNvSpPr txBox="1"/>
            <p:nvPr/>
          </p:nvSpPr>
          <p:spPr>
            <a:xfrm>
              <a:off x="1380478" y="2647750"/>
              <a:ext cx="26826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Sensorial Accessibility</a:t>
              </a:r>
              <a:endParaRPr sz="22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" name="Google Shape;865;p25">
            <a:extLst>
              <a:ext uri="{FF2B5EF4-FFF2-40B4-BE49-F238E27FC236}">
                <a16:creationId xmlns:a16="http://schemas.microsoft.com/office/drawing/2014/main" id="{26FB386C-4CE8-FBF9-8159-5FD6B73FB12B}"/>
              </a:ext>
            </a:extLst>
          </p:cNvPr>
          <p:cNvGrpSpPr/>
          <p:nvPr/>
        </p:nvGrpSpPr>
        <p:grpSpPr>
          <a:xfrm>
            <a:off x="1006113" y="5167709"/>
            <a:ext cx="8227225" cy="1125125"/>
            <a:chOff x="459575" y="3605600"/>
            <a:chExt cx="3788475" cy="1125125"/>
          </a:xfrm>
        </p:grpSpPr>
        <p:sp>
          <p:nvSpPr>
            <p:cNvPr id="45" name="Google Shape;866;p25">
              <a:extLst>
                <a:ext uri="{FF2B5EF4-FFF2-40B4-BE49-F238E27FC236}">
                  <a16:creationId xmlns:a16="http://schemas.microsoft.com/office/drawing/2014/main" id="{B9C2F30F-89C8-5A83-BF6E-7AD8209E15D3}"/>
                </a:ext>
              </a:extLst>
            </p:cNvPr>
            <p:cNvSpPr/>
            <p:nvPr/>
          </p:nvSpPr>
          <p:spPr>
            <a:xfrm>
              <a:off x="833450" y="3756025"/>
              <a:ext cx="3414600" cy="974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7;p25">
              <a:extLst>
                <a:ext uri="{FF2B5EF4-FFF2-40B4-BE49-F238E27FC236}">
                  <a16:creationId xmlns:a16="http://schemas.microsoft.com/office/drawing/2014/main" id="{EE923098-9B28-BB83-FB91-1A0723826010}"/>
                </a:ext>
              </a:extLst>
            </p:cNvPr>
            <p:cNvSpPr/>
            <p:nvPr/>
          </p:nvSpPr>
          <p:spPr>
            <a:xfrm>
              <a:off x="459575" y="3605600"/>
              <a:ext cx="751200" cy="75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03</a:t>
              </a:r>
              <a:endParaRPr sz="25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7" name="Google Shape;868;p25">
              <a:extLst>
                <a:ext uri="{FF2B5EF4-FFF2-40B4-BE49-F238E27FC236}">
                  <a16:creationId xmlns:a16="http://schemas.microsoft.com/office/drawing/2014/main" id="{AB49E04A-3C8A-5C64-B7A6-4E460C13EF80}"/>
                </a:ext>
              </a:extLst>
            </p:cNvPr>
            <p:cNvSpPr/>
            <p:nvPr/>
          </p:nvSpPr>
          <p:spPr>
            <a:xfrm rot="10800000">
              <a:off x="459650" y="4356875"/>
              <a:ext cx="373800" cy="373800"/>
            </a:xfrm>
            <a:prstGeom prst="rtTriangle">
              <a:avLst/>
            </a:prstGeom>
            <a:solidFill>
              <a:srgbClr val="CA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70;p25">
              <a:extLst>
                <a:ext uri="{FF2B5EF4-FFF2-40B4-BE49-F238E27FC236}">
                  <a16:creationId xmlns:a16="http://schemas.microsoft.com/office/drawing/2014/main" id="{4CB5DDB1-E278-54A0-344D-B8CA2E653507}"/>
                </a:ext>
              </a:extLst>
            </p:cNvPr>
            <p:cNvSpPr txBox="1"/>
            <p:nvPr/>
          </p:nvSpPr>
          <p:spPr>
            <a:xfrm>
              <a:off x="1380478" y="3943150"/>
              <a:ext cx="26826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Accessibility to interaction</a:t>
              </a:r>
              <a:endParaRPr sz="22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84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79" name="Textfeld 2">
            <a:extLst>
              <a:ext uri="{FF2B5EF4-FFF2-40B4-BE49-F238E27FC236}">
                <a16:creationId xmlns:a16="http://schemas.microsoft.com/office/drawing/2014/main" id="{B5BCD274-9F67-4865-8E28-D398CE3F5F77}"/>
              </a:ext>
            </a:extLst>
          </p:cNvPr>
          <p:cNvSpPr txBox="1"/>
          <p:nvPr/>
        </p:nvSpPr>
        <p:spPr>
          <a:xfrm>
            <a:off x="884387" y="1293464"/>
            <a:ext cx="71547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>
                <a:latin typeface="Century Gothic" panose="020B0502020202020204" pitchFamily="34" charset="0"/>
              </a:rPr>
              <a:t>Universal Design of Learning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222952-DBF4-E227-C3A2-0A46EC9FEB88}"/>
              </a:ext>
            </a:extLst>
          </p:cNvPr>
          <p:cNvSpPr txBox="1"/>
          <p:nvPr/>
        </p:nvSpPr>
        <p:spPr>
          <a:xfrm>
            <a:off x="814916" y="3312433"/>
            <a:ext cx="9127869" cy="289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760">
              <a:lnSpc>
                <a:spcPct val="115000"/>
              </a:lnSpc>
              <a:buClr>
                <a:srgbClr val="41294A"/>
              </a:buClr>
            </a:pPr>
            <a:r>
              <a:rPr lang="en-US" sz="28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tamaran"/>
              </a:rPr>
              <a:t>It </a:t>
            </a:r>
            <a:r>
              <a:rPr lang="en-US" sz="28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tamaran"/>
              </a:rPr>
              <a:t>aims at guaranteeing </a:t>
            </a:r>
            <a:r>
              <a:rPr lang="en-US" sz="28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tamaran"/>
              </a:rPr>
              <a:t>access to education</a:t>
            </a:r>
            <a:r>
              <a:rPr lang="en-US" sz="28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tamaran"/>
              </a:rPr>
              <a:t>. </a:t>
            </a:r>
          </a:p>
          <a:p>
            <a:pPr marL="140760">
              <a:lnSpc>
                <a:spcPct val="115000"/>
              </a:lnSpc>
              <a:buClr>
                <a:srgbClr val="41294A"/>
              </a:buClr>
            </a:pPr>
            <a:endParaRPr lang="en-US" sz="28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Catamaran"/>
            </a:endParaRPr>
          </a:p>
          <a:p>
            <a:pPr marL="140760">
              <a:lnSpc>
                <a:spcPct val="115000"/>
              </a:lnSpc>
              <a:buClr>
                <a:srgbClr val="41294A"/>
              </a:buClr>
            </a:pPr>
            <a:r>
              <a:rPr lang="en-US" sz="28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tamaran"/>
              </a:rPr>
              <a:t>It considers that </a:t>
            </a:r>
            <a:r>
              <a:rPr lang="en-US" sz="28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tamaran"/>
              </a:rPr>
              <a:t>all people </a:t>
            </a:r>
            <a:r>
              <a:rPr lang="en-US" sz="28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tamaran"/>
              </a:rPr>
              <a:t>are </a:t>
            </a:r>
            <a:r>
              <a:rPr lang="en-US" sz="28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tamaran"/>
              </a:rPr>
              <a:t>different</a:t>
            </a:r>
            <a:r>
              <a:rPr lang="en-US" sz="28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tamaran"/>
              </a:rPr>
              <a:t>, and that </a:t>
            </a:r>
            <a:br>
              <a:rPr lang="en-US" sz="28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tamaran"/>
              </a:rPr>
            </a:br>
            <a:r>
              <a:rPr lang="en-US" sz="28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tamaran"/>
              </a:rPr>
              <a:t>diversity is the norm </a:t>
            </a:r>
            <a:r>
              <a:rPr lang="en-US" sz="28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tamaran"/>
              </a:rPr>
              <a:t>in class, not the exception.</a:t>
            </a:r>
          </a:p>
          <a:p>
            <a:pPr marL="140760">
              <a:lnSpc>
                <a:spcPct val="115000"/>
              </a:lnSpc>
              <a:buClr>
                <a:srgbClr val="41294A"/>
              </a:buClr>
            </a:pPr>
            <a:endParaRPr lang="en-US" sz="2800" spc="-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140760" algn="r">
              <a:lnSpc>
                <a:spcPct val="115000"/>
              </a:lnSpc>
              <a:buClr>
                <a:srgbClr val="41294A"/>
              </a:buClr>
            </a:pPr>
            <a:r>
              <a:rPr lang="en-US" sz="2000" dirty="0">
                <a:latin typeface="Century Gothic" panose="020B0502020202020204" pitchFamily="34" charset="0"/>
              </a:rPr>
              <a:t>(Rose &amp; Wasson, 2008, p. 3)</a:t>
            </a:r>
            <a:r>
              <a:rPr lang="en-US" sz="20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Catamar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159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79" name="Textfeld 2">
            <a:extLst>
              <a:ext uri="{FF2B5EF4-FFF2-40B4-BE49-F238E27FC236}">
                <a16:creationId xmlns:a16="http://schemas.microsoft.com/office/drawing/2014/main" id="{B5BCD274-9F67-4865-8E28-D398CE3F5F77}"/>
              </a:ext>
            </a:extLst>
          </p:cNvPr>
          <p:cNvSpPr txBox="1"/>
          <p:nvPr/>
        </p:nvSpPr>
        <p:spPr>
          <a:xfrm>
            <a:off x="406123" y="619024"/>
            <a:ext cx="71547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>
                <a:latin typeface="Century Gothic" panose="020B0502020202020204" pitchFamily="34" charset="0"/>
              </a:rPr>
              <a:t>De la Rosa et al. </a:t>
            </a:r>
          </a:p>
        </p:txBody>
      </p:sp>
      <p:grpSp>
        <p:nvGrpSpPr>
          <p:cNvPr id="31" name="Google Shape;1151;p31">
            <a:extLst>
              <a:ext uri="{FF2B5EF4-FFF2-40B4-BE49-F238E27FC236}">
                <a16:creationId xmlns:a16="http://schemas.microsoft.com/office/drawing/2014/main" id="{1E95843F-2AD1-462C-BE55-DCCDAE950012}"/>
              </a:ext>
            </a:extLst>
          </p:cNvPr>
          <p:cNvGrpSpPr/>
          <p:nvPr/>
        </p:nvGrpSpPr>
        <p:grpSpPr>
          <a:xfrm>
            <a:off x="178676" y="2636528"/>
            <a:ext cx="6341845" cy="477384"/>
            <a:chOff x="-574794" y="1632584"/>
            <a:chExt cx="6341845" cy="477384"/>
          </a:xfrm>
        </p:grpSpPr>
        <p:sp>
          <p:nvSpPr>
            <p:cNvPr id="32" name="Google Shape;1152;p31">
              <a:extLst>
                <a:ext uri="{FF2B5EF4-FFF2-40B4-BE49-F238E27FC236}">
                  <a16:creationId xmlns:a16="http://schemas.microsoft.com/office/drawing/2014/main" id="{D9F59C7D-FFDF-4D69-BB00-6B00C80BDDEA}"/>
                </a:ext>
              </a:extLst>
            </p:cNvPr>
            <p:cNvSpPr/>
            <p:nvPr/>
          </p:nvSpPr>
          <p:spPr>
            <a:xfrm>
              <a:off x="3368650" y="1632584"/>
              <a:ext cx="2398401" cy="86726"/>
            </a:xfrm>
            <a:custGeom>
              <a:avLst/>
              <a:gdLst/>
              <a:ahLst/>
              <a:cxnLst/>
              <a:rect l="l" t="t" r="r" b="b"/>
              <a:pathLst>
                <a:path w="15293" h="553" extrusionOk="0">
                  <a:moveTo>
                    <a:pt x="0" y="553"/>
                  </a:moveTo>
                  <a:lnTo>
                    <a:pt x="15293" y="525"/>
                  </a:lnTo>
                  <a:lnTo>
                    <a:pt x="13799" y="1"/>
                  </a:lnTo>
                  <a:lnTo>
                    <a:pt x="1494" y="1"/>
                  </a:lnTo>
                  <a:close/>
                </a:path>
              </a:pathLst>
            </a:custGeom>
            <a:solidFill>
              <a:srgbClr val="CA8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3" name="Google Shape;1153;p31">
              <a:extLst>
                <a:ext uri="{FF2B5EF4-FFF2-40B4-BE49-F238E27FC236}">
                  <a16:creationId xmlns:a16="http://schemas.microsoft.com/office/drawing/2014/main" id="{723C323C-F2AA-4A1E-A07A-8CDA475C3029}"/>
                </a:ext>
              </a:extLst>
            </p:cNvPr>
            <p:cNvSpPr/>
            <p:nvPr/>
          </p:nvSpPr>
          <p:spPr>
            <a:xfrm>
              <a:off x="3368650" y="1714920"/>
              <a:ext cx="2398401" cy="395048"/>
            </a:xfrm>
            <a:custGeom>
              <a:avLst/>
              <a:gdLst/>
              <a:ahLst/>
              <a:cxnLst/>
              <a:rect l="l" t="t" r="r" b="b"/>
              <a:pathLst>
                <a:path w="15293" h="2519" extrusionOk="0">
                  <a:moveTo>
                    <a:pt x="0" y="28"/>
                  </a:moveTo>
                  <a:cubicBezTo>
                    <a:pt x="4118" y="28"/>
                    <a:pt x="11148" y="0"/>
                    <a:pt x="15293" y="0"/>
                  </a:cubicBezTo>
                  <a:lnTo>
                    <a:pt x="15293" y="2494"/>
                  </a:lnTo>
                  <a:cubicBezTo>
                    <a:pt x="11148" y="2494"/>
                    <a:pt x="4118" y="2519"/>
                    <a:pt x="0" y="2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cxnSp>
          <p:nvCxnSpPr>
            <p:cNvPr id="35" name="Google Shape;1155;p31">
              <a:extLst>
                <a:ext uri="{FF2B5EF4-FFF2-40B4-BE49-F238E27FC236}">
                  <a16:creationId xmlns:a16="http://schemas.microsoft.com/office/drawing/2014/main" id="{73689E81-4464-466B-824B-2E549BC1BCE2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 flipV="1">
              <a:off x="2198400" y="1915750"/>
              <a:ext cx="1527600" cy="31486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36" name="Google Shape;1156;p31">
              <a:extLst>
                <a:ext uri="{FF2B5EF4-FFF2-40B4-BE49-F238E27FC236}">
                  <a16:creationId xmlns:a16="http://schemas.microsoft.com/office/drawing/2014/main" id="{4CB3EF1E-A2B7-49D9-8236-EDD298FD2E3F}"/>
                </a:ext>
              </a:extLst>
            </p:cNvPr>
            <p:cNvSpPr txBox="1"/>
            <p:nvPr/>
          </p:nvSpPr>
          <p:spPr>
            <a:xfrm>
              <a:off x="-574794" y="1809522"/>
              <a:ext cx="2773194" cy="275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Inclusive language, non-sexist or racist 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" name="Google Shape;1157;p31">
            <a:extLst>
              <a:ext uri="{FF2B5EF4-FFF2-40B4-BE49-F238E27FC236}">
                <a16:creationId xmlns:a16="http://schemas.microsoft.com/office/drawing/2014/main" id="{282B6F83-4CEA-45C6-A103-723FCE3D2D02}"/>
              </a:ext>
            </a:extLst>
          </p:cNvPr>
          <p:cNvGrpSpPr/>
          <p:nvPr/>
        </p:nvGrpSpPr>
        <p:grpSpPr>
          <a:xfrm>
            <a:off x="178676" y="3628169"/>
            <a:ext cx="6815155" cy="571952"/>
            <a:chOff x="-574794" y="2624225"/>
            <a:chExt cx="6815155" cy="571952"/>
          </a:xfrm>
        </p:grpSpPr>
        <p:sp>
          <p:nvSpPr>
            <p:cNvPr id="38" name="Google Shape;1158;p31">
              <a:extLst>
                <a:ext uri="{FF2B5EF4-FFF2-40B4-BE49-F238E27FC236}">
                  <a16:creationId xmlns:a16="http://schemas.microsoft.com/office/drawing/2014/main" id="{2CFFD44B-8697-49F1-9CDD-2CFFC6B5B2F7}"/>
                </a:ext>
              </a:extLst>
            </p:cNvPr>
            <p:cNvSpPr/>
            <p:nvPr/>
          </p:nvSpPr>
          <p:spPr>
            <a:xfrm>
              <a:off x="2895334" y="2747650"/>
              <a:ext cx="3345027" cy="448527"/>
            </a:xfrm>
            <a:custGeom>
              <a:avLst/>
              <a:gdLst/>
              <a:ahLst/>
              <a:cxnLst/>
              <a:rect l="l" t="t" r="r" b="b"/>
              <a:pathLst>
                <a:path w="21329" h="2860" extrusionOk="0">
                  <a:moveTo>
                    <a:pt x="0" y="1"/>
                  </a:moveTo>
                  <a:lnTo>
                    <a:pt x="21329" y="1"/>
                  </a:lnTo>
                  <a:lnTo>
                    <a:pt x="21329" y="2834"/>
                  </a:lnTo>
                  <a:cubicBezTo>
                    <a:pt x="15163" y="2834"/>
                    <a:pt x="6139" y="2859"/>
                    <a:pt x="0" y="28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39" name="Google Shape;1159;p31">
              <a:extLst>
                <a:ext uri="{FF2B5EF4-FFF2-40B4-BE49-F238E27FC236}">
                  <a16:creationId xmlns:a16="http://schemas.microsoft.com/office/drawing/2014/main" id="{289D7673-DDA5-4B4B-AA5B-0E64D6F5AF0B}"/>
                </a:ext>
              </a:extLst>
            </p:cNvPr>
            <p:cNvSpPr/>
            <p:nvPr/>
          </p:nvSpPr>
          <p:spPr>
            <a:xfrm>
              <a:off x="2895334" y="2624225"/>
              <a:ext cx="3345027" cy="123580"/>
            </a:xfrm>
            <a:custGeom>
              <a:avLst/>
              <a:gdLst/>
              <a:ahLst/>
              <a:cxnLst/>
              <a:rect l="l" t="t" r="r" b="b"/>
              <a:pathLst>
                <a:path w="21329" h="788" extrusionOk="0">
                  <a:moveTo>
                    <a:pt x="0" y="788"/>
                  </a:moveTo>
                  <a:lnTo>
                    <a:pt x="21329" y="788"/>
                  </a:lnTo>
                  <a:lnTo>
                    <a:pt x="19807" y="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7B9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cxnSp>
          <p:nvCxnSpPr>
            <p:cNvPr id="41" name="Google Shape;1161;p31">
              <a:extLst>
                <a:ext uri="{FF2B5EF4-FFF2-40B4-BE49-F238E27FC236}">
                  <a16:creationId xmlns:a16="http://schemas.microsoft.com/office/drawing/2014/main" id="{34D959BC-5598-4F59-BE99-0522907CFBED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2198400" y="2921787"/>
              <a:ext cx="1527600" cy="53113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42" name="Google Shape;1162;p31">
              <a:extLst>
                <a:ext uri="{FF2B5EF4-FFF2-40B4-BE49-F238E27FC236}">
                  <a16:creationId xmlns:a16="http://schemas.microsoft.com/office/drawing/2014/main" id="{F2391271-559F-4454-8EE2-0B9474AD52B2}"/>
                </a:ext>
              </a:extLst>
            </p:cNvPr>
            <p:cNvSpPr txBox="1"/>
            <p:nvPr/>
          </p:nvSpPr>
          <p:spPr>
            <a:xfrm>
              <a:off x="-574794" y="2697523"/>
              <a:ext cx="2773194" cy="448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Clarification of ideas – </a:t>
              </a:r>
              <a:r>
                <a:rPr lang="en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cognitive accessibility</a:t>
              </a:r>
              <a:endParaRPr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" name="Google Shape;1163;p31">
            <a:extLst>
              <a:ext uri="{FF2B5EF4-FFF2-40B4-BE49-F238E27FC236}">
                <a16:creationId xmlns:a16="http://schemas.microsoft.com/office/drawing/2014/main" id="{04274972-770B-426E-AD02-E74FD082B31F}"/>
              </a:ext>
            </a:extLst>
          </p:cNvPr>
          <p:cNvGrpSpPr/>
          <p:nvPr/>
        </p:nvGrpSpPr>
        <p:grpSpPr>
          <a:xfrm>
            <a:off x="4356426" y="2260000"/>
            <a:ext cx="5091494" cy="451668"/>
            <a:chOff x="3602956" y="1256056"/>
            <a:chExt cx="5091494" cy="451668"/>
          </a:xfrm>
        </p:grpSpPr>
        <p:sp>
          <p:nvSpPr>
            <p:cNvPr id="44" name="Google Shape;1164;p31">
              <a:extLst>
                <a:ext uri="{FF2B5EF4-FFF2-40B4-BE49-F238E27FC236}">
                  <a16:creationId xmlns:a16="http://schemas.microsoft.com/office/drawing/2014/main" id="{82DFF45A-A4AA-431C-8C0A-2136B7AAC2A2}"/>
                </a:ext>
              </a:extLst>
            </p:cNvPr>
            <p:cNvSpPr/>
            <p:nvPr/>
          </p:nvSpPr>
          <p:spPr>
            <a:xfrm>
              <a:off x="3602956" y="1256056"/>
              <a:ext cx="1925559" cy="70259"/>
            </a:xfrm>
            <a:custGeom>
              <a:avLst/>
              <a:gdLst/>
              <a:ahLst/>
              <a:cxnLst/>
              <a:rect l="l" t="t" r="r" b="b"/>
              <a:pathLst>
                <a:path w="12278" h="448" extrusionOk="0">
                  <a:moveTo>
                    <a:pt x="0" y="447"/>
                  </a:moveTo>
                  <a:lnTo>
                    <a:pt x="12277" y="420"/>
                  </a:lnTo>
                  <a:lnTo>
                    <a:pt x="11071" y="0"/>
                  </a:lnTo>
                  <a:lnTo>
                    <a:pt x="1207" y="28"/>
                  </a:lnTo>
                  <a:close/>
                </a:path>
              </a:pathLst>
            </a:custGeom>
            <a:solidFill>
              <a:srgbClr val="693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5" name="Google Shape;1165;p31">
              <a:extLst>
                <a:ext uri="{FF2B5EF4-FFF2-40B4-BE49-F238E27FC236}">
                  <a16:creationId xmlns:a16="http://schemas.microsoft.com/office/drawing/2014/main" id="{B89FA552-912B-4513-A819-5660E9553A85}"/>
                </a:ext>
              </a:extLst>
            </p:cNvPr>
            <p:cNvSpPr/>
            <p:nvPr/>
          </p:nvSpPr>
          <p:spPr>
            <a:xfrm>
              <a:off x="3602956" y="1320021"/>
              <a:ext cx="1925559" cy="316948"/>
            </a:xfrm>
            <a:custGeom>
              <a:avLst/>
              <a:gdLst/>
              <a:ahLst/>
              <a:cxnLst/>
              <a:rect l="l" t="t" r="r" b="b"/>
              <a:pathLst>
                <a:path w="12278" h="2021" extrusionOk="0">
                  <a:moveTo>
                    <a:pt x="0" y="27"/>
                  </a:moveTo>
                  <a:cubicBezTo>
                    <a:pt x="3333" y="27"/>
                    <a:pt x="8947" y="0"/>
                    <a:pt x="12277" y="0"/>
                  </a:cubicBezTo>
                  <a:lnTo>
                    <a:pt x="12277" y="2021"/>
                  </a:lnTo>
                  <a:lnTo>
                    <a:pt x="0" y="20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48" name="Google Shape;1168;p31">
              <a:extLst>
                <a:ext uri="{FF2B5EF4-FFF2-40B4-BE49-F238E27FC236}">
                  <a16:creationId xmlns:a16="http://schemas.microsoft.com/office/drawing/2014/main" id="{D18DD52D-94CB-411E-9982-CD9DA19E0BE3}"/>
                </a:ext>
              </a:extLst>
            </p:cNvPr>
            <p:cNvSpPr txBox="1"/>
            <p:nvPr/>
          </p:nvSpPr>
          <p:spPr>
            <a:xfrm>
              <a:off x="6953250" y="1311841"/>
              <a:ext cx="1741200" cy="395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" name="Google Shape;1169;p31">
            <a:extLst>
              <a:ext uri="{FF2B5EF4-FFF2-40B4-BE49-F238E27FC236}">
                <a16:creationId xmlns:a16="http://schemas.microsoft.com/office/drawing/2014/main" id="{9ACDABD2-0008-48A7-9029-80C277B56AA7}"/>
              </a:ext>
            </a:extLst>
          </p:cNvPr>
          <p:cNvGrpSpPr/>
          <p:nvPr/>
        </p:nvGrpSpPr>
        <p:grpSpPr>
          <a:xfrm>
            <a:off x="3883423" y="3109843"/>
            <a:ext cx="6900191" cy="1243725"/>
            <a:chOff x="3129953" y="2105899"/>
            <a:chExt cx="6900191" cy="1243725"/>
          </a:xfrm>
        </p:grpSpPr>
        <p:sp>
          <p:nvSpPr>
            <p:cNvPr id="50" name="Google Shape;1170;p31">
              <a:extLst>
                <a:ext uri="{FF2B5EF4-FFF2-40B4-BE49-F238E27FC236}">
                  <a16:creationId xmlns:a16="http://schemas.microsoft.com/office/drawing/2014/main" id="{CA36E35D-FA08-4FFD-BC29-79997E06BD65}"/>
                </a:ext>
              </a:extLst>
            </p:cNvPr>
            <p:cNvSpPr/>
            <p:nvPr/>
          </p:nvSpPr>
          <p:spPr>
            <a:xfrm>
              <a:off x="3129953" y="2105899"/>
              <a:ext cx="2871871" cy="102879"/>
            </a:xfrm>
            <a:custGeom>
              <a:avLst/>
              <a:gdLst/>
              <a:ahLst/>
              <a:cxnLst/>
              <a:rect l="l" t="t" r="r" b="b"/>
              <a:pathLst>
                <a:path w="18312" h="656" extrusionOk="0">
                  <a:moveTo>
                    <a:pt x="1" y="655"/>
                  </a:moveTo>
                  <a:lnTo>
                    <a:pt x="18311" y="630"/>
                  </a:lnTo>
                  <a:lnTo>
                    <a:pt x="16815" y="1"/>
                  </a:lnTo>
                  <a:lnTo>
                    <a:pt x="1522" y="26"/>
                  </a:lnTo>
                  <a:close/>
                </a:path>
              </a:pathLst>
            </a:custGeom>
            <a:solidFill>
              <a:srgbClr val="CA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51" name="Google Shape;1171;p31">
              <a:extLst>
                <a:ext uri="{FF2B5EF4-FFF2-40B4-BE49-F238E27FC236}">
                  <a16:creationId xmlns:a16="http://schemas.microsoft.com/office/drawing/2014/main" id="{0CB4BA37-820A-4FD7-B8D1-36D7057DD011}"/>
                </a:ext>
              </a:extLst>
            </p:cNvPr>
            <p:cNvSpPr/>
            <p:nvPr/>
          </p:nvSpPr>
          <p:spPr>
            <a:xfrm>
              <a:off x="3129953" y="2204703"/>
              <a:ext cx="2871871" cy="419670"/>
            </a:xfrm>
            <a:custGeom>
              <a:avLst/>
              <a:gdLst/>
              <a:ahLst/>
              <a:cxnLst/>
              <a:rect l="l" t="t" r="r" b="b"/>
              <a:pathLst>
                <a:path w="18312" h="2676" extrusionOk="0">
                  <a:moveTo>
                    <a:pt x="1" y="25"/>
                  </a:moveTo>
                  <a:cubicBezTo>
                    <a:pt x="5142" y="25"/>
                    <a:pt x="13169" y="0"/>
                    <a:pt x="18311" y="0"/>
                  </a:cubicBezTo>
                  <a:lnTo>
                    <a:pt x="18311" y="2676"/>
                  </a:lnTo>
                  <a:lnTo>
                    <a:pt x="1" y="26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cxnSp>
          <p:nvCxnSpPr>
            <p:cNvPr id="80" name="Google Shape;1173;p31">
              <a:extLst>
                <a:ext uri="{FF2B5EF4-FFF2-40B4-BE49-F238E27FC236}">
                  <a16:creationId xmlns:a16="http://schemas.microsoft.com/office/drawing/2014/main" id="{581CF23B-35FE-4B3E-9FC5-B70764253F5E}"/>
                </a:ext>
              </a:extLst>
            </p:cNvPr>
            <p:cNvCxnSpPr>
              <a:cxnSpLocks/>
              <a:endCxn id="81" idx="1"/>
            </p:cNvCxnSpPr>
            <p:nvPr/>
          </p:nvCxnSpPr>
          <p:spPr>
            <a:xfrm>
              <a:off x="5417845" y="2414900"/>
              <a:ext cx="1459205" cy="381787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81" name="Google Shape;1174;p31">
              <a:extLst>
                <a:ext uri="{FF2B5EF4-FFF2-40B4-BE49-F238E27FC236}">
                  <a16:creationId xmlns:a16="http://schemas.microsoft.com/office/drawing/2014/main" id="{2A1231EB-D200-417D-83E0-E61FC82F55D4}"/>
                </a:ext>
              </a:extLst>
            </p:cNvPr>
            <p:cNvSpPr txBox="1"/>
            <p:nvPr/>
          </p:nvSpPr>
          <p:spPr>
            <a:xfrm>
              <a:off x="6877050" y="2243749"/>
              <a:ext cx="3153094" cy="1105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Multimedia offered in different formats: visual, auditory and textual – </a:t>
              </a:r>
              <a:r>
                <a:rPr lang="en-US" sz="20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Universal Design for Learning</a:t>
              </a:r>
              <a:endParaRPr lang="en-US" sz="20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" name="Google Shape;1175;p31">
            <a:extLst>
              <a:ext uri="{FF2B5EF4-FFF2-40B4-BE49-F238E27FC236}">
                <a16:creationId xmlns:a16="http://schemas.microsoft.com/office/drawing/2014/main" id="{D7771EE8-109A-4812-BA24-BD3C4B95C470}"/>
              </a:ext>
            </a:extLst>
          </p:cNvPr>
          <p:cNvGrpSpPr/>
          <p:nvPr/>
        </p:nvGrpSpPr>
        <p:grpSpPr>
          <a:xfrm>
            <a:off x="0" y="4822493"/>
            <a:ext cx="7495841" cy="723076"/>
            <a:chOff x="-753470" y="3818549"/>
            <a:chExt cx="7495841" cy="723076"/>
          </a:xfrm>
        </p:grpSpPr>
        <p:sp>
          <p:nvSpPr>
            <p:cNvPr id="83" name="Google Shape;1176;p31">
              <a:extLst>
                <a:ext uri="{FF2B5EF4-FFF2-40B4-BE49-F238E27FC236}">
                  <a16:creationId xmlns:a16="http://schemas.microsoft.com/office/drawing/2014/main" id="{12568B03-CF6C-4A61-915A-A00E331B7E4C}"/>
                </a:ext>
              </a:extLst>
            </p:cNvPr>
            <p:cNvSpPr/>
            <p:nvPr/>
          </p:nvSpPr>
          <p:spPr>
            <a:xfrm>
              <a:off x="2401630" y="3998375"/>
              <a:ext cx="4340741" cy="543250"/>
            </a:xfrm>
            <a:custGeom>
              <a:avLst/>
              <a:gdLst/>
              <a:ahLst/>
              <a:cxnLst/>
              <a:rect l="l" t="t" r="r" b="b"/>
              <a:pathLst>
                <a:path w="27678" h="3464" extrusionOk="0">
                  <a:moveTo>
                    <a:pt x="0" y="26"/>
                  </a:moveTo>
                  <a:lnTo>
                    <a:pt x="27677" y="1"/>
                  </a:lnTo>
                  <a:lnTo>
                    <a:pt x="27677" y="3436"/>
                  </a:lnTo>
                  <a:lnTo>
                    <a:pt x="0" y="3463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84" name="Google Shape;1177;p31">
              <a:extLst>
                <a:ext uri="{FF2B5EF4-FFF2-40B4-BE49-F238E27FC236}">
                  <a16:creationId xmlns:a16="http://schemas.microsoft.com/office/drawing/2014/main" id="{C5C17319-1E2D-48E7-82AC-403388AE7B30}"/>
                </a:ext>
              </a:extLst>
            </p:cNvPr>
            <p:cNvSpPr txBox="1"/>
            <p:nvPr/>
          </p:nvSpPr>
          <p:spPr>
            <a:xfrm>
              <a:off x="3726145" y="4133825"/>
              <a:ext cx="1691700" cy="26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DISCARDED</a:t>
              </a:r>
              <a:endParaRPr sz="2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5" name="Google Shape;1178;p31">
              <a:extLst>
                <a:ext uri="{FF2B5EF4-FFF2-40B4-BE49-F238E27FC236}">
                  <a16:creationId xmlns:a16="http://schemas.microsoft.com/office/drawing/2014/main" id="{C3F09B79-78D0-46EF-8501-8C3432C5848B}"/>
                </a:ext>
              </a:extLst>
            </p:cNvPr>
            <p:cNvCxnSpPr>
              <a:cxnSpLocks/>
              <a:stCxn id="86" idx="3"/>
              <a:endCxn id="84" idx="1"/>
            </p:cNvCxnSpPr>
            <p:nvPr/>
          </p:nvCxnSpPr>
          <p:spPr>
            <a:xfrm>
              <a:off x="2198400" y="4234838"/>
              <a:ext cx="1527745" cy="31587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86" name="Google Shape;1179;p31">
              <a:extLst>
                <a:ext uri="{FF2B5EF4-FFF2-40B4-BE49-F238E27FC236}">
                  <a16:creationId xmlns:a16="http://schemas.microsoft.com/office/drawing/2014/main" id="{00194CD9-63AE-4FF3-A8BD-E0BBA37BD9A2}"/>
                </a:ext>
              </a:extLst>
            </p:cNvPr>
            <p:cNvSpPr txBox="1"/>
            <p:nvPr/>
          </p:nvSpPr>
          <p:spPr>
            <a:xfrm>
              <a:off x="-753470" y="4034050"/>
              <a:ext cx="2951870" cy="401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Easy identification of links </a:t>
              </a:r>
              <a:br>
                <a:rPr lang="en" dirty="0"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b="1" dirty="0">
                  <a:latin typeface="Roboto"/>
                  <a:ea typeface="Roboto"/>
                  <a:cs typeface="Roboto"/>
                  <a:sym typeface="Roboto"/>
                </a:rPr>
                <a:t>- W3C requirement</a:t>
              </a: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1180;p31">
              <a:extLst>
                <a:ext uri="{FF2B5EF4-FFF2-40B4-BE49-F238E27FC236}">
                  <a16:creationId xmlns:a16="http://schemas.microsoft.com/office/drawing/2014/main" id="{AAA8D492-FD97-4305-A3C9-BB73569B72B1}"/>
                </a:ext>
              </a:extLst>
            </p:cNvPr>
            <p:cNvSpPr/>
            <p:nvPr/>
          </p:nvSpPr>
          <p:spPr>
            <a:xfrm>
              <a:off x="2401630" y="3818549"/>
              <a:ext cx="4340741" cy="181136"/>
            </a:xfrm>
            <a:custGeom>
              <a:avLst/>
              <a:gdLst/>
              <a:ahLst/>
              <a:cxnLst/>
              <a:rect l="l" t="t" r="r" b="b"/>
              <a:pathLst>
                <a:path w="27678" h="1155" extrusionOk="0">
                  <a:moveTo>
                    <a:pt x="0" y="1155"/>
                  </a:moveTo>
                  <a:lnTo>
                    <a:pt x="27677" y="1130"/>
                  </a:lnTo>
                  <a:lnTo>
                    <a:pt x="25971" y="1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rgbClr val="172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88" name="Google Shape;1181;p31">
            <a:extLst>
              <a:ext uri="{FF2B5EF4-FFF2-40B4-BE49-F238E27FC236}">
                <a16:creationId xmlns:a16="http://schemas.microsoft.com/office/drawing/2014/main" id="{E015B1C8-E4D5-454B-9EE2-AB9E673DA366}"/>
              </a:ext>
            </a:extLst>
          </p:cNvPr>
          <p:cNvGrpSpPr/>
          <p:nvPr/>
        </p:nvGrpSpPr>
        <p:grpSpPr>
          <a:xfrm>
            <a:off x="3414498" y="4194273"/>
            <a:ext cx="3814785" cy="632601"/>
            <a:chOff x="2661028" y="3190329"/>
            <a:chExt cx="3814785" cy="632601"/>
          </a:xfrm>
        </p:grpSpPr>
        <p:sp>
          <p:nvSpPr>
            <p:cNvPr id="89" name="Google Shape;1182;p31">
              <a:extLst>
                <a:ext uri="{FF2B5EF4-FFF2-40B4-BE49-F238E27FC236}">
                  <a16:creationId xmlns:a16="http://schemas.microsoft.com/office/drawing/2014/main" id="{A5E55B53-03F7-4929-B21F-37E745F4DF42}"/>
                </a:ext>
              </a:extLst>
            </p:cNvPr>
            <p:cNvSpPr/>
            <p:nvPr/>
          </p:nvSpPr>
          <p:spPr>
            <a:xfrm>
              <a:off x="2661028" y="3349625"/>
              <a:ext cx="3813635" cy="473305"/>
            </a:xfrm>
            <a:custGeom>
              <a:avLst/>
              <a:gdLst/>
              <a:ahLst/>
              <a:cxnLst/>
              <a:rect l="l" t="t" r="r" b="b"/>
              <a:pathLst>
                <a:path w="24317" h="3018" extrusionOk="0">
                  <a:moveTo>
                    <a:pt x="0" y="0"/>
                  </a:moveTo>
                  <a:lnTo>
                    <a:pt x="24317" y="0"/>
                  </a:lnTo>
                  <a:lnTo>
                    <a:pt x="24317" y="3018"/>
                  </a:lnTo>
                  <a:lnTo>
                    <a:pt x="0" y="30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90" name="Google Shape;1183;p31">
              <a:extLst>
                <a:ext uri="{FF2B5EF4-FFF2-40B4-BE49-F238E27FC236}">
                  <a16:creationId xmlns:a16="http://schemas.microsoft.com/office/drawing/2014/main" id="{ABFEE580-0536-45FA-AA44-11C40B674587}"/>
                </a:ext>
              </a:extLst>
            </p:cNvPr>
            <p:cNvSpPr/>
            <p:nvPr/>
          </p:nvSpPr>
          <p:spPr>
            <a:xfrm>
              <a:off x="2662178" y="3190329"/>
              <a:ext cx="3813635" cy="160591"/>
            </a:xfrm>
            <a:custGeom>
              <a:avLst/>
              <a:gdLst/>
              <a:ahLst/>
              <a:cxnLst/>
              <a:rect l="l" t="t" r="r" b="b"/>
              <a:pathLst>
                <a:path w="24317" h="1024" extrusionOk="0">
                  <a:moveTo>
                    <a:pt x="0" y="1023"/>
                  </a:moveTo>
                  <a:lnTo>
                    <a:pt x="24317" y="1023"/>
                  </a:lnTo>
                  <a:lnTo>
                    <a:pt x="22823" y="1"/>
                  </a:lnTo>
                  <a:lnTo>
                    <a:pt x="1494" y="26"/>
                  </a:lnTo>
                  <a:close/>
                </a:path>
              </a:pathLst>
            </a:custGeom>
            <a:solidFill>
              <a:srgbClr val="112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2836272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52E2756-ADDC-DB49-8EA9-7293A69EA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8998" t="14203"/>
          <a:stretch/>
        </p:blipFill>
        <p:spPr>
          <a:xfrm>
            <a:off x="0" y="0"/>
            <a:ext cx="7193430" cy="588396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1048831" y="3175328"/>
            <a:ext cx="10094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Thank you very much for your attention!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EA8B75-F6BB-9F43-BA06-7D6D320AD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7" y="179404"/>
            <a:ext cx="2890525" cy="12816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EADF33E-65F5-DA49-9A49-6A01A3732F95}"/>
              </a:ext>
            </a:extLst>
          </p:cNvPr>
          <p:cNvSpPr txBox="1"/>
          <p:nvPr/>
        </p:nvSpPr>
        <p:spPr>
          <a:xfrm>
            <a:off x="1215413" y="4213970"/>
            <a:ext cx="9761171" cy="138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pt-BR" sz="2000" i="1" dirty="0">
                <a:latin typeface="Century Gothic" panose="020B0502020202020204" pitchFamily="34" charset="0"/>
              </a:rPr>
              <a:t>contact: </a:t>
            </a:r>
          </a:p>
          <a:p>
            <a:pPr algn="ctr">
              <a:lnSpc>
                <a:spcPts val="3500"/>
              </a:lnSpc>
            </a:pPr>
            <a:r>
              <a:rPr lang="pt-BR" sz="2000" i="1" dirty="0">
                <a:latin typeface="Century Gothic" panose="020B0502020202020204" pitchFamily="34" charset="0"/>
              </a:rPr>
              <a:t>Jessica Berger (</a:t>
            </a:r>
            <a:r>
              <a:rPr lang="pt-BR" sz="2000" i="1" dirty="0">
                <a:latin typeface="Century Gothic" panose="020B0502020202020204" pitchFamily="34" charset="0"/>
                <a:hlinkClick r:id="rId4"/>
              </a:rPr>
              <a:t>jessica.berger@uni-graz.at</a:t>
            </a:r>
            <a:r>
              <a:rPr lang="pt-BR" sz="2000" i="1" dirty="0">
                <a:latin typeface="Century Gothic" panose="020B0502020202020204" pitchFamily="34" charset="0"/>
              </a:rPr>
              <a:t>)</a:t>
            </a:r>
          </a:p>
          <a:p>
            <a:pPr algn="ctr">
              <a:lnSpc>
                <a:spcPts val="3500"/>
              </a:lnSpc>
            </a:pPr>
            <a:r>
              <a:rPr lang="es-ES" sz="2000" i="1" dirty="0">
                <a:latin typeface="Century Gothic" panose="020B0502020202020204" pitchFamily="34" charset="0"/>
              </a:rPr>
              <a:t>María Asunción Arrufat Pérez de Zafra (</a:t>
            </a:r>
            <a:r>
              <a:rPr lang="es-ES" sz="2000" i="1" dirty="0">
                <a:latin typeface="Century Gothic" panose="020B0502020202020204" pitchFamily="34" charset="0"/>
                <a:hlinkClick r:id="rId5"/>
              </a:rPr>
              <a:t>arrufat@ugr.es</a:t>
            </a:r>
            <a:r>
              <a:rPr lang="es-ES" sz="2000" i="1" dirty="0">
                <a:latin typeface="Century Gothic" panose="020B0502020202020204" pitchFamily="34" charset="0"/>
              </a:rPr>
              <a:t>)</a:t>
            </a:r>
            <a:endParaRPr lang="pt-BR" sz="2000" i="1" dirty="0">
              <a:latin typeface="Century Gothic" panose="020B0502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E37A4A-E858-4868-BA3D-86E65976E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538" y="5791200"/>
            <a:ext cx="4169360" cy="9237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64252B9-5811-4416-EBCC-37DA08ADC6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100" y="5883965"/>
            <a:ext cx="858214" cy="858214"/>
          </a:xfrm>
          <a:prstGeom prst="rect">
            <a:avLst/>
          </a:prstGeom>
        </p:spPr>
      </p:pic>
      <p:pic>
        <p:nvPicPr>
          <p:cNvPr id="11" name="Picture 2" descr="Resultado de imagen de Logo Universidad Granada">
            <a:extLst>
              <a:ext uri="{FF2B5EF4-FFF2-40B4-BE49-F238E27FC236}">
                <a16:creationId xmlns:a16="http://schemas.microsoft.com/office/drawing/2014/main" id="{9C0427CF-24A5-CE9B-31D8-5AE16223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19" y="6017239"/>
            <a:ext cx="1070719" cy="6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31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654128" y="760066"/>
            <a:ext cx="7575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>
                <a:latin typeface="Century Gothic" panose="020B0502020202020204" pitchFamily="34" charset="0"/>
              </a:rPr>
              <a:t>References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7" name="Textfeld 8">
            <a:extLst>
              <a:ext uri="{FF2B5EF4-FFF2-40B4-BE49-F238E27FC236}">
                <a16:creationId xmlns:a16="http://schemas.microsoft.com/office/drawing/2014/main" id="{F2E321AA-DD11-A98D-71F9-D38C03D03A2A}"/>
              </a:ext>
            </a:extLst>
          </p:cNvPr>
          <p:cNvSpPr txBox="1"/>
          <p:nvPr/>
        </p:nvSpPr>
        <p:spPr>
          <a:xfrm>
            <a:off x="703619" y="1898256"/>
            <a:ext cx="9964381" cy="491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Arksey, H., &amp; O'Malley, L. (2005). Scoping studies: towards a methodological framework. </a:t>
            </a:r>
            <a:r>
              <a:rPr lang="en-US" sz="1100" i="1" dirty="0">
                <a:latin typeface="Century Gothic" panose="020B0502020202020204" pitchFamily="34" charset="0"/>
              </a:rPr>
              <a:t>International Journal of Social Research Methodology,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i="1" dirty="0">
                <a:latin typeface="Century Gothic" panose="020B0502020202020204" pitchFamily="34" charset="0"/>
              </a:rPr>
              <a:t>8</a:t>
            </a:r>
            <a:r>
              <a:rPr lang="en-US" sz="1100" dirty="0">
                <a:latin typeface="Century Gothic" panose="020B0502020202020204" pitchFamily="34" charset="0"/>
              </a:rPr>
              <a:t>(1), 19–32. </a:t>
            </a:r>
            <a:r>
              <a:rPr lang="en-US" sz="1100" dirty="0">
                <a:latin typeface="Century Gothic" panose="020B0502020202020204" pitchFamily="34" charset="0"/>
                <a:hlinkClick r:id="rId4"/>
              </a:rPr>
              <a:t>https://doi.org/10.1080/1364557032000119616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Century Gothic" panose="020B0502020202020204" pitchFamily="34" charset="0"/>
              </a:rPr>
              <a:t>Chimbo</a:t>
            </a:r>
            <a:r>
              <a:rPr lang="en-US" sz="1100" dirty="0">
                <a:latin typeface="Century Gothic" panose="020B0502020202020204" pitchFamily="34" charset="0"/>
              </a:rPr>
              <a:t>, B., </a:t>
            </a:r>
            <a:r>
              <a:rPr lang="en-US" sz="1100" dirty="0" err="1">
                <a:latin typeface="Century Gothic" panose="020B0502020202020204" pitchFamily="34" charset="0"/>
              </a:rPr>
              <a:t>Ingavelez</a:t>
            </a:r>
            <a:r>
              <a:rPr lang="en-US" sz="1100" dirty="0">
                <a:latin typeface="Century Gothic" panose="020B0502020202020204" pitchFamily="34" charset="0"/>
              </a:rPr>
              <a:t>-Guerra, P., &amp; Oton-</a:t>
            </a:r>
            <a:r>
              <a:rPr lang="en-US" sz="1100" dirty="0" err="1">
                <a:latin typeface="Century Gothic" panose="020B0502020202020204" pitchFamily="34" charset="0"/>
              </a:rPr>
              <a:t>Tortosa</a:t>
            </a:r>
            <a:r>
              <a:rPr lang="en-US" sz="1100" dirty="0">
                <a:latin typeface="Century Gothic" panose="020B0502020202020204" pitchFamily="34" charset="0"/>
              </a:rPr>
              <a:t>, S. (2021). Accessibility Metadata: A Proposal for the OER's Evaluation Considering Quality Models. In 2021 IEEE Fifth Ecuador Technical Chapters Meeting (ETCM) (pp. 1–6). IEEE. </a:t>
            </a:r>
            <a:r>
              <a:rPr lang="en-US" sz="1100" dirty="0">
                <a:latin typeface="Century Gothic" panose="020B0502020202020204" pitchFamily="34" charset="0"/>
                <a:hlinkClick r:id="rId5"/>
              </a:rPr>
              <a:t>https://doi.org/10.1109/ETCM53643.2021.9590799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La Rosa Gómez, A. de, Meza Cano, J. M., &amp; Miranda Díaz, G. A. (2019). Validation of a Rubric to Evaluate Open Educational Resources for Learning. </a:t>
            </a:r>
            <a:r>
              <a:rPr lang="en-US" sz="1100" i="1" dirty="0">
                <a:latin typeface="Century Gothic" panose="020B0502020202020204" pitchFamily="34" charset="0"/>
              </a:rPr>
              <a:t>Behavioral Sciences, 9</a:t>
            </a:r>
            <a:r>
              <a:rPr lang="en-US" sz="1100" dirty="0">
                <a:latin typeface="Century Gothic" panose="020B0502020202020204" pitchFamily="34" charset="0"/>
              </a:rPr>
              <a:t>(12). </a:t>
            </a:r>
            <a:r>
              <a:rPr lang="en-US" sz="1100" dirty="0">
                <a:latin typeface="Century Gothic" panose="020B0502020202020204" pitchFamily="34" charset="0"/>
                <a:hlinkClick r:id="rId6"/>
              </a:rPr>
              <a:t>https://doi.org/10.3390/bs9120126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Century Gothic" panose="020B0502020202020204" pitchFamily="34" charset="0"/>
              </a:rPr>
              <a:t>Elm, E. von, Schreiber, G., &amp; Haupt, C. C. (2019). Methodische Anleitung für </a:t>
            </a:r>
            <a:r>
              <a:rPr lang="de-DE" sz="1100" dirty="0" err="1">
                <a:latin typeface="Century Gothic" panose="020B0502020202020204" pitchFamily="34" charset="0"/>
              </a:rPr>
              <a:t>Scoping</a:t>
            </a:r>
            <a:r>
              <a:rPr lang="de-DE" sz="1100" dirty="0">
                <a:latin typeface="Century Gothic" panose="020B0502020202020204" pitchFamily="34" charset="0"/>
              </a:rPr>
              <a:t> Reviews (JBI-Methodologie). </a:t>
            </a:r>
            <a:r>
              <a:rPr lang="de-DE" sz="1100" i="1" dirty="0">
                <a:latin typeface="Century Gothic" panose="020B0502020202020204" pitchFamily="34" charset="0"/>
              </a:rPr>
              <a:t>Zeitschrift für Evidenz, Fortbildung und Qualität im Gesundheitswesen</a:t>
            </a:r>
            <a:r>
              <a:rPr lang="de-DE" sz="1100" dirty="0">
                <a:latin typeface="Century Gothic" panose="020B0502020202020204" pitchFamily="34" charset="0"/>
              </a:rPr>
              <a:t>, 143, 1–7. </a:t>
            </a:r>
            <a:r>
              <a:rPr lang="de-DE" sz="1100" dirty="0">
                <a:latin typeface="Century Gothic" panose="020B0502020202020204" pitchFamily="34" charset="0"/>
                <a:hlinkClick r:id="rId7"/>
              </a:rPr>
              <a:t>https://doi.org/10.1016/j.zefq.2019.05.004</a:t>
            </a:r>
            <a:endParaRPr lang="de-DE" sz="11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Fletcher, G., &amp; Levin, D. (March/2014</a:t>
            </a:r>
            <a:r>
              <a:rPr lang="en-US" sz="1100" i="1" dirty="0">
                <a:latin typeface="Century Gothic" panose="020B0502020202020204" pitchFamily="34" charset="0"/>
              </a:rPr>
              <a:t>). The accessibility of learning content for all students, including students with disabilities, must be addressed in the shift to digital instructional materials. </a:t>
            </a:r>
            <a:r>
              <a:rPr lang="en-US" sz="1100" dirty="0">
                <a:latin typeface="Century Gothic" panose="020B0502020202020204" pitchFamily="34" charset="0"/>
              </a:rPr>
              <a:t>SETDA. 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Century Gothic" panose="020B0502020202020204" pitchFamily="34" charset="0"/>
              </a:rPr>
              <a:t>Rose, D., &amp; </a:t>
            </a:r>
            <a:r>
              <a:rPr lang="es-ES" sz="1100" dirty="0" err="1">
                <a:latin typeface="Century Gothic" panose="020B0502020202020204" pitchFamily="34" charset="0"/>
              </a:rPr>
              <a:t>Wasson</a:t>
            </a:r>
            <a:r>
              <a:rPr lang="es-ES" sz="1100" dirty="0">
                <a:latin typeface="Century Gothic" panose="020B0502020202020204" pitchFamily="34" charset="0"/>
              </a:rPr>
              <a:t>, J. (2008). </a:t>
            </a:r>
            <a:r>
              <a:rPr lang="es-ES" sz="1100" dirty="0" err="1">
                <a:latin typeface="Century Gothic" panose="020B0502020202020204" pitchFamily="34" charset="0"/>
              </a:rPr>
              <a:t>Guia</a:t>
            </a:r>
            <a:r>
              <a:rPr lang="es-ES" sz="1100" dirty="0">
                <a:latin typeface="Century Gothic" panose="020B0502020202020204" pitchFamily="34" charset="0"/>
              </a:rPr>
              <a:t> para el Diseño Universal del </a:t>
            </a:r>
            <a:r>
              <a:rPr lang="es-ES" sz="1100" dirty="0" err="1">
                <a:latin typeface="Century Gothic" panose="020B0502020202020204" pitchFamily="34" charset="0"/>
              </a:rPr>
              <a:t>Arpendizaje</a:t>
            </a:r>
            <a:r>
              <a:rPr lang="es-ES" sz="1100" dirty="0">
                <a:latin typeface="Century Gothic" panose="020B0502020202020204" pitchFamily="34" charset="0"/>
              </a:rPr>
              <a:t> (DUA), Wakefield: CAST.</a:t>
            </a:r>
            <a:endParaRPr lang="de-DE" sz="11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Century Gothic" panose="020B0502020202020204" pitchFamily="34" charset="0"/>
              </a:rPr>
              <a:t>Otto, D., Schröder, N., Diekmann, D., &amp; Sander, P. (2021). Offen gemacht: Der Stand der internationalen evidenzbasierten Forschung zu Open Educational Resources (OER). </a:t>
            </a:r>
            <a:r>
              <a:rPr lang="de-DE" sz="1100" i="1" dirty="0">
                <a:latin typeface="Century Gothic" panose="020B0502020202020204" pitchFamily="34" charset="0"/>
              </a:rPr>
              <a:t>Zeitschrift für Erziehungswissenschaft, 24(5</a:t>
            </a:r>
            <a:r>
              <a:rPr lang="de-DE" sz="1100" dirty="0">
                <a:latin typeface="Century Gothic" panose="020B0502020202020204" pitchFamily="34" charset="0"/>
              </a:rPr>
              <a:t>), 1061–1085. </a:t>
            </a:r>
            <a:r>
              <a:rPr lang="de-DE" sz="1100" dirty="0">
                <a:latin typeface="Century Gothic" panose="020B0502020202020204" pitchFamily="34" charset="0"/>
                <a:hlinkClick r:id="rId8"/>
              </a:rPr>
              <a:t>https://doi.org/10.1007/s11618-021-01043-2</a:t>
            </a:r>
            <a:endParaRPr lang="de-DE" sz="11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Century Gothic" panose="020B0502020202020204" pitchFamily="34" charset="0"/>
              </a:rPr>
              <a:t>Tavakoli</a:t>
            </a:r>
            <a:r>
              <a:rPr lang="en-US" sz="1100" dirty="0">
                <a:latin typeface="Century Gothic" panose="020B0502020202020204" pitchFamily="34" charset="0"/>
              </a:rPr>
              <a:t>, M., Elias, M., </a:t>
            </a:r>
            <a:r>
              <a:rPr lang="en-US" sz="1100" dirty="0" err="1">
                <a:latin typeface="Century Gothic" panose="020B0502020202020204" pitchFamily="34" charset="0"/>
              </a:rPr>
              <a:t>Kismihók</a:t>
            </a:r>
            <a:r>
              <a:rPr lang="en-US" sz="1100" dirty="0">
                <a:latin typeface="Century Gothic" panose="020B0502020202020204" pitchFamily="34" charset="0"/>
              </a:rPr>
              <a:t>, G., &amp; Auer, S. (2021). Metadata Analysis of Open Educational Resources. In M. </a:t>
            </a:r>
            <a:r>
              <a:rPr lang="en-US" sz="1100" dirty="0" err="1">
                <a:latin typeface="Century Gothic" panose="020B0502020202020204" pitchFamily="34" charset="0"/>
              </a:rPr>
              <a:t>Scheffel</a:t>
            </a:r>
            <a:r>
              <a:rPr lang="en-US" sz="1100" dirty="0">
                <a:latin typeface="Century Gothic" panose="020B0502020202020204" pitchFamily="34" charset="0"/>
              </a:rPr>
              <a:t>, N. Dowell, S. </a:t>
            </a:r>
            <a:r>
              <a:rPr lang="en-US" sz="1100" dirty="0" err="1">
                <a:latin typeface="Century Gothic" panose="020B0502020202020204" pitchFamily="34" charset="0"/>
              </a:rPr>
              <a:t>Joksimovic</a:t>
            </a:r>
            <a:r>
              <a:rPr lang="en-US" sz="1100" dirty="0">
                <a:latin typeface="Century Gothic" panose="020B0502020202020204" pitchFamily="34" charset="0"/>
              </a:rPr>
              <a:t>, &amp; G. Siemens (Eds.), </a:t>
            </a:r>
            <a:r>
              <a:rPr lang="en-US" sz="1100" i="1" dirty="0">
                <a:latin typeface="Century Gothic" panose="020B0502020202020204" pitchFamily="34" charset="0"/>
              </a:rPr>
              <a:t>LAK21: 11th International Learning Analytics and Knowledge Conference </a:t>
            </a:r>
            <a:r>
              <a:rPr lang="en-US" sz="1100" dirty="0">
                <a:latin typeface="Century Gothic" panose="020B0502020202020204" pitchFamily="34" charset="0"/>
              </a:rPr>
              <a:t>(pp. 626–631). ACM. </a:t>
            </a:r>
            <a:r>
              <a:rPr lang="en-US" sz="1100" dirty="0">
                <a:latin typeface="Century Gothic" panose="020B0502020202020204" pitchFamily="34" charset="0"/>
                <a:hlinkClick r:id="rId9"/>
              </a:rPr>
              <a:t>https://doi.org/10.1145/3448139.3448208</a:t>
            </a:r>
            <a:endParaRPr lang="en-US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5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A6DE884-D2C3-254F-AFA6-9179765A9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89" t="55409" b="8075"/>
          <a:stretch/>
        </p:blipFill>
        <p:spPr>
          <a:xfrm>
            <a:off x="0" y="-1"/>
            <a:ext cx="12284766" cy="685800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998687" y="874364"/>
            <a:ext cx="60728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>
                <a:latin typeface="Century Gothic" panose="020B0502020202020204" pitchFamily="34" charset="0"/>
              </a:rPr>
              <a:t>Agenda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7AC459B-2123-A541-9384-A9538A2E2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B7DF845-B954-4E73-AC8C-72B44C0CE9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816883"/>
              </p:ext>
            </p:extLst>
          </p:nvPr>
        </p:nvGraphicFramePr>
        <p:xfrm>
          <a:off x="998687" y="2185255"/>
          <a:ext cx="10194626" cy="362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698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654128" y="760066"/>
            <a:ext cx="60728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 err="1">
                <a:latin typeface="Century Gothic" panose="020B0502020202020204" pitchFamily="34" charset="0"/>
              </a:rPr>
              <a:t>Scoping</a:t>
            </a:r>
            <a:r>
              <a:rPr lang="de-DE" sz="6000" b="1" dirty="0">
                <a:latin typeface="Century Gothic" panose="020B0502020202020204" pitchFamily="34" charset="0"/>
              </a:rPr>
              <a:t> Review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ADF33E-65F5-DA49-9A49-6A01A3732F95}"/>
              </a:ext>
            </a:extLst>
          </p:cNvPr>
          <p:cNvSpPr txBox="1"/>
          <p:nvPr/>
        </p:nvSpPr>
        <p:spPr>
          <a:xfrm>
            <a:off x="703619" y="2053904"/>
            <a:ext cx="9964381" cy="4078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instrument to review existing literature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more open and provide more orientation in a broader research area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no quality assessment of the studies required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Aim: presenting and describing currently available scientific data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43BBA98-6003-4FE8-8529-CA2AD6946245}"/>
              </a:ext>
            </a:extLst>
          </p:cNvPr>
          <p:cNvSpPr txBox="1"/>
          <p:nvPr/>
        </p:nvSpPr>
        <p:spPr>
          <a:xfrm>
            <a:off x="5505854" y="6269632"/>
            <a:ext cx="4303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Century Gothic" panose="020B0502020202020204" pitchFamily="34" charset="0"/>
              </a:rPr>
              <a:t>(</a:t>
            </a:r>
            <a:r>
              <a:rPr lang="de-AT" sz="1600" dirty="0" err="1">
                <a:latin typeface="Century Gothic" panose="020B0502020202020204" pitchFamily="34" charset="0"/>
              </a:rPr>
              <a:t>Arksey</a:t>
            </a:r>
            <a:r>
              <a:rPr lang="de-AT" sz="1600" dirty="0">
                <a:latin typeface="Century Gothic" panose="020B0502020202020204" pitchFamily="34" charset="0"/>
              </a:rPr>
              <a:t> &amp; </a:t>
            </a:r>
            <a:r>
              <a:rPr lang="de-AT" sz="1600" dirty="0" err="1">
                <a:latin typeface="Century Gothic" panose="020B0502020202020204" pitchFamily="34" charset="0"/>
              </a:rPr>
              <a:t>O`Malley</a:t>
            </a:r>
            <a:r>
              <a:rPr lang="de-AT" sz="1600" dirty="0">
                <a:latin typeface="Century Gothic" panose="020B0502020202020204" pitchFamily="34" charset="0"/>
              </a:rPr>
              <a:t>, 2005; Elm et al., 2019)</a:t>
            </a:r>
          </a:p>
        </p:txBody>
      </p:sp>
    </p:spTree>
    <p:extLst>
      <p:ext uri="{BB962C8B-B14F-4D97-AF65-F5344CB8AC3E}">
        <p14:creationId xmlns:p14="http://schemas.microsoft.com/office/powerpoint/2010/main" val="329929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4746" y="0"/>
            <a:ext cx="4765288" cy="49969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654128" y="760066"/>
            <a:ext cx="7109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latin typeface="Century Gothic" panose="020B0502020202020204" pitchFamily="34" charset="0"/>
              </a:rPr>
              <a:t>Research interest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7" name="Google Shape;1055;p28">
            <a:extLst>
              <a:ext uri="{FF2B5EF4-FFF2-40B4-BE49-F238E27FC236}">
                <a16:creationId xmlns:a16="http://schemas.microsoft.com/office/drawing/2014/main" id="{891708E8-609F-4CC9-823A-070030DAA47D}"/>
              </a:ext>
            </a:extLst>
          </p:cNvPr>
          <p:cNvSpPr/>
          <p:nvPr/>
        </p:nvSpPr>
        <p:spPr>
          <a:xfrm>
            <a:off x="1196589" y="2814356"/>
            <a:ext cx="2788800" cy="278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400" b="1" dirty="0" err="1">
                <a:latin typeface="Century Gothic" panose="020B0502020202020204" pitchFamily="34" charset="0"/>
              </a:rPr>
              <a:t>Our</a:t>
            </a:r>
            <a:r>
              <a:rPr lang="de-AT" sz="2400" b="1" dirty="0">
                <a:latin typeface="Century Gothic" panose="020B0502020202020204" pitchFamily="34" charset="0"/>
              </a:rPr>
              <a:t> </a:t>
            </a:r>
            <a:r>
              <a:rPr lang="de-AT" sz="2400" b="1" dirty="0" err="1">
                <a:latin typeface="Century Gothic" panose="020B0502020202020204" pitchFamily="34" charset="0"/>
              </a:rPr>
              <a:t>focus</a:t>
            </a:r>
            <a:endParaRPr sz="2400" b="1" dirty="0">
              <a:latin typeface="Century Gothic" panose="020B0502020202020204" pitchFamily="34" charset="0"/>
            </a:endParaRPr>
          </a:p>
        </p:txBody>
      </p:sp>
      <p:sp>
        <p:nvSpPr>
          <p:cNvPr id="8" name="Google Shape;1036;p28">
            <a:extLst>
              <a:ext uri="{FF2B5EF4-FFF2-40B4-BE49-F238E27FC236}">
                <a16:creationId xmlns:a16="http://schemas.microsoft.com/office/drawing/2014/main" id="{A02ECE52-7FAE-4EEB-9667-4DB6783D5737}"/>
              </a:ext>
            </a:extLst>
          </p:cNvPr>
          <p:cNvSpPr/>
          <p:nvPr/>
        </p:nvSpPr>
        <p:spPr>
          <a:xfrm>
            <a:off x="3424352" y="2787461"/>
            <a:ext cx="867320" cy="2975617"/>
          </a:xfrm>
          <a:custGeom>
            <a:avLst/>
            <a:gdLst/>
            <a:ahLst/>
            <a:cxnLst/>
            <a:rect l="l" t="t" r="r" b="b"/>
            <a:pathLst>
              <a:path w="3961" h="13589" extrusionOk="0">
                <a:moveTo>
                  <a:pt x="1" y="0"/>
                </a:moveTo>
                <a:cubicBezTo>
                  <a:pt x="1180" y="682"/>
                  <a:pt x="2177" y="1652"/>
                  <a:pt x="2859" y="2833"/>
                </a:cubicBezTo>
                <a:cubicBezTo>
                  <a:pt x="3568" y="4013"/>
                  <a:pt x="3936" y="5404"/>
                  <a:pt x="3936" y="6793"/>
                </a:cubicBezTo>
                <a:cubicBezTo>
                  <a:pt x="3936" y="8185"/>
                  <a:pt x="3568" y="9574"/>
                  <a:pt x="2859" y="10756"/>
                </a:cubicBezTo>
                <a:cubicBezTo>
                  <a:pt x="2177" y="11935"/>
                  <a:pt x="1207" y="12907"/>
                  <a:pt x="26" y="13561"/>
                </a:cubicBezTo>
                <a:lnTo>
                  <a:pt x="53" y="13589"/>
                </a:lnTo>
                <a:cubicBezTo>
                  <a:pt x="1207" y="12907"/>
                  <a:pt x="2204" y="11935"/>
                  <a:pt x="2886" y="10781"/>
                </a:cubicBezTo>
                <a:cubicBezTo>
                  <a:pt x="3594" y="9574"/>
                  <a:pt x="3961" y="8210"/>
                  <a:pt x="3961" y="6793"/>
                </a:cubicBezTo>
                <a:cubicBezTo>
                  <a:pt x="3961" y="5404"/>
                  <a:pt x="3594" y="4013"/>
                  <a:pt x="2859" y="2806"/>
                </a:cubicBezTo>
                <a:cubicBezTo>
                  <a:pt x="2177" y="1652"/>
                  <a:pt x="1180" y="655"/>
                  <a:pt x="26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39;p28">
            <a:extLst>
              <a:ext uri="{FF2B5EF4-FFF2-40B4-BE49-F238E27FC236}">
                <a16:creationId xmlns:a16="http://schemas.microsoft.com/office/drawing/2014/main" id="{4ABD24E4-7DD9-42A1-AC5B-F394E4D7F10B}"/>
              </a:ext>
            </a:extLst>
          </p:cNvPr>
          <p:cNvSpPr/>
          <p:nvPr/>
        </p:nvSpPr>
        <p:spPr>
          <a:xfrm>
            <a:off x="3926329" y="3285789"/>
            <a:ext cx="160942" cy="143211"/>
          </a:xfrm>
          <a:custGeom>
            <a:avLst/>
            <a:gdLst/>
            <a:ahLst/>
            <a:cxnLst/>
            <a:rect l="l" t="t" r="r" b="b"/>
            <a:pathLst>
              <a:path w="735" h="654" extrusionOk="0">
                <a:moveTo>
                  <a:pt x="352" y="1"/>
                </a:moveTo>
                <a:cubicBezTo>
                  <a:pt x="247" y="1"/>
                  <a:pt x="146" y="59"/>
                  <a:pt x="78" y="160"/>
                </a:cubicBezTo>
                <a:cubicBezTo>
                  <a:pt x="0" y="318"/>
                  <a:pt x="53" y="527"/>
                  <a:pt x="210" y="605"/>
                </a:cubicBezTo>
                <a:cubicBezTo>
                  <a:pt x="261" y="639"/>
                  <a:pt x="315" y="654"/>
                  <a:pt x="368" y="654"/>
                </a:cubicBezTo>
                <a:cubicBezTo>
                  <a:pt x="478" y="654"/>
                  <a:pt x="584" y="590"/>
                  <a:pt x="655" y="500"/>
                </a:cubicBezTo>
                <a:cubicBezTo>
                  <a:pt x="735" y="343"/>
                  <a:pt x="682" y="133"/>
                  <a:pt x="525" y="55"/>
                </a:cubicBezTo>
                <a:cubicBezTo>
                  <a:pt x="469" y="18"/>
                  <a:pt x="410" y="1"/>
                  <a:pt x="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42;p28">
            <a:extLst>
              <a:ext uri="{FF2B5EF4-FFF2-40B4-BE49-F238E27FC236}">
                <a16:creationId xmlns:a16="http://schemas.microsoft.com/office/drawing/2014/main" id="{0844C1DE-54C8-4BFB-BB0C-2D3F9CD0395A}"/>
              </a:ext>
            </a:extLst>
          </p:cNvPr>
          <p:cNvSpPr/>
          <p:nvPr/>
        </p:nvSpPr>
        <p:spPr>
          <a:xfrm>
            <a:off x="4212518" y="4060633"/>
            <a:ext cx="160942" cy="143211"/>
          </a:xfrm>
          <a:custGeom>
            <a:avLst/>
            <a:gdLst/>
            <a:ahLst/>
            <a:cxnLst/>
            <a:rect l="l" t="t" r="r" b="b"/>
            <a:pathLst>
              <a:path w="735" h="654" extrusionOk="0">
                <a:moveTo>
                  <a:pt x="352" y="1"/>
                </a:moveTo>
                <a:cubicBezTo>
                  <a:pt x="247" y="1"/>
                  <a:pt x="146" y="59"/>
                  <a:pt x="78" y="160"/>
                </a:cubicBezTo>
                <a:cubicBezTo>
                  <a:pt x="0" y="318"/>
                  <a:pt x="53" y="527"/>
                  <a:pt x="210" y="605"/>
                </a:cubicBezTo>
                <a:cubicBezTo>
                  <a:pt x="261" y="639"/>
                  <a:pt x="315" y="654"/>
                  <a:pt x="368" y="654"/>
                </a:cubicBezTo>
                <a:cubicBezTo>
                  <a:pt x="478" y="654"/>
                  <a:pt x="584" y="590"/>
                  <a:pt x="655" y="500"/>
                </a:cubicBezTo>
                <a:cubicBezTo>
                  <a:pt x="735" y="343"/>
                  <a:pt x="682" y="133"/>
                  <a:pt x="525" y="55"/>
                </a:cubicBezTo>
                <a:cubicBezTo>
                  <a:pt x="469" y="18"/>
                  <a:pt x="410" y="1"/>
                  <a:pt x="3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54;p28">
            <a:extLst>
              <a:ext uri="{FF2B5EF4-FFF2-40B4-BE49-F238E27FC236}">
                <a16:creationId xmlns:a16="http://schemas.microsoft.com/office/drawing/2014/main" id="{F3655A9E-6FDF-4EBF-92C9-787418474281}"/>
              </a:ext>
            </a:extLst>
          </p:cNvPr>
          <p:cNvSpPr/>
          <p:nvPr/>
        </p:nvSpPr>
        <p:spPr>
          <a:xfrm flipH="1">
            <a:off x="4071148" y="4925303"/>
            <a:ext cx="160942" cy="143211"/>
          </a:xfrm>
          <a:custGeom>
            <a:avLst/>
            <a:gdLst/>
            <a:ahLst/>
            <a:cxnLst/>
            <a:rect l="l" t="t" r="r" b="b"/>
            <a:pathLst>
              <a:path w="735" h="654" extrusionOk="0">
                <a:moveTo>
                  <a:pt x="352" y="1"/>
                </a:moveTo>
                <a:cubicBezTo>
                  <a:pt x="247" y="1"/>
                  <a:pt x="146" y="59"/>
                  <a:pt x="78" y="160"/>
                </a:cubicBezTo>
                <a:cubicBezTo>
                  <a:pt x="0" y="318"/>
                  <a:pt x="53" y="527"/>
                  <a:pt x="210" y="605"/>
                </a:cubicBezTo>
                <a:cubicBezTo>
                  <a:pt x="261" y="639"/>
                  <a:pt x="315" y="654"/>
                  <a:pt x="368" y="654"/>
                </a:cubicBezTo>
                <a:cubicBezTo>
                  <a:pt x="478" y="654"/>
                  <a:pt x="584" y="590"/>
                  <a:pt x="655" y="500"/>
                </a:cubicBezTo>
                <a:cubicBezTo>
                  <a:pt x="735" y="343"/>
                  <a:pt x="682" y="133"/>
                  <a:pt x="525" y="55"/>
                </a:cubicBezTo>
                <a:cubicBezTo>
                  <a:pt x="469" y="18"/>
                  <a:pt x="410" y="1"/>
                  <a:pt x="3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A50F60E-397A-4F07-BBB9-D8B78590DA7F}"/>
              </a:ext>
            </a:extLst>
          </p:cNvPr>
          <p:cNvCxnSpPr>
            <a:cxnSpLocks/>
          </p:cNvCxnSpPr>
          <p:nvPr/>
        </p:nvCxnSpPr>
        <p:spPr>
          <a:xfrm flipV="1">
            <a:off x="4071148" y="2958711"/>
            <a:ext cx="1402552" cy="38046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6BC29307-C07F-4E02-B191-58EEFCA7A4C9}"/>
              </a:ext>
            </a:extLst>
          </p:cNvPr>
          <p:cNvSpPr txBox="1"/>
          <p:nvPr/>
        </p:nvSpPr>
        <p:spPr>
          <a:xfrm>
            <a:off x="5495361" y="2672066"/>
            <a:ext cx="46504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dirty="0">
                <a:latin typeface="Century Gothic" panose="020B0502020202020204" pitchFamily="34" charset="0"/>
              </a:rPr>
              <a:t>Open (Inclusive) Educational Resources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C29C0C7E-AD90-40A7-9436-9441619D967A}"/>
              </a:ext>
            </a:extLst>
          </p:cNvPr>
          <p:cNvCxnSpPr>
            <a:cxnSpLocks/>
          </p:cNvCxnSpPr>
          <p:nvPr/>
        </p:nvCxnSpPr>
        <p:spPr>
          <a:xfrm>
            <a:off x="5540186" y="3021091"/>
            <a:ext cx="4563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F74F2327-C3E7-4C06-8220-2D6864B7D4B8}"/>
              </a:ext>
            </a:extLst>
          </p:cNvPr>
          <p:cNvSpPr txBox="1"/>
          <p:nvPr/>
        </p:nvSpPr>
        <p:spPr>
          <a:xfrm>
            <a:off x="5524463" y="3519813"/>
            <a:ext cx="46504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Quality &amp; accessibility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A2D5E2BF-F6E5-4852-B704-FD552E888ADC}"/>
              </a:ext>
            </a:extLst>
          </p:cNvPr>
          <p:cNvCxnSpPr>
            <a:cxnSpLocks/>
          </p:cNvCxnSpPr>
          <p:nvPr/>
        </p:nvCxnSpPr>
        <p:spPr>
          <a:xfrm flipV="1">
            <a:off x="4254682" y="3786562"/>
            <a:ext cx="1276539" cy="34628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C93E813F-3AF3-4AC0-8188-F1D9F3DC7EC1}"/>
              </a:ext>
            </a:extLst>
          </p:cNvPr>
          <p:cNvCxnSpPr>
            <a:cxnSpLocks/>
          </p:cNvCxnSpPr>
          <p:nvPr/>
        </p:nvCxnSpPr>
        <p:spPr>
          <a:xfrm flipV="1">
            <a:off x="4112946" y="4612767"/>
            <a:ext cx="1402552" cy="380463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8F7F886-6135-49C3-87E0-FA92460A40AA}"/>
              </a:ext>
            </a:extLst>
          </p:cNvPr>
          <p:cNvCxnSpPr>
            <a:cxnSpLocks/>
          </p:cNvCxnSpPr>
          <p:nvPr/>
        </p:nvCxnSpPr>
        <p:spPr>
          <a:xfrm>
            <a:off x="5585011" y="3889145"/>
            <a:ext cx="262665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7BC7FF2D-E84D-4D3F-9415-9969DC8384A5}"/>
              </a:ext>
            </a:extLst>
          </p:cNvPr>
          <p:cNvCxnSpPr>
            <a:cxnSpLocks/>
          </p:cNvCxnSpPr>
          <p:nvPr/>
        </p:nvCxnSpPr>
        <p:spPr>
          <a:xfrm>
            <a:off x="5576046" y="4747672"/>
            <a:ext cx="245632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0C365B79-4A8B-403C-ACC9-C061A02996DE}"/>
              </a:ext>
            </a:extLst>
          </p:cNvPr>
          <p:cNvSpPr txBox="1"/>
          <p:nvPr/>
        </p:nvSpPr>
        <p:spPr>
          <a:xfrm>
            <a:off x="5540186" y="4383671"/>
            <a:ext cx="46504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Educational context</a:t>
            </a:r>
          </a:p>
        </p:txBody>
      </p:sp>
    </p:spTree>
    <p:extLst>
      <p:ext uri="{BB962C8B-B14F-4D97-AF65-F5344CB8AC3E}">
        <p14:creationId xmlns:p14="http://schemas.microsoft.com/office/powerpoint/2010/main" val="221378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654128" y="760066"/>
            <a:ext cx="7876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latin typeface="Century Gothic" panose="020B0502020202020204" pitchFamily="34" charset="0"/>
              </a:rPr>
              <a:t>Research plan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2B8E3CD-CB44-483B-BE58-C6FBE96EBCB7}"/>
              </a:ext>
            </a:extLst>
          </p:cNvPr>
          <p:cNvGrpSpPr/>
          <p:nvPr/>
        </p:nvGrpSpPr>
        <p:grpSpPr>
          <a:xfrm>
            <a:off x="1001400" y="2427326"/>
            <a:ext cx="9899681" cy="3596956"/>
            <a:chOff x="177019" y="1563958"/>
            <a:chExt cx="8792259" cy="3329649"/>
          </a:xfrm>
        </p:grpSpPr>
        <p:grpSp>
          <p:nvGrpSpPr>
            <p:cNvPr id="30" name="Google Shape;411;p20">
              <a:extLst>
                <a:ext uri="{FF2B5EF4-FFF2-40B4-BE49-F238E27FC236}">
                  <a16:creationId xmlns:a16="http://schemas.microsoft.com/office/drawing/2014/main" id="{81C7D070-5149-427B-94D3-4752F8A20366}"/>
                </a:ext>
              </a:extLst>
            </p:cNvPr>
            <p:cNvGrpSpPr/>
            <p:nvPr/>
          </p:nvGrpSpPr>
          <p:grpSpPr>
            <a:xfrm>
              <a:off x="177019" y="1563958"/>
              <a:ext cx="8792259" cy="3329649"/>
              <a:chOff x="177019" y="1411558"/>
              <a:chExt cx="8792259" cy="3329649"/>
            </a:xfrm>
          </p:grpSpPr>
          <p:sp>
            <p:nvSpPr>
              <p:cNvPr id="56" name="Google Shape;412;p20">
                <a:extLst>
                  <a:ext uri="{FF2B5EF4-FFF2-40B4-BE49-F238E27FC236}">
                    <a16:creationId xmlns:a16="http://schemas.microsoft.com/office/drawing/2014/main" id="{582BD3CC-6F14-4B41-AD4C-CFB20BF312D9}"/>
                  </a:ext>
                </a:extLst>
              </p:cNvPr>
              <p:cNvSpPr/>
              <p:nvPr/>
            </p:nvSpPr>
            <p:spPr>
              <a:xfrm>
                <a:off x="512204" y="1924861"/>
                <a:ext cx="8118625" cy="1777568"/>
              </a:xfrm>
              <a:custGeom>
                <a:avLst/>
                <a:gdLst/>
                <a:ahLst/>
                <a:cxnLst/>
                <a:rect l="l" t="t" r="r" b="b"/>
                <a:pathLst>
                  <a:path w="58461" h="12800" extrusionOk="0">
                    <a:moveTo>
                      <a:pt x="4349" y="1"/>
                    </a:moveTo>
                    <a:cubicBezTo>
                      <a:pt x="1952" y="1"/>
                      <a:pt x="0" y="2064"/>
                      <a:pt x="180" y="4522"/>
                    </a:cubicBezTo>
                    <a:cubicBezTo>
                      <a:pt x="342" y="6549"/>
                      <a:pt x="1991" y="8170"/>
                      <a:pt x="4016" y="8332"/>
                    </a:cubicBezTo>
                    <a:cubicBezTo>
                      <a:pt x="4115" y="8339"/>
                      <a:pt x="4214" y="8342"/>
                      <a:pt x="4312" y="8342"/>
                    </a:cubicBezTo>
                    <a:cubicBezTo>
                      <a:pt x="5380" y="8342"/>
                      <a:pt x="6327" y="7949"/>
                      <a:pt x="7069" y="7305"/>
                    </a:cubicBezTo>
                    <a:cubicBezTo>
                      <a:pt x="7406" y="7018"/>
                      <a:pt x="7827" y="6868"/>
                      <a:pt x="8259" y="6868"/>
                    </a:cubicBezTo>
                    <a:cubicBezTo>
                      <a:pt x="8520" y="6868"/>
                      <a:pt x="8786" y="6923"/>
                      <a:pt x="9040" y="7035"/>
                    </a:cubicBezTo>
                    <a:cubicBezTo>
                      <a:pt x="9688" y="7331"/>
                      <a:pt x="10120" y="7980"/>
                      <a:pt x="10120" y="8710"/>
                    </a:cubicBezTo>
                    <a:cubicBezTo>
                      <a:pt x="10120" y="8872"/>
                      <a:pt x="10148" y="9006"/>
                      <a:pt x="10148" y="9168"/>
                    </a:cubicBezTo>
                    <a:cubicBezTo>
                      <a:pt x="10390" y="11033"/>
                      <a:pt x="11931" y="12545"/>
                      <a:pt x="13822" y="12762"/>
                    </a:cubicBezTo>
                    <a:cubicBezTo>
                      <a:pt x="13990" y="12781"/>
                      <a:pt x="14157" y="12791"/>
                      <a:pt x="14321" y="12791"/>
                    </a:cubicBezTo>
                    <a:cubicBezTo>
                      <a:pt x="16609" y="12791"/>
                      <a:pt x="18468" y="10922"/>
                      <a:pt x="18468" y="8628"/>
                    </a:cubicBezTo>
                    <a:lnTo>
                      <a:pt x="18468" y="8602"/>
                    </a:lnTo>
                    <a:cubicBezTo>
                      <a:pt x="18468" y="7954"/>
                      <a:pt x="18846" y="7359"/>
                      <a:pt x="19466" y="7089"/>
                    </a:cubicBezTo>
                    <a:lnTo>
                      <a:pt x="19682" y="6981"/>
                    </a:lnTo>
                    <a:cubicBezTo>
                      <a:pt x="19900" y="6882"/>
                      <a:pt x="20129" y="6834"/>
                      <a:pt x="20355" y="6834"/>
                    </a:cubicBezTo>
                    <a:cubicBezTo>
                      <a:pt x="20747" y="6834"/>
                      <a:pt x="21131" y="6978"/>
                      <a:pt x="21439" y="7251"/>
                    </a:cubicBezTo>
                    <a:cubicBezTo>
                      <a:pt x="21763" y="7521"/>
                      <a:pt x="22113" y="7764"/>
                      <a:pt x="22491" y="7954"/>
                    </a:cubicBezTo>
                    <a:cubicBezTo>
                      <a:pt x="22545" y="7980"/>
                      <a:pt x="22599" y="8008"/>
                      <a:pt x="22627" y="8008"/>
                    </a:cubicBezTo>
                    <a:cubicBezTo>
                      <a:pt x="22653" y="8008"/>
                      <a:pt x="22681" y="8034"/>
                      <a:pt x="22681" y="8034"/>
                    </a:cubicBezTo>
                    <a:cubicBezTo>
                      <a:pt x="22707" y="8034"/>
                      <a:pt x="22761" y="8062"/>
                      <a:pt x="22789" y="8062"/>
                    </a:cubicBezTo>
                    <a:cubicBezTo>
                      <a:pt x="22815" y="8088"/>
                      <a:pt x="22843" y="8088"/>
                      <a:pt x="22869" y="8116"/>
                    </a:cubicBezTo>
                    <a:cubicBezTo>
                      <a:pt x="22897" y="8116"/>
                      <a:pt x="22923" y="8116"/>
                      <a:pt x="22951" y="8142"/>
                    </a:cubicBezTo>
                    <a:cubicBezTo>
                      <a:pt x="22977" y="8142"/>
                      <a:pt x="23031" y="8142"/>
                      <a:pt x="23059" y="8170"/>
                    </a:cubicBezTo>
                    <a:lnTo>
                      <a:pt x="23113" y="8170"/>
                    </a:lnTo>
                    <a:cubicBezTo>
                      <a:pt x="23167" y="8196"/>
                      <a:pt x="23193" y="8196"/>
                      <a:pt x="23247" y="8224"/>
                    </a:cubicBezTo>
                    <a:lnTo>
                      <a:pt x="23301" y="8224"/>
                    </a:lnTo>
                    <a:cubicBezTo>
                      <a:pt x="23355" y="8250"/>
                      <a:pt x="23384" y="8250"/>
                      <a:pt x="23438" y="8250"/>
                    </a:cubicBezTo>
                    <a:cubicBezTo>
                      <a:pt x="23463" y="8250"/>
                      <a:pt x="23463" y="8278"/>
                      <a:pt x="23492" y="8278"/>
                    </a:cubicBezTo>
                    <a:cubicBezTo>
                      <a:pt x="23517" y="8278"/>
                      <a:pt x="23572" y="8278"/>
                      <a:pt x="23626" y="8304"/>
                    </a:cubicBezTo>
                    <a:lnTo>
                      <a:pt x="23816" y="8304"/>
                    </a:lnTo>
                    <a:cubicBezTo>
                      <a:pt x="23842" y="8332"/>
                      <a:pt x="23870" y="8332"/>
                      <a:pt x="23870" y="8332"/>
                    </a:cubicBezTo>
                    <a:lnTo>
                      <a:pt x="24598" y="8332"/>
                    </a:lnTo>
                    <a:cubicBezTo>
                      <a:pt x="24652" y="8332"/>
                      <a:pt x="24706" y="8304"/>
                      <a:pt x="24760" y="8304"/>
                    </a:cubicBezTo>
                    <a:lnTo>
                      <a:pt x="24788" y="8304"/>
                    </a:lnTo>
                    <a:cubicBezTo>
                      <a:pt x="25004" y="8278"/>
                      <a:pt x="25192" y="8224"/>
                      <a:pt x="25408" y="8170"/>
                    </a:cubicBezTo>
                    <a:cubicBezTo>
                      <a:pt x="25462" y="8170"/>
                      <a:pt x="25516" y="8142"/>
                      <a:pt x="25598" y="8116"/>
                    </a:cubicBezTo>
                    <a:cubicBezTo>
                      <a:pt x="25652" y="8088"/>
                      <a:pt x="25706" y="8062"/>
                      <a:pt x="25786" y="8062"/>
                    </a:cubicBezTo>
                    <a:lnTo>
                      <a:pt x="25786" y="8034"/>
                    </a:lnTo>
                    <a:cubicBezTo>
                      <a:pt x="25840" y="8008"/>
                      <a:pt x="25894" y="8008"/>
                      <a:pt x="25948" y="7980"/>
                    </a:cubicBezTo>
                    <a:cubicBezTo>
                      <a:pt x="25977" y="7980"/>
                      <a:pt x="25977" y="7954"/>
                      <a:pt x="25977" y="7954"/>
                    </a:cubicBezTo>
                    <a:lnTo>
                      <a:pt x="26139" y="7872"/>
                    </a:lnTo>
                    <a:lnTo>
                      <a:pt x="26165" y="7872"/>
                    </a:lnTo>
                    <a:lnTo>
                      <a:pt x="26327" y="7792"/>
                    </a:lnTo>
                    <a:cubicBezTo>
                      <a:pt x="26543" y="7655"/>
                      <a:pt x="26759" y="7493"/>
                      <a:pt x="26975" y="7331"/>
                    </a:cubicBezTo>
                    <a:cubicBezTo>
                      <a:pt x="27320" y="7028"/>
                      <a:pt x="27755" y="6876"/>
                      <a:pt x="28201" y="6876"/>
                    </a:cubicBezTo>
                    <a:cubicBezTo>
                      <a:pt x="28350" y="6876"/>
                      <a:pt x="28501" y="6893"/>
                      <a:pt x="28650" y="6927"/>
                    </a:cubicBezTo>
                    <a:cubicBezTo>
                      <a:pt x="28758" y="6953"/>
                      <a:pt x="28840" y="6981"/>
                      <a:pt x="28948" y="7035"/>
                    </a:cubicBezTo>
                    <a:cubicBezTo>
                      <a:pt x="29596" y="7331"/>
                      <a:pt x="30028" y="7980"/>
                      <a:pt x="30028" y="8710"/>
                    </a:cubicBezTo>
                    <a:cubicBezTo>
                      <a:pt x="30028" y="8872"/>
                      <a:pt x="30054" y="9006"/>
                      <a:pt x="30054" y="9168"/>
                    </a:cubicBezTo>
                    <a:cubicBezTo>
                      <a:pt x="30082" y="9196"/>
                      <a:pt x="30082" y="9222"/>
                      <a:pt x="30082" y="9250"/>
                    </a:cubicBezTo>
                    <a:cubicBezTo>
                      <a:pt x="30082" y="9304"/>
                      <a:pt x="30108" y="9330"/>
                      <a:pt x="30108" y="9384"/>
                    </a:cubicBezTo>
                    <a:cubicBezTo>
                      <a:pt x="30136" y="9492"/>
                      <a:pt x="30136" y="9574"/>
                      <a:pt x="30162" y="9682"/>
                    </a:cubicBezTo>
                    <a:lnTo>
                      <a:pt x="30190" y="9708"/>
                    </a:lnTo>
                    <a:cubicBezTo>
                      <a:pt x="30514" y="10951"/>
                      <a:pt x="31405" y="11977"/>
                      <a:pt x="32593" y="12463"/>
                    </a:cubicBezTo>
                    <a:lnTo>
                      <a:pt x="32621" y="12463"/>
                    </a:lnTo>
                    <a:cubicBezTo>
                      <a:pt x="32675" y="12491"/>
                      <a:pt x="32729" y="12517"/>
                      <a:pt x="32809" y="12545"/>
                    </a:cubicBezTo>
                    <a:cubicBezTo>
                      <a:pt x="32863" y="12571"/>
                      <a:pt x="32917" y="12600"/>
                      <a:pt x="32971" y="12600"/>
                    </a:cubicBezTo>
                    <a:cubicBezTo>
                      <a:pt x="32999" y="12625"/>
                      <a:pt x="33053" y="12625"/>
                      <a:pt x="33107" y="12654"/>
                    </a:cubicBezTo>
                    <a:cubicBezTo>
                      <a:pt x="33187" y="12654"/>
                      <a:pt x="33241" y="12679"/>
                      <a:pt x="33323" y="12708"/>
                    </a:cubicBezTo>
                    <a:lnTo>
                      <a:pt x="33432" y="12708"/>
                    </a:lnTo>
                    <a:cubicBezTo>
                      <a:pt x="33511" y="12733"/>
                      <a:pt x="33620" y="12762"/>
                      <a:pt x="33702" y="12762"/>
                    </a:cubicBezTo>
                    <a:lnTo>
                      <a:pt x="33782" y="12762"/>
                    </a:lnTo>
                    <a:cubicBezTo>
                      <a:pt x="33810" y="12762"/>
                      <a:pt x="33836" y="12788"/>
                      <a:pt x="33864" y="12788"/>
                    </a:cubicBezTo>
                    <a:lnTo>
                      <a:pt x="34484" y="12788"/>
                    </a:lnTo>
                    <a:cubicBezTo>
                      <a:pt x="34538" y="12788"/>
                      <a:pt x="34566" y="12788"/>
                      <a:pt x="34620" y="12762"/>
                    </a:cubicBezTo>
                    <a:lnTo>
                      <a:pt x="34728" y="12762"/>
                    </a:lnTo>
                    <a:cubicBezTo>
                      <a:pt x="34754" y="12762"/>
                      <a:pt x="34808" y="12762"/>
                      <a:pt x="34836" y="12733"/>
                    </a:cubicBezTo>
                    <a:lnTo>
                      <a:pt x="34944" y="12733"/>
                    </a:lnTo>
                    <a:cubicBezTo>
                      <a:pt x="34970" y="12708"/>
                      <a:pt x="35024" y="12708"/>
                      <a:pt x="35078" y="12708"/>
                    </a:cubicBezTo>
                    <a:cubicBezTo>
                      <a:pt x="35078" y="12708"/>
                      <a:pt x="35106" y="12679"/>
                      <a:pt x="35132" y="12679"/>
                    </a:cubicBezTo>
                    <a:cubicBezTo>
                      <a:pt x="35186" y="12679"/>
                      <a:pt x="35240" y="12654"/>
                      <a:pt x="35294" y="12654"/>
                    </a:cubicBezTo>
                    <a:cubicBezTo>
                      <a:pt x="35294" y="12654"/>
                      <a:pt x="35322" y="12625"/>
                      <a:pt x="35348" y="12625"/>
                    </a:cubicBezTo>
                    <a:cubicBezTo>
                      <a:pt x="35402" y="12625"/>
                      <a:pt x="35456" y="12600"/>
                      <a:pt x="35510" y="12600"/>
                    </a:cubicBezTo>
                    <a:cubicBezTo>
                      <a:pt x="35510" y="12571"/>
                      <a:pt x="35538" y="12571"/>
                      <a:pt x="35538" y="12571"/>
                    </a:cubicBezTo>
                    <a:cubicBezTo>
                      <a:pt x="35592" y="12545"/>
                      <a:pt x="35646" y="12517"/>
                      <a:pt x="35700" y="12517"/>
                    </a:cubicBezTo>
                    <a:cubicBezTo>
                      <a:pt x="35726" y="12517"/>
                      <a:pt x="35726" y="12491"/>
                      <a:pt x="35754" y="12491"/>
                    </a:cubicBezTo>
                    <a:cubicBezTo>
                      <a:pt x="35808" y="12463"/>
                      <a:pt x="35862" y="12463"/>
                      <a:pt x="35917" y="12437"/>
                    </a:cubicBezTo>
                    <a:lnTo>
                      <a:pt x="35917" y="12409"/>
                    </a:lnTo>
                    <a:cubicBezTo>
                      <a:pt x="37375" y="11761"/>
                      <a:pt x="38373" y="10303"/>
                      <a:pt x="38373" y="8602"/>
                    </a:cubicBezTo>
                    <a:cubicBezTo>
                      <a:pt x="38373" y="7954"/>
                      <a:pt x="38752" y="7359"/>
                      <a:pt x="39374" y="7089"/>
                    </a:cubicBezTo>
                    <a:lnTo>
                      <a:pt x="39590" y="6981"/>
                    </a:lnTo>
                    <a:cubicBezTo>
                      <a:pt x="39808" y="6882"/>
                      <a:pt x="40037" y="6834"/>
                      <a:pt x="40263" y="6834"/>
                    </a:cubicBezTo>
                    <a:cubicBezTo>
                      <a:pt x="40653" y="6834"/>
                      <a:pt x="41037" y="6978"/>
                      <a:pt x="41345" y="7251"/>
                    </a:cubicBezTo>
                    <a:cubicBezTo>
                      <a:pt x="42101" y="7926"/>
                      <a:pt x="43073" y="8332"/>
                      <a:pt x="44154" y="8332"/>
                    </a:cubicBezTo>
                    <a:cubicBezTo>
                      <a:pt x="45180" y="8332"/>
                      <a:pt x="46152" y="7954"/>
                      <a:pt x="46883" y="7331"/>
                    </a:cubicBezTo>
                    <a:cubicBezTo>
                      <a:pt x="47229" y="7038"/>
                      <a:pt x="47663" y="6877"/>
                      <a:pt x="48107" y="6877"/>
                    </a:cubicBezTo>
                    <a:cubicBezTo>
                      <a:pt x="48357" y="6877"/>
                      <a:pt x="48611" y="6928"/>
                      <a:pt x="48854" y="7035"/>
                    </a:cubicBezTo>
                    <a:cubicBezTo>
                      <a:pt x="49502" y="7331"/>
                      <a:pt x="49934" y="7980"/>
                      <a:pt x="49934" y="8710"/>
                    </a:cubicBezTo>
                    <a:cubicBezTo>
                      <a:pt x="49934" y="8790"/>
                      <a:pt x="49962" y="8872"/>
                      <a:pt x="49962" y="8952"/>
                    </a:cubicBezTo>
                    <a:cubicBezTo>
                      <a:pt x="50124" y="10979"/>
                      <a:pt x="51745" y="12625"/>
                      <a:pt x="53770" y="12788"/>
                    </a:cubicBezTo>
                    <a:cubicBezTo>
                      <a:pt x="53876" y="12795"/>
                      <a:pt x="53982" y="12799"/>
                      <a:pt x="54087" y="12799"/>
                    </a:cubicBezTo>
                    <a:cubicBezTo>
                      <a:pt x="56510" y="12799"/>
                      <a:pt x="58460" y="10736"/>
                      <a:pt x="58253" y="8278"/>
                    </a:cubicBezTo>
                    <a:cubicBezTo>
                      <a:pt x="58119" y="6251"/>
                      <a:pt x="56445" y="4604"/>
                      <a:pt x="54418" y="4468"/>
                    </a:cubicBezTo>
                    <a:cubicBezTo>
                      <a:pt x="54320" y="4461"/>
                      <a:pt x="54223" y="4458"/>
                      <a:pt x="54127" y="4458"/>
                    </a:cubicBezTo>
                    <a:cubicBezTo>
                      <a:pt x="53078" y="4458"/>
                      <a:pt x="52111" y="4849"/>
                      <a:pt x="51393" y="5469"/>
                    </a:cubicBezTo>
                    <a:cubicBezTo>
                      <a:pt x="51053" y="5774"/>
                      <a:pt x="50618" y="5930"/>
                      <a:pt x="50181" y="5930"/>
                    </a:cubicBezTo>
                    <a:cubicBezTo>
                      <a:pt x="49922" y="5930"/>
                      <a:pt x="49663" y="5876"/>
                      <a:pt x="49422" y="5765"/>
                    </a:cubicBezTo>
                    <a:cubicBezTo>
                      <a:pt x="48746" y="5469"/>
                      <a:pt x="48341" y="4792"/>
                      <a:pt x="48313" y="4064"/>
                    </a:cubicBezTo>
                    <a:lnTo>
                      <a:pt x="48313" y="3848"/>
                    </a:lnTo>
                    <a:cubicBezTo>
                      <a:pt x="48151" y="1795"/>
                      <a:pt x="46477" y="146"/>
                      <a:pt x="44424" y="13"/>
                    </a:cubicBezTo>
                    <a:cubicBezTo>
                      <a:pt x="44330" y="6"/>
                      <a:pt x="44237" y="3"/>
                      <a:pt x="44144" y="3"/>
                    </a:cubicBezTo>
                    <a:cubicBezTo>
                      <a:pt x="41866" y="3"/>
                      <a:pt x="39994" y="1888"/>
                      <a:pt x="39994" y="4172"/>
                    </a:cubicBezTo>
                    <a:cubicBezTo>
                      <a:pt x="39994" y="4846"/>
                      <a:pt x="39590" y="5441"/>
                      <a:pt x="38996" y="5711"/>
                    </a:cubicBezTo>
                    <a:lnTo>
                      <a:pt x="38780" y="5819"/>
                    </a:lnTo>
                    <a:cubicBezTo>
                      <a:pt x="38560" y="5909"/>
                      <a:pt x="38326" y="5955"/>
                      <a:pt x="38095" y="5955"/>
                    </a:cubicBezTo>
                    <a:cubicBezTo>
                      <a:pt x="37700" y="5955"/>
                      <a:pt x="37313" y="5821"/>
                      <a:pt x="37023" y="5549"/>
                    </a:cubicBezTo>
                    <a:cubicBezTo>
                      <a:pt x="36699" y="5253"/>
                      <a:pt x="36349" y="5037"/>
                      <a:pt x="35971" y="4846"/>
                    </a:cubicBezTo>
                    <a:lnTo>
                      <a:pt x="35942" y="4846"/>
                    </a:lnTo>
                    <a:cubicBezTo>
                      <a:pt x="35917" y="4820"/>
                      <a:pt x="35862" y="4792"/>
                      <a:pt x="35808" y="4792"/>
                    </a:cubicBezTo>
                    <a:cubicBezTo>
                      <a:pt x="35808" y="4766"/>
                      <a:pt x="35780" y="4766"/>
                      <a:pt x="35780" y="4766"/>
                    </a:cubicBezTo>
                    <a:cubicBezTo>
                      <a:pt x="35726" y="4738"/>
                      <a:pt x="35700" y="4738"/>
                      <a:pt x="35672" y="4712"/>
                    </a:cubicBezTo>
                    <a:cubicBezTo>
                      <a:pt x="35646" y="4712"/>
                      <a:pt x="35618" y="4712"/>
                      <a:pt x="35592" y="4684"/>
                    </a:cubicBezTo>
                    <a:cubicBezTo>
                      <a:pt x="35564" y="4684"/>
                      <a:pt x="35538" y="4684"/>
                      <a:pt x="35510" y="4658"/>
                    </a:cubicBezTo>
                    <a:cubicBezTo>
                      <a:pt x="35456" y="4658"/>
                      <a:pt x="35430" y="4630"/>
                      <a:pt x="35402" y="4630"/>
                    </a:cubicBezTo>
                    <a:cubicBezTo>
                      <a:pt x="35376" y="4630"/>
                      <a:pt x="35348" y="4630"/>
                      <a:pt x="35322" y="4604"/>
                    </a:cubicBezTo>
                    <a:cubicBezTo>
                      <a:pt x="35294" y="4604"/>
                      <a:pt x="35240" y="4576"/>
                      <a:pt x="35214" y="4576"/>
                    </a:cubicBezTo>
                    <a:lnTo>
                      <a:pt x="35160" y="4576"/>
                    </a:lnTo>
                    <a:cubicBezTo>
                      <a:pt x="35106" y="4550"/>
                      <a:pt x="35052" y="4550"/>
                      <a:pt x="35024" y="4522"/>
                    </a:cubicBezTo>
                    <a:lnTo>
                      <a:pt x="34970" y="4522"/>
                    </a:lnTo>
                    <a:cubicBezTo>
                      <a:pt x="34916" y="4522"/>
                      <a:pt x="34862" y="4522"/>
                      <a:pt x="34836" y="4496"/>
                    </a:cubicBezTo>
                    <a:lnTo>
                      <a:pt x="34782" y="4496"/>
                    </a:lnTo>
                    <a:cubicBezTo>
                      <a:pt x="34728" y="4496"/>
                      <a:pt x="34674" y="4496"/>
                      <a:pt x="34646" y="4468"/>
                    </a:cubicBezTo>
                    <a:lnTo>
                      <a:pt x="33836" y="4468"/>
                    </a:lnTo>
                    <a:cubicBezTo>
                      <a:pt x="33810" y="4468"/>
                      <a:pt x="33756" y="4468"/>
                      <a:pt x="33702" y="4496"/>
                    </a:cubicBezTo>
                    <a:lnTo>
                      <a:pt x="33648" y="4496"/>
                    </a:lnTo>
                    <a:cubicBezTo>
                      <a:pt x="33594" y="4496"/>
                      <a:pt x="33540" y="4522"/>
                      <a:pt x="33486" y="4522"/>
                    </a:cubicBezTo>
                    <a:lnTo>
                      <a:pt x="33457" y="4522"/>
                    </a:lnTo>
                    <a:cubicBezTo>
                      <a:pt x="33241" y="4550"/>
                      <a:pt x="33053" y="4604"/>
                      <a:pt x="32863" y="4684"/>
                    </a:cubicBezTo>
                    <a:cubicBezTo>
                      <a:pt x="32783" y="4712"/>
                      <a:pt x="32729" y="4712"/>
                      <a:pt x="32675" y="4738"/>
                    </a:cubicBezTo>
                    <a:lnTo>
                      <a:pt x="32647" y="4766"/>
                    </a:lnTo>
                    <a:cubicBezTo>
                      <a:pt x="32593" y="4766"/>
                      <a:pt x="32539" y="4792"/>
                      <a:pt x="32485" y="4820"/>
                    </a:cubicBezTo>
                    <a:lnTo>
                      <a:pt x="32459" y="4846"/>
                    </a:lnTo>
                    <a:cubicBezTo>
                      <a:pt x="32405" y="4846"/>
                      <a:pt x="32351" y="4874"/>
                      <a:pt x="32297" y="4900"/>
                    </a:cubicBezTo>
                    <a:lnTo>
                      <a:pt x="32297" y="4928"/>
                    </a:lnTo>
                    <a:lnTo>
                      <a:pt x="32135" y="5008"/>
                    </a:lnTo>
                    <a:lnTo>
                      <a:pt x="32107" y="5008"/>
                    </a:lnTo>
                    <a:cubicBezTo>
                      <a:pt x="32053" y="5062"/>
                      <a:pt x="31999" y="5091"/>
                      <a:pt x="31945" y="5116"/>
                    </a:cubicBezTo>
                    <a:cubicBezTo>
                      <a:pt x="31783" y="5224"/>
                      <a:pt x="31621" y="5361"/>
                      <a:pt x="31459" y="5495"/>
                    </a:cubicBezTo>
                    <a:cubicBezTo>
                      <a:pt x="31433" y="5523"/>
                      <a:pt x="31405" y="5523"/>
                      <a:pt x="31405" y="5549"/>
                    </a:cubicBezTo>
                    <a:cubicBezTo>
                      <a:pt x="31076" y="5796"/>
                      <a:pt x="30677" y="5922"/>
                      <a:pt x="30275" y="5922"/>
                    </a:cubicBezTo>
                    <a:cubicBezTo>
                      <a:pt x="30017" y="5922"/>
                      <a:pt x="29757" y="5870"/>
                      <a:pt x="29514" y="5765"/>
                    </a:cubicBezTo>
                    <a:cubicBezTo>
                      <a:pt x="28840" y="5469"/>
                      <a:pt x="28433" y="4792"/>
                      <a:pt x="28408" y="4064"/>
                    </a:cubicBezTo>
                    <a:lnTo>
                      <a:pt x="28408" y="3848"/>
                    </a:lnTo>
                    <a:cubicBezTo>
                      <a:pt x="28325" y="2848"/>
                      <a:pt x="27893" y="1929"/>
                      <a:pt x="27219" y="1255"/>
                    </a:cubicBezTo>
                    <a:lnTo>
                      <a:pt x="27191" y="1227"/>
                    </a:lnTo>
                    <a:lnTo>
                      <a:pt x="27083" y="1119"/>
                    </a:lnTo>
                    <a:lnTo>
                      <a:pt x="27057" y="1119"/>
                    </a:lnTo>
                    <a:cubicBezTo>
                      <a:pt x="27029" y="1065"/>
                      <a:pt x="27003" y="1039"/>
                      <a:pt x="26949" y="1011"/>
                    </a:cubicBezTo>
                    <a:cubicBezTo>
                      <a:pt x="26949" y="1011"/>
                      <a:pt x="26949" y="985"/>
                      <a:pt x="26921" y="985"/>
                    </a:cubicBezTo>
                    <a:cubicBezTo>
                      <a:pt x="26895" y="957"/>
                      <a:pt x="26867" y="931"/>
                      <a:pt x="26813" y="903"/>
                    </a:cubicBezTo>
                    <a:lnTo>
                      <a:pt x="26787" y="877"/>
                    </a:lnTo>
                    <a:cubicBezTo>
                      <a:pt x="26759" y="849"/>
                      <a:pt x="26733" y="823"/>
                      <a:pt x="26679" y="795"/>
                    </a:cubicBezTo>
                    <a:cubicBezTo>
                      <a:pt x="26679" y="795"/>
                      <a:pt x="26651" y="769"/>
                      <a:pt x="26625" y="769"/>
                    </a:cubicBezTo>
                    <a:lnTo>
                      <a:pt x="26543" y="687"/>
                    </a:lnTo>
                    <a:cubicBezTo>
                      <a:pt x="26517" y="687"/>
                      <a:pt x="26489" y="661"/>
                      <a:pt x="26489" y="661"/>
                    </a:cubicBezTo>
                    <a:cubicBezTo>
                      <a:pt x="26463" y="633"/>
                      <a:pt x="26435" y="633"/>
                      <a:pt x="26409" y="607"/>
                    </a:cubicBezTo>
                    <a:cubicBezTo>
                      <a:pt x="26381" y="579"/>
                      <a:pt x="26355" y="579"/>
                      <a:pt x="26327" y="553"/>
                    </a:cubicBezTo>
                    <a:cubicBezTo>
                      <a:pt x="26301" y="553"/>
                      <a:pt x="26273" y="525"/>
                      <a:pt x="26247" y="525"/>
                    </a:cubicBezTo>
                    <a:cubicBezTo>
                      <a:pt x="26219" y="499"/>
                      <a:pt x="26193" y="471"/>
                      <a:pt x="26165" y="471"/>
                    </a:cubicBezTo>
                    <a:cubicBezTo>
                      <a:pt x="26139" y="445"/>
                      <a:pt x="26111" y="445"/>
                      <a:pt x="26085" y="445"/>
                    </a:cubicBezTo>
                    <a:cubicBezTo>
                      <a:pt x="26056" y="417"/>
                      <a:pt x="26031" y="391"/>
                      <a:pt x="26002" y="391"/>
                    </a:cubicBezTo>
                    <a:cubicBezTo>
                      <a:pt x="25977" y="363"/>
                      <a:pt x="25948" y="363"/>
                      <a:pt x="25923" y="363"/>
                    </a:cubicBezTo>
                    <a:cubicBezTo>
                      <a:pt x="25894" y="337"/>
                      <a:pt x="25869" y="337"/>
                      <a:pt x="25814" y="309"/>
                    </a:cubicBezTo>
                    <a:cubicBezTo>
                      <a:pt x="25786" y="309"/>
                      <a:pt x="25786" y="283"/>
                      <a:pt x="25760" y="283"/>
                    </a:cubicBezTo>
                    <a:cubicBezTo>
                      <a:pt x="25706" y="283"/>
                      <a:pt x="25678" y="255"/>
                      <a:pt x="25652" y="255"/>
                    </a:cubicBezTo>
                    <a:cubicBezTo>
                      <a:pt x="25624" y="229"/>
                      <a:pt x="25598" y="229"/>
                      <a:pt x="25570" y="229"/>
                    </a:cubicBezTo>
                    <a:cubicBezTo>
                      <a:pt x="25544" y="201"/>
                      <a:pt x="25516" y="201"/>
                      <a:pt x="25462" y="175"/>
                    </a:cubicBezTo>
                    <a:lnTo>
                      <a:pt x="25408" y="175"/>
                    </a:lnTo>
                    <a:cubicBezTo>
                      <a:pt x="25354" y="146"/>
                      <a:pt x="25328" y="146"/>
                      <a:pt x="25300" y="146"/>
                    </a:cubicBezTo>
                    <a:cubicBezTo>
                      <a:pt x="25274" y="121"/>
                      <a:pt x="25246" y="121"/>
                      <a:pt x="25220" y="121"/>
                    </a:cubicBezTo>
                    <a:cubicBezTo>
                      <a:pt x="25192" y="121"/>
                      <a:pt x="25138" y="92"/>
                      <a:pt x="25112" y="92"/>
                    </a:cubicBezTo>
                    <a:cubicBezTo>
                      <a:pt x="25084" y="92"/>
                      <a:pt x="25058" y="92"/>
                      <a:pt x="25030" y="67"/>
                    </a:cubicBezTo>
                    <a:lnTo>
                      <a:pt x="24922" y="67"/>
                    </a:lnTo>
                    <a:cubicBezTo>
                      <a:pt x="24896" y="67"/>
                      <a:pt x="24868" y="38"/>
                      <a:pt x="24842" y="38"/>
                    </a:cubicBezTo>
                    <a:lnTo>
                      <a:pt x="24734" y="38"/>
                    </a:lnTo>
                    <a:cubicBezTo>
                      <a:pt x="24706" y="38"/>
                      <a:pt x="24680" y="13"/>
                      <a:pt x="24652" y="13"/>
                    </a:cubicBezTo>
                    <a:lnTo>
                      <a:pt x="23870" y="13"/>
                    </a:lnTo>
                    <a:cubicBezTo>
                      <a:pt x="23816" y="13"/>
                      <a:pt x="23788" y="38"/>
                      <a:pt x="23762" y="38"/>
                    </a:cubicBezTo>
                    <a:lnTo>
                      <a:pt x="23626" y="38"/>
                    </a:lnTo>
                    <a:lnTo>
                      <a:pt x="23600" y="67"/>
                    </a:lnTo>
                    <a:cubicBezTo>
                      <a:pt x="23384" y="92"/>
                      <a:pt x="23221" y="121"/>
                      <a:pt x="23031" y="175"/>
                    </a:cubicBezTo>
                    <a:cubicBezTo>
                      <a:pt x="23031" y="201"/>
                      <a:pt x="23005" y="201"/>
                      <a:pt x="23005" y="201"/>
                    </a:cubicBezTo>
                    <a:cubicBezTo>
                      <a:pt x="22951" y="201"/>
                      <a:pt x="22897" y="229"/>
                      <a:pt x="22843" y="255"/>
                    </a:cubicBezTo>
                    <a:lnTo>
                      <a:pt x="22789" y="255"/>
                    </a:lnTo>
                    <a:cubicBezTo>
                      <a:pt x="22735" y="283"/>
                      <a:pt x="22707" y="309"/>
                      <a:pt x="22653" y="337"/>
                    </a:cubicBezTo>
                    <a:lnTo>
                      <a:pt x="22599" y="337"/>
                    </a:lnTo>
                    <a:lnTo>
                      <a:pt x="22437" y="417"/>
                    </a:lnTo>
                    <a:cubicBezTo>
                      <a:pt x="22437" y="417"/>
                      <a:pt x="22411" y="417"/>
                      <a:pt x="22411" y="445"/>
                    </a:cubicBezTo>
                    <a:cubicBezTo>
                      <a:pt x="22357" y="445"/>
                      <a:pt x="22303" y="471"/>
                      <a:pt x="22249" y="499"/>
                    </a:cubicBezTo>
                    <a:cubicBezTo>
                      <a:pt x="22249" y="525"/>
                      <a:pt x="22221" y="525"/>
                      <a:pt x="22221" y="525"/>
                    </a:cubicBezTo>
                    <a:cubicBezTo>
                      <a:pt x="22167" y="553"/>
                      <a:pt x="22113" y="579"/>
                      <a:pt x="22087" y="607"/>
                    </a:cubicBezTo>
                    <a:cubicBezTo>
                      <a:pt x="22059" y="633"/>
                      <a:pt x="22059" y="633"/>
                      <a:pt x="22033" y="633"/>
                    </a:cubicBezTo>
                    <a:cubicBezTo>
                      <a:pt x="21979" y="661"/>
                      <a:pt x="21951" y="687"/>
                      <a:pt x="21897" y="741"/>
                    </a:cubicBezTo>
                    <a:lnTo>
                      <a:pt x="21871" y="741"/>
                    </a:lnTo>
                    <a:cubicBezTo>
                      <a:pt x="21817" y="795"/>
                      <a:pt x="21763" y="823"/>
                      <a:pt x="21735" y="849"/>
                    </a:cubicBezTo>
                    <a:lnTo>
                      <a:pt x="21709" y="877"/>
                    </a:lnTo>
                    <a:cubicBezTo>
                      <a:pt x="21655" y="903"/>
                      <a:pt x="21601" y="957"/>
                      <a:pt x="21547" y="985"/>
                    </a:cubicBezTo>
                    <a:lnTo>
                      <a:pt x="21547" y="1011"/>
                    </a:lnTo>
                    <a:cubicBezTo>
                      <a:pt x="21493" y="1039"/>
                      <a:pt x="21439" y="1093"/>
                      <a:pt x="21411" y="1119"/>
                    </a:cubicBezTo>
                    <a:lnTo>
                      <a:pt x="21385" y="1147"/>
                    </a:lnTo>
                    <a:lnTo>
                      <a:pt x="21249" y="1281"/>
                    </a:lnTo>
                    <a:cubicBezTo>
                      <a:pt x="21195" y="1335"/>
                      <a:pt x="21141" y="1389"/>
                      <a:pt x="21115" y="1443"/>
                    </a:cubicBezTo>
                    <a:cubicBezTo>
                      <a:pt x="20466" y="2173"/>
                      <a:pt x="20088" y="3146"/>
                      <a:pt x="20088" y="4172"/>
                    </a:cubicBezTo>
                    <a:cubicBezTo>
                      <a:pt x="20088" y="4846"/>
                      <a:pt x="19682" y="5441"/>
                      <a:pt x="19088" y="5711"/>
                    </a:cubicBezTo>
                    <a:lnTo>
                      <a:pt x="18872" y="5819"/>
                    </a:lnTo>
                    <a:cubicBezTo>
                      <a:pt x="18652" y="5909"/>
                      <a:pt x="18418" y="5955"/>
                      <a:pt x="18187" y="5955"/>
                    </a:cubicBezTo>
                    <a:cubicBezTo>
                      <a:pt x="17792" y="5955"/>
                      <a:pt x="17406" y="5821"/>
                      <a:pt x="17117" y="5549"/>
                    </a:cubicBezTo>
                    <a:cubicBezTo>
                      <a:pt x="16361" y="4874"/>
                      <a:pt x="15388" y="4468"/>
                      <a:pt x="14308" y="4468"/>
                    </a:cubicBezTo>
                    <a:cubicBezTo>
                      <a:pt x="13253" y="4468"/>
                      <a:pt x="12281" y="4846"/>
                      <a:pt x="11553" y="5495"/>
                    </a:cubicBezTo>
                    <a:cubicBezTo>
                      <a:pt x="11216" y="5782"/>
                      <a:pt x="10805" y="5932"/>
                      <a:pt x="10386" y="5932"/>
                    </a:cubicBezTo>
                    <a:cubicBezTo>
                      <a:pt x="10134" y="5932"/>
                      <a:pt x="9878" y="5877"/>
                      <a:pt x="9634" y="5765"/>
                    </a:cubicBezTo>
                    <a:lnTo>
                      <a:pt x="9608" y="5765"/>
                    </a:lnTo>
                    <a:cubicBezTo>
                      <a:pt x="8932" y="5469"/>
                      <a:pt x="8528" y="4792"/>
                      <a:pt x="8500" y="4064"/>
                    </a:cubicBezTo>
                    <a:lnTo>
                      <a:pt x="8500" y="3874"/>
                    </a:lnTo>
                    <a:cubicBezTo>
                      <a:pt x="8366" y="1821"/>
                      <a:pt x="6717" y="175"/>
                      <a:pt x="4664" y="13"/>
                    </a:cubicBezTo>
                    <a:cubicBezTo>
                      <a:pt x="4558" y="5"/>
                      <a:pt x="4453" y="1"/>
                      <a:pt x="43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Google Shape;413;p20">
                <a:extLst>
                  <a:ext uri="{FF2B5EF4-FFF2-40B4-BE49-F238E27FC236}">
                    <a16:creationId xmlns:a16="http://schemas.microsoft.com/office/drawing/2014/main" id="{CABE670B-0643-475F-B891-928A8CDE190D}"/>
                  </a:ext>
                </a:extLst>
              </p:cNvPr>
              <p:cNvSpPr/>
              <p:nvPr/>
            </p:nvSpPr>
            <p:spPr>
              <a:xfrm>
                <a:off x="686323" y="2076510"/>
                <a:ext cx="855455" cy="855455"/>
              </a:xfrm>
              <a:custGeom>
                <a:avLst/>
                <a:gdLst/>
                <a:ahLst/>
                <a:cxnLst/>
                <a:rect l="l" t="t" r="r" b="b"/>
                <a:pathLst>
                  <a:path w="6160" h="6160" extrusionOk="0">
                    <a:moveTo>
                      <a:pt x="3080" y="1"/>
                    </a:moveTo>
                    <a:cubicBezTo>
                      <a:pt x="1379" y="1"/>
                      <a:pt x="1" y="1377"/>
                      <a:pt x="1" y="3080"/>
                    </a:cubicBezTo>
                    <a:cubicBezTo>
                      <a:pt x="1" y="4781"/>
                      <a:pt x="1379" y="6159"/>
                      <a:pt x="3080" y="6159"/>
                    </a:cubicBezTo>
                    <a:cubicBezTo>
                      <a:pt x="4783" y="6159"/>
                      <a:pt x="6159" y="4781"/>
                      <a:pt x="6159" y="3080"/>
                    </a:cubicBezTo>
                    <a:cubicBezTo>
                      <a:pt x="6159" y="1377"/>
                      <a:pt x="4783" y="1"/>
                      <a:pt x="30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" name="Google Shape;414;p20">
                <a:extLst>
                  <a:ext uri="{FF2B5EF4-FFF2-40B4-BE49-F238E27FC236}">
                    <a16:creationId xmlns:a16="http://schemas.microsoft.com/office/drawing/2014/main" id="{E1A75C27-88A7-4251-B011-3E3215229B9C}"/>
                  </a:ext>
                </a:extLst>
              </p:cNvPr>
              <p:cNvSpPr/>
              <p:nvPr/>
            </p:nvSpPr>
            <p:spPr>
              <a:xfrm>
                <a:off x="2060206" y="2695325"/>
                <a:ext cx="859343" cy="85545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6160" extrusionOk="0">
                    <a:moveTo>
                      <a:pt x="3108" y="1"/>
                    </a:moveTo>
                    <a:cubicBezTo>
                      <a:pt x="1405" y="1"/>
                      <a:pt x="1" y="1379"/>
                      <a:pt x="1" y="3080"/>
                    </a:cubicBezTo>
                    <a:cubicBezTo>
                      <a:pt x="1" y="4783"/>
                      <a:pt x="1405" y="6159"/>
                      <a:pt x="3108" y="6159"/>
                    </a:cubicBezTo>
                    <a:cubicBezTo>
                      <a:pt x="4808" y="6159"/>
                      <a:pt x="6187" y="4783"/>
                      <a:pt x="6187" y="3080"/>
                    </a:cubicBezTo>
                    <a:cubicBezTo>
                      <a:pt x="6187" y="1379"/>
                      <a:pt x="4808" y="1"/>
                      <a:pt x="31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Google Shape;415;p20">
                <a:extLst>
                  <a:ext uri="{FF2B5EF4-FFF2-40B4-BE49-F238E27FC236}">
                    <a16:creationId xmlns:a16="http://schemas.microsoft.com/office/drawing/2014/main" id="{253F5803-0476-4727-9D23-E5C51B77A37D}"/>
                  </a:ext>
                </a:extLst>
              </p:cNvPr>
              <p:cNvSpPr/>
              <p:nvPr/>
            </p:nvSpPr>
            <p:spPr>
              <a:xfrm>
                <a:off x="3451857" y="2076510"/>
                <a:ext cx="855455" cy="855455"/>
              </a:xfrm>
              <a:custGeom>
                <a:avLst/>
                <a:gdLst/>
                <a:ahLst/>
                <a:cxnLst/>
                <a:rect l="l" t="t" r="r" b="b"/>
                <a:pathLst>
                  <a:path w="6160" h="6160" extrusionOk="0">
                    <a:moveTo>
                      <a:pt x="3080" y="1"/>
                    </a:moveTo>
                    <a:cubicBezTo>
                      <a:pt x="1377" y="1"/>
                      <a:pt x="1" y="1377"/>
                      <a:pt x="1" y="3080"/>
                    </a:cubicBezTo>
                    <a:cubicBezTo>
                      <a:pt x="1" y="4781"/>
                      <a:pt x="1377" y="6159"/>
                      <a:pt x="3080" y="6159"/>
                    </a:cubicBezTo>
                    <a:cubicBezTo>
                      <a:pt x="4780" y="6159"/>
                      <a:pt x="6159" y="4781"/>
                      <a:pt x="6159" y="3080"/>
                    </a:cubicBezTo>
                    <a:cubicBezTo>
                      <a:pt x="6159" y="1377"/>
                      <a:pt x="4780" y="1"/>
                      <a:pt x="30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0" name="Google Shape;416;p20">
                <a:extLst>
                  <a:ext uri="{FF2B5EF4-FFF2-40B4-BE49-F238E27FC236}">
                    <a16:creationId xmlns:a16="http://schemas.microsoft.com/office/drawing/2014/main" id="{5C6D847C-A2B7-4664-BD39-29D69641BB5F}"/>
                  </a:ext>
                </a:extLst>
              </p:cNvPr>
              <p:cNvSpPr/>
              <p:nvPr/>
            </p:nvSpPr>
            <p:spPr>
              <a:xfrm>
                <a:off x="6210067" y="2076510"/>
                <a:ext cx="855316" cy="855455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6160" extrusionOk="0">
                    <a:moveTo>
                      <a:pt x="3080" y="1"/>
                    </a:moveTo>
                    <a:cubicBezTo>
                      <a:pt x="1379" y="1"/>
                      <a:pt x="0" y="1377"/>
                      <a:pt x="0" y="3080"/>
                    </a:cubicBezTo>
                    <a:cubicBezTo>
                      <a:pt x="0" y="4781"/>
                      <a:pt x="1379" y="6159"/>
                      <a:pt x="3080" y="6159"/>
                    </a:cubicBezTo>
                    <a:cubicBezTo>
                      <a:pt x="4782" y="6159"/>
                      <a:pt x="6159" y="4781"/>
                      <a:pt x="6159" y="3080"/>
                    </a:cubicBezTo>
                    <a:cubicBezTo>
                      <a:pt x="6159" y="1377"/>
                      <a:pt x="4782" y="1"/>
                      <a:pt x="30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Google Shape;417;p20">
                <a:extLst>
                  <a:ext uri="{FF2B5EF4-FFF2-40B4-BE49-F238E27FC236}">
                    <a16:creationId xmlns:a16="http://schemas.microsoft.com/office/drawing/2014/main" id="{2C94B62F-D673-4038-86C1-D0B591292FB9}"/>
                  </a:ext>
                </a:extLst>
              </p:cNvPr>
              <p:cNvSpPr/>
              <p:nvPr/>
            </p:nvSpPr>
            <p:spPr>
              <a:xfrm>
                <a:off x="4847992" y="2695325"/>
                <a:ext cx="855316" cy="855455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6160" extrusionOk="0">
                    <a:moveTo>
                      <a:pt x="3080" y="1"/>
                    </a:moveTo>
                    <a:cubicBezTo>
                      <a:pt x="1379" y="1"/>
                      <a:pt x="1" y="1379"/>
                      <a:pt x="1" y="3080"/>
                    </a:cubicBezTo>
                    <a:cubicBezTo>
                      <a:pt x="1" y="4783"/>
                      <a:pt x="1379" y="6159"/>
                      <a:pt x="3080" y="6159"/>
                    </a:cubicBezTo>
                    <a:cubicBezTo>
                      <a:pt x="4783" y="6159"/>
                      <a:pt x="6159" y="4783"/>
                      <a:pt x="6159" y="3080"/>
                    </a:cubicBezTo>
                    <a:cubicBezTo>
                      <a:pt x="6159" y="1379"/>
                      <a:pt x="4783" y="1"/>
                      <a:pt x="30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2" name="Google Shape;418;p20">
                <a:extLst>
                  <a:ext uri="{FF2B5EF4-FFF2-40B4-BE49-F238E27FC236}">
                    <a16:creationId xmlns:a16="http://schemas.microsoft.com/office/drawing/2014/main" id="{FA3CE8E0-0E7E-4141-A5A7-DEB221E68CFC}"/>
                  </a:ext>
                </a:extLst>
              </p:cNvPr>
              <p:cNvSpPr/>
              <p:nvPr/>
            </p:nvSpPr>
            <p:spPr>
              <a:xfrm>
                <a:off x="7610872" y="2695325"/>
                <a:ext cx="855316" cy="855455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6160" extrusionOk="0">
                    <a:moveTo>
                      <a:pt x="3080" y="1"/>
                    </a:moveTo>
                    <a:cubicBezTo>
                      <a:pt x="1377" y="1"/>
                      <a:pt x="1" y="1379"/>
                      <a:pt x="1" y="3080"/>
                    </a:cubicBezTo>
                    <a:cubicBezTo>
                      <a:pt x="1" y="4783"/>
                      <a:pt x="1377" y="6159"/>
                      <a:pt x="3080" y="6159"/>
                    </a:cubicBezTo>
                    <a:cubicBezTo>
                      <a:pt x="4780" y="6159"/>
                      <a:pt x="6159" y="4783"/>
                      <a:pt x="6159" y="3080"/>
                    </a:cubicBezTo>
                    <a:cubicBezTo>
                      <a:pt x="6159" y="1379"/>
                      <a:pt x="4780" y="1"/>
                      <a:pt x="30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Google Shape;419;p20">
                <a:extLst>
                  <a:ext uri="{FF2B5EF4-FFF2-40B4-BE49-F238E27FC236}">
                    <a16:creationId xmlns:a16="http://schemas.microsoft.com/office/drawing/2014/main" id="{12791337-6C51-46EB-B940-C4301A052871}"/>
                  </a:ext>
                </a:extLst>
              </p:cNvPr>
              <p:cNvSpPr txBox="1"/>
              <p:nvPr/>
            </p:nvSpPr>
            <p:spPr>
              <a:xfrm>
                <a:off x="4226267" y="1411558"/>
                <a:ext cx="1977375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</a:rPr>
                  <a:t>4. CHARTING DATA</a:t>
                </a:r>
                <a:endParaRPr sz="1600" b="1" dirty="0"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4" name="Google Shape;420;p20">
                <a:extLst>
                  <a:ext uri="{FF2B5EF4-FFF2-40B4-BE49-F238E27FC236}">
                    <a16:creationId xmlns:a16="http://schemas.microsoft.com/office/drawing/2014/main" id="{CE3B5BF5-ADFD-487D-B223-D0F9292C4262}"/>
                  </a:ext>
                </a:extLst>
              </p:cNvPr>
              <p:cNvSpPr txBox="1"/>
              <p:nvPr/>
            </p:nvSpPr>
            <p:spPr>
              <a:xfrm>
                <a:off x="4182187" y="1693789"/>
                <a:ext cx="2053734" cy="81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Organising information</a:t>
                </a:r>
              </a:p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Coding data</a:t>
                </a:r>
              </a:p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Descriptive analysis</a:t>
                </a:r>
                <a:endParaRPr sz="11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" name="Google Shape;421;p20">
                <a:extLst>
                  <a:ext uri="{FF2B5EF4-FFF2-40B4-BE49-F238E27FC236}">
                    <a16:creationId xmlns:a16="http://schemas.microsoft.com/office/drawing/2014/main" id="{2A1B5EF5-F8A8-4E64-BA9F-495D70CEF811}"/>
                  </a:ext>
                </a:extLst>
              </p:cNvPr>
              <p:cNvSpPr txBox="1"/>
              <p:nvPr/>
            </p:nvSpPr>
            <p:spPr>
              <a:xfrm>
                <a:off x="177019" y="3354171"/>
                <a:ext cx="1742922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600" b="1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</a:rPr>
                  <a:t>1. THE RESEARCH QUESTION</a:t>
                </a:r>
                <a:endParaRPr sz="1600" b="1" dirty="0">
                  <a:solidFill>
                    <a:srgbClr val="000000"/>
                  </a:solidFill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6" name="Google Shape;422;p20">
                <a:extLst>
                  <a:ext uri="{FF2B5EF4-FFF2-40B4-BE49-F238E27FC236}">
                    <a16:creationId xmlns:a16="http://schemas.microsoft.com/office/drawing/2014/main" id="{3CD6E9F9-EF95-440D-9C57-36B93BB2DE2A}"/>
                  </a:ext>
                </a:extLst>
              </p:cNvPr>
              <p:cNvSpPr txBox="1"/>
              <p:nvPr/>
            </p:nvSpPr>
            <p:spPr>
              <a:xfrm>
                <a:off x="239230" y="3923107"/>
                <a:ext cx="2004774" cy="8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Aim and research question</a:t>
                </a:r>
              </a:p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Languages</a:t>
                </a:r>
              </a:p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Definitions</a:t>
                </a:r>
              </a:p>
            </p:txBody>
          </p:sp>
          <p:sp>
            <p:nvSpPr>
              <p:cNvPr id="67" name="Google Shape;423;p20">
                <a:extLst>
                  <a:ext uri="{FF2B5EF4-FFF2-40B4-BE49-F238E27FC236}">
                    <a16:creationId xmlns:a16="http://schemas.microsoft.com/office/drawing/2014/main" id="{594240E7-21F0-4B29-8E6C-982EF3B5C0E6}"/>
                  </a:ext>
                </a:extLst>
              </p:cNvPr>
              <p:cNvSpPr txBox="1"/>
              <p:nvPr/>
            </p:nvSpPr>
            <p:spPr>
              <a:xfrm>
                <a:off x="1461348" y="1431401"/>
                <a:ext cx="2053734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</a:rPr>
                  <a:t>2. RELEVANT STUDIES</a:t>
                </a:r>
                <a:endParaRPr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8" name="Google Shape;424;p20">
                <a:extLst>
                  <a:ext uri="{FF2B5EF4-FFF2-40B4-BE49-F238E27FC236}">
                    <a16:creationId xmlns:a16="http://schemas.microsoft.com/office/drawing/2014/main" id="{5A58216B-4074-41B8-ADAC-5906F89A4B8D}"/>
                  </a:ext>
                </a:extLst>
              </p:cNvPr>
              <p:cNvSpPr txBox="1"/>
              <p:nvPr/>
            </p:nvSpPr>
            <p:spPr>
              <a:xfrm>
                <a:off x="1567429" y="1722941"/>
                <a:ext cx="1858776" cy="681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s-ES" sz="1100" dirty="0" err="1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Searching</a:t>
                </a: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 strategy</a:t>
                </a:r>
              </a:p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Analyzing the databases</a:t>
                </a:r>
                <a:endParaRPr sz="11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9" name="Google Shape;425;p20">
                <a:extLst>
                  <a:ext uri="{FF2B5EF4-FFF2-40B4-BE49-F238E27FC236}">
                    <a16:creationId xmlns:a16="http://schemas.microsoft.com/office/drawing/2014/main" id="{F6E200D8-3A6F-4FF3-A69B-1F383BB5AADB}"/>
                  </a:ext>
                </a:extLst>
              </p:cNvPr>
              <p:cNvSpPr txBox="1"/>
              <p:nvPr/>
            </p:nvSpPr>
            <p:spPr>
              <a:xfrm>
                <a:off x="3216519" y="3391272"/>
                <a:ext cx="1385466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</a:rPr>
                  <a:t>3. LITERATURE</a:t>
                </a:r>
                <a:endParaRPr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0" name="Google Shape;426;p20">
                <a:extLst>
                  <a:ext uri="{FF2B5EF4-FFF2-40B4-BE49-F238E27FC236}">
                    <a16:creationId xmlns:a16="http://schemas.microsoft.com/office/drawing/2014/main" id="{BA71CD7E-2510-40F0-9854-E98766BAD877}"/>
                  </a:ext>
                </a:extLst>
              </p:cNvPr>
              <p:cNvSpPr txBox="1"/>
              <p:nvPr/>
            </p:nvSpPr>
            <p:spPr>
              <a:xfrm>
                <a:off x="2780916" y="3716010"/>
                <a:ext cx="2256668" cy="9900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Terms’ definitions</a:t>
                </a:r>
              </a:p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Incl. and excl. criteria</a:t>
                </a:r>
              </a:p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Search strings</a:t>
                </a:r>
              </a:p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First and second trial</a:t>
                </a:r>
              </a:p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Searching all databases</a:t>
                </a:r>
              </a:p>
              <a:p>
                <a:pPr marL="228600" lvl="0" indent="-228600" algn="ctr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endParaRPr sz="11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1" name="Google Shape;427;p20">
                <a:extLst>
                  <a:ext uri="{FF2B5EF4-FFF2-40B4-BE49-F238E27FC236}">
                    <a16:creationId xmlns:a16="http://schemas.microsoft.com/office/drawing/2014/main" id="{1470CDBC-34E2-49F5-9479-5B86E846CE28}"/>
                  </a:ext>
                </a:extLst>
              </p:cNvPr>
              <p:cNvSpPr txBox="1"/>
              <p:nvPr/>
            </p:nvSpPr>
            <p:spPr>
              <a:xfrm>
                <a:off x="5631629" y="3354171"/>
                <a:ext cx="1723158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600" b="1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</a:rPr>
                  <a:t>5. ANALYSING RESULTS</a:t>
                </a:r>
                <a:endParaRPr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2" name="Google Shape;428;p20">
                <a:extLst>
                  <a:ext uri="{FF2B5EF4-FFF2-40B4-BE49-F238E27FC236}">
                    <a16:creationId xmlns:a16="http://schemas.microsoft.com/office/drawing/2014/main" id="{81D17550-0D85-40E7-AE8B-8B17648ACC99}"/>
                  </a:ext>
                </a:extLst>
              </p:cNvPr>
              <p:cNvSpPr txBox="1"/>
              <p:nvPr/>
            </p:nvSpPr>
            <p:spPr>
              <a:xfrm>
                <a:off x="5723092" y="3923107"/>
                <a:ext cx="1618500" cy="8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1. Summarizing and analyzing all the information</a:t>
                </a:r>
                <a:endParaRPr sz="11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" name="Google Shape;429;p20">
                <a:extLst>
                  <a:ext uri="{FF2B5EF4-FFF2-40B4-BE49-F238E27FC236}">
                    <a16:creationId xmlns:a16="http://schemas.microsoft.com/office/drawing/2014/main" id="{B8E5A8F7-613C-4661-A57B-65FCD851A05F}"/>
                  </a:ext>
                </a:extLst>
              </p:cNvPr>
              <p:cNvSpPr txBox="1"/>
              <p:nvPr/>
            </p:nvSpPr>
            <p:spPr>
              <a:xfrm>
                <a:off x="6991903" y="1419300"/>
                <a:ext cx="1977375" cy="358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Fira Sans Extra Condensed"/>
                    <a:cs typeface="Fira Sans Extra Condensed"/>
                    <a:sym typeface="Fira Sans Extra Condensed"/>
                  </a:rPr>
                  <a:t>6. PUBLICATION OF AN ARTICLE</a:t>
                </a:r>
                <a:endParaRPr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31" name="Google Shape;431;p20">
              <a:extLst>
                <a:ext uri="{FF2B5EF4-FFF2-40B4-BE49-F238E27FC236}">
                  <a16:creationId xmlns:a16="http://schemas.microsoft.com/office/drawing/2014/main" id="{82C03894-1856-4538-AA26-06E172F23C66}"/>
                </a:ext>
              </a:extLst>
            </p:cNvPr>
            <p:cNvGrpSpPr/>
            <p:nvPr/>
          </p:nvGrpSpPr>
          <p:grpSpPr>
            <a:xfrm>
              <a:off x="847623" y="2392220"/>
              <a:ext cx="532854" cy="528826"/>
              <a:chOff x="457202" y="4041426"/>
              <a:chExt cx="532854" cy="528826"/>
            </a:xfrm>
          </p:grpSpPr>
          <p:sp>
            <p:nvSpPr>
              <p:cNvPr id="48" name="Google Shape;432;p20">
                <a:extLst>
                  <a:ext uri="{FF2B5EF4-FFF2-40B4-BE49-F238E27FC236}">
                    <a16:creationId xmlns:a16="http://schemas.microsoft.com/office/drawing/2014/main" id="{F31FFAB3-4E87-4E28-BC54-7A6A7F71F2A7}"/>
                  </a:ext>
                </a:extLst>
              </p:cNvPr>
              <p:cNvSpPr/>
              <p:nvPr/>
            </p:nvSpPr>
            <p:spPr>
              <a:xfrm>
                <a:off x="903816" y="4075033"/>
                <a:ext cx="75130" cy="56521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07" extrusionOk="0">
                    <a:moveTo>
                      <a:pt x="432" y="0"/>
                    </a:moveTo>
                    <a:lnTo>
                      <a:pt x="0" y="216"/>
                    </a:lnTo>
                    <a:lnTo>
                      <a:pt x="80" y="406"/>
                    </a:lnTo>
                    <a:lnTo>
                      <a:pt x="540" y="19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" name="Google Shape;433;p20">
                <a:extLst>
                  <a:ext uri="{FF2B5EF4-FFF2-40B4-BE49-F238E27FC236}">
                    <a16:creationId xmlns:a16="http://schemas.microsoft.com/office/drawing/2014/main" id="{548F1312-537C-47B1-A6FC-BAB971452188}"/>
                  </a:ext>
                </a:extLst>
              </p:cNvPr>
              <p:cNvSpPr/>
              <p:nvPr/>
            </p:nvSpPr>
            <p:spPr>
              <a:xfrm>
                <a:off x="903816" y="4292507"/>
                <a:ext cx="75130" cy="56521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07" extrusionOk="0">
                    <a:moveTo>
                      <a:pt x="80" y="1"/>
                    </a:moveTo>
                    <a:lnTo>
                      <a:pt x="0" y="191"/>
                    </a:lnTo>
                    <a:lnTo>
                      <a:pt x="432" y="407"/>
                    </a:lnTo>
                    <a:lnTo>
                      <a:pt x="540" y="217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" name="Google Shape;434;p20">
                <a:extLst>
                  <a:ext uri="{FF2B5EF4-FFF2-40B4-BE49-F238E27FC236}">
                    <a16:creationId xmlns:a16="http://schemas.microsoft.com/office/drawing/2014/main" id="{EC126C57-CFF7-4A75-A228-68D8BC44699D}"/>
                  </a:ext>
                </a:extLst>
              </p:cNvPr>
              <p:cNvSpPr/>
              <p:nvPr/>
            </p:nvSpPr>
            <p:spPr>
              <a:xfrm>
                <a:off x="926314" y="4195019"/>
                <a:ext cx="63742" cy="34024"/>
              </a:xfrm>
              <a:custGeom>
                <a:avLst/>
                <a:gdLst/>
                <a:ahLst/>
                <a:cxnLst/>
                <a:rect l="l" t="t" r="r" b="b"/>
                <a:pathLst>
                  <a:path w="459" h="245" extrusionOk="0">
                    <a:moveTo>
                      <a:pt x="0" y="0"/>
                    </a:moveTo>
                    <a:lnTo>
                      <a:pt x="0" y="245"/>
                    </a:lnTo>
                    <a:lnTo>
                      <a:pt x="458" y="24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Google Shape;435;p20">
                <a:extLst>
                  <a:ext uri="{FF2B5EF4-FFF2-40B4-BE49-F238E27FC236}">
                    <a16:creationId xmlns:a16="http://schemas.microsoft.com/office/drawing/2014/main" id="{64F82C56-1E30-4B1D-B1F8-487A44E5DE20}"/>
                  </a:ext>
                </a:extLst>
              </p:cNvPr>
              <p:cNvSpPr/>
              <p:nvPr/>
            </p:nvSpPr>
            <p:spPr>
              <a:xfrm>
                <a:off x="468590" y="4075033"/>
                <a:ext cx="75269" cy="56521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07" extrusionOk="0">
                    <a:moveTo>
                      <a:pt x="109" y="0"/>
                    </a:moveTo>
                    <a:lnTo>
                      <a:pt x="1" y="190"/>
                    </a:lnTo>
                    <a:lnTo>
                      <a:pt x="433" y="406"/>
                    </a:lnTo>
                    <a:lnTo>
                      <a:pt x="541" y="216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" name="Google Shape;436;p20">
                <a:extLst>
                  <a:ext uri="{FF2B5EF4-FFF2-40B4-BE49-F238E27FC236}">
                    <a16:creationId xmlns:a16="http://schemas.microsoft.com/office/drawing/2014/main" id="{9ECF8BDB-8AA6-417C-A959-13D71C36F925}"/>
                  </a:ext>
                </a:extLst>
              </p:cNvPr>
              <p:cNvSpPr/>
              <p:nvPr/>
            </p:nvSpPr>
            <p:spPr>
              <a:xfrm>
                <a:off x="468590" y="4292507"/>
                <a:ext cx="75269" cy="56521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07" extrusionOk="0">
                    <a:moveTo>
                      <a:pt x="433" y="1"/>
                    </a:moveTo>
                    <a:lnTo>
                      <a:pt x="1" y="217"/>
                    </a:lnTo>
                    <a:lnTo>
                      <a:pt x="109" y="407"/>
                    </a:lnTo>
                    <a:lnTo>
                      <a:pt x="541" y="191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Google Shape;437;p20">
                <a:extLst>
                  <a:ext uri="{FF2B5EF4-FFF2-40B4-BE49-F238E27FC236}">
                    <a16:creationId xmlns:a16="http://schemas.microsoft.com/office/drawing/2014/main" id="{F2E9754B-5C14-4836-B908-7E1D54D3BA5F}"/>
                  </a:ext>
                </a:extLst>
              </p:cNvPr>
              <p:cNvSpPr/>
              <p:nvPr/>
            </p:nvSpPr>
            <p:spPr>
              <a:xfrm>
                <a:off x="457202" y="4195019"/>
                <a:ext cx="64159" cy="3402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245" extrusionOk="0">
                    <a:moveTo>
                      <a:pt x="1" y="0"/>
                    </a:moveTo>
                    <a:lnTo>
                      <a:pt x="1" y="245"/>
                    </a:lnTo>
                    <a:lnTo>
                      <a:pt x="461" y="245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4" name="Google Shape;438;p20">
                <a:extLst>
                  <a:ext uri="{FF2B5EF4-FFF2-40B4-BE49-F238E27FC236}">
                    <a16:creationId xmlns:a16="http://schemas.microsoft.com/office/drawing/2014/main" id="{22C7B603-D603-4E95-BD4B-03DC6549FAA0}"/>
                  </a:ext>
                </a:extLst>
              </p:cNvPr>
              <p:cNvSpPr/>
              <p:nvPr/>
            </p:nvSpPr>
            <p:spPr>
              <a:xfrm>
                <a:off x="678704" y="4540117"/>
                <a:ext cx="90128" cy="3013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217" extrusionOk="0">
                    <a:moveTo>
                      <a:pt x="1" y="0"/>
                    </a:moveTo>
                    <a:lnTo>
                      <a:pt x="1" y="217"/>
                    </a:lnTo>
                    <a:lnTo>
                      <a:pt x="649" y="217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Google Shape;439;p20">
                <a:extLst>
                  <a:ext uri="{FF2B5EF4-FFF2-40B4-BE49-F238E27FC236}">
                    <a16:creationId xmlns:a16="http://schemas.microsoft.com/office/drawing/2014/main" id="{3B79C751-457F-4FFB-BAC3-821E2BB4F4D4}"/>
                  </a:ext>
                </a:extLst>
              </p:cNvPr>
              <p:cNvSpPr/>
              <p:nvPr/>
            </p:nvSpPr>
            <p:spPr>
              <a:xfrm>
                <a:off x="551219" y="4041426"/>
                <a:ext cx="341349" cy="468834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3376" extrusionOk="0">
                    <a:moveTo>
                      <a:pt x="1243" y="1351"/>
                    </a:moveTo>
                    <a:cubicBezTo>
                      <a:pt x="1297" y="1351"/>
                      <a:pt x="1351" y="1377"/>
                      <a:pt x="1351" y="1459"/>
                    </a:cubicBezTo>
                    <a:cubicBezTo>
                      <a:pt x="1351" y="1513"/>
                      <a:pt x="1297" y="1567"/>
                      <a:pt x="1243" y="1567"/>
                    </a:cubicBezTo>
                    <a:cubicBezTo>
                      <a:pt x="1189" y="1567"/>
                      <a:pt x="1135" y="1513"/>
                      <a:pt x="1135" y="1459"/>
                    </a:cubicBezTo>
                    <a:cubicBezTo>
                      <a:pt x="1135" y="1377"/>
                      <a:pt x="1189" y="1351"/>
                      <a:pt x="1243" y="1351"/>
                    </a:cubicBezTo>
                    <a:close/>
                    <a:moveTo>
                      <a:pt x="1243" y="216"/>
                    </a:moveTo>
                    <a:cubicBezTo>
                      <a:pt x="1783" y="216"/>
                      <a:pt x="2241" y="674"/>
                      <a:pt x="2241" y="1214"/>
                    </a:cubicBezTo>
                    <a:cubicBezTo>
                      <a:pt x="2241" y="1621"/>
                      <a:pt x="1999" y="1999"/>
                      <a:pt x="1647" y="2161"/>
                    </a:cubicBezTo>
                    <a:lnTo>
                      <a:pt x="1567" y="2187"/>
                    </a:lnTo>
                    <a:lnTo>
                      <a:pt x="1567" y="2673"/>
                    </a:lnTo>
                    <a:lnTo>
                      <a:pt x="1351" y="2673"/>
                    </a:lnTo>
                    <a:lnTo>
                      <a:pt x="1351" y="1755"/>
                    </a:lnTo>
                    <a:cubicBezTo>
                      <a:pt x="1485" y="1729"/>
                      <a:pt x="1567" y="1593"/>
                      <a:pt x="1567" y="1459"/>
                    </a:cubicBezTo>
                    <a:cubicBezTo>
                      <a:pt x="1567" y="1269"/>
                      <a:pt x="1431" y="1106"/>
                      <a:pt x="1243" y="1106"/>
                    </a:cubicBezTo>
                    <a:cubicBezTo>
                      <a:pt x="1053" y="1106"/>
                      <a:pt x="919" y="1269"/>
                      <a:pt x="919" y="1459"/>
                    </a:cubicBezTo>
                    <a:cubicBezTo>
                      <a:pt x="919" y="1593"/>
                      <a:pt x="998" y="1729"/>
                      <a:pt x="1135" y="1755"/>
                    </a:cubicBezTo>
                    <a:lnTo>
                      <a:pt x="1135" y="2673"/>
                    </a:lnTo>
                    <a:lnTo>
                      <a:pt x="919" y="2673"/>
                    </a:lnTo>
                    <a:lnTo>
                      <a:pt x="919" y="2187"/>
                    </a:lnTo>
                    <a:lnTo>
                      <a:pt x="836" y="2161"/>
                    </a:lnTo>
                    <a:cubicBezTo>
                      <a:pt x="458" y="1999"/>
                      <a:pt x="242" y="1621"/>
                      <a:pt x="242" y="1214"/>
                    </a:cubicBezTo>
                    <a:cubicBezTo>
                      <a:pt x="242" y="674"/>
                      <a:pt x="674" y="216"/>
                      <a:pt x="1243" y="216"/>
                    </a:cubicBezTo>
                    <a:close/>
                    <a:moveTo>
                      <a:pt x="1567" y="2917"/>
                    </a:moveTo>
                    <a:lnTo>
                      <a:pt x="1567" y="3133"/>
                    </a:lnTo>
                    <a:lnTo>
                      <a:pt x="919" y="3133"/>
                    </a:lnTo>
                    <a:lnTo>
                      <a:pt x="919" y="2917"/>
                    </a:lnTo>
                    <a:close/>
                    <a:moveTo>
                      <a:pt x="1243" y="0"/>
                    </a:moveTo>
                    <a:cubicBezTo>
                      <a:pt x="566" y="0"/>
                      <a:pt x="0" y="540"/>
                      <a:pt x="0" y="1214"/>
                    </a:cubicBezTo>
                    <a:cubicBezTo>
                      <a:pt x="0" y="1701"/>
                      <a:pt x="270" y="2107"/>
                      <a:pt x="674" y="2323"/>
                    </a:cubicBezTo>
                    <a:lnTo>
                      <a:pt x="674" y="2673"/>
                    </a:lnTo>
                    <a:lnTo>
                      <a:pt x="458" y="2673"/>
                    </a:lnTo>
                    <a:lnTo>
                      <a:pt x="458" y="2917"/>
                    </a:lnTo>
                    <a:lnTo>
                      <a:pt x="674" y="2917"/>
                    </a:lnTo>
                    <a:lnTo>
                      <a:pt x="674" y="3375"/>
                    </a:lnTo>
                    <a:lnTo>
                      <a:pt x="1809" y="3375"/>
                    </a:lnTo>
                    <a:lnTo>
                      <a:pt x="1809" y="2917"/>
                    </a:lnTo>
                    <a:lnTo>
                      <a:pt x="2025" y="2917"/>
                    </a:lnTo>
                    <a:lnTo>
                      <a:pt x="2025" y="2673"/>
                    </a:lnTo>
                    <a:lnTo>
                      <a:pt x="1809" y="2673"/>
                    </a:lnTo>
                    <a:lnTo>
                      <a:pt x="1809" y="2323"/>
                    </a:lnTo>
                    <a:cubicBezTo>
                      <a:pt x="2215" y="2107"/>
                      <a:pt x="2457" y="1701"/>
                      <a:pt x="2457" y="1214"/>
                    </a:cubicBezTo>
                    <a:cubicBezTo>
                      <a:pt x="2457" y="540"/>
                      <a:pt x="1917" y="0"/>
                      <a:pt x="12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2" name="Google Shape;440;p20">
              <a:extLst>
                <a:ext uri="{FF2B5EF4-FFF2-40B4-BE49-F238E27FC236}">
                  <a16:creationId xmlns:a16="http://schemas.microsoft.com/office/drawing/2014/main" id="{44548B30-AC04-45F5-91FA-09A324BBDD8A}"/>
                </a:ext>
              </a:extLst>
            </p:cNvPr>
            <p:cNvGrpSpPr/>
            <p:nvPr/>
          </p:nvGrpSpPr>
          <p:grpSpPr>
            <a:xfrm>
              <a:off x="2221507" y="3007208"/>
              <a:ext cx="536742" cy="536464"/>
              <a:chOff x="2250519" y="2854808"/>
              <a:chExt cx="536742" cy="536464"/>
            </a:xfrm>
          </p:grpSpPr>
          <p:sp>
            <p:nvSpPr>
              <p:cNvPr id="39" name="Google Shape;441;p20">
                <a:extLst>
                  <a:ext uri="{FF2B5EF4-FFF2-40B4-BE49-F238E27FC236}">
                    <a16:creationId xmlns:a16="http://schemas.microsoft.com/office/drawing/2014/main" id="{550C299A-B209-4344-9B0E-647D0E4054EA}"/>
                  </a:ext>
                </a:extLst>
              </p:cNvPr>
              <p:cNvSpPr/>
              <p:nvPr/>
            </p:nvSpPr>
            <p:spPr>
              <a:xfrm>
                <a:off x="2442024" y="3042425"/>
                <a:ext cx="153732" cy="15762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135" extrusionOk="0">
                    <a:moveTo>
                      <a:pt x="566" y="242"/>
                    </a:moveTo>
                    <a:cubicBezTo>
                      <a:pt x="728" y="242"/>
                      <a:pt x="890" y="379"/>
                      <a:pt x="890" y="567"/>
                    </a:cubicBezTo>
                    <a:cubicBezTo>
                      <a:pt x="890" y="757"/>
                      <a:pt x="728" y="919"/>
                      <a:pt x="566" y="919"/>
                    </a:cubicBezTo>
                    <a:cubicBezTo>
                      <a:pt x="378" y="919"/>
                      <a:pt x="216" y="757"/>
                      <a:pt x="216" y="567"/>
                    </a:cubicBezTo>
                    <a:cubicBezTo>
                      <a:pt x="216" y="379"/>
                      <a:pt x="378" y="242"/>
                      <a:pt x="566" y="242"/>
                    </a:cubicBezTo>
                    <a:close/>
                    <a:moveTo>
                      <a:pt x="566" y="0"/>
                    </a:moveTo>
                    <a:cubicBezTo>
                      <a:pt x="242" y="0"/>
                      <a:pt x="0" y="271"/>
                      <a:pt x="0" y="567"/>
                    </a:cubicBezTo>
                    <a:cubicBezTo>
                      <a:pt x="0" y="891"/>
                      <a:pt x="242" y="1135"/>
                      <a:pt x="566" y="1135"/>
                    </a:cubicBezTo>
                    <a:cubicBezTo>
                      <a:pt x="864" y="1135"/>
                      <a:pt x="1106" y="891"/>
                      <a:pt x="1106" y="567"/>
                    </a:cubicBezTo>
                    <a:cubicBezTo>
                      <a:pt x="1106" y="271"/>
                      <a:pt x="864" y="0"/>
                      <a:pt x="5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Google Shape;442;p20">
                <a:extLst>
                  <a:ext uri="{FF2B5EF4-FFF2-40B4-BE49-F238E27FC236}">
                    <a16:creationId xmlns:a16="http://schemas.microsoft.com/office/drawing/2014/main" id="{76EB72DA-7CAA-4BE7-8E2F-C2DE26069B4D}"/>
                  </a:ext>
                </a:extLst>
              </p:cNvPr>
              <p:cNvSpPr/>
              <p:nvPr/>
            </p:nvSpPr>
            <p:spPr>
              <a:xfrm>
                <a:off x="2498128" y="3098530"/>
                <a:ext cx="41523" cy="4513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25" extrusionOk="0">
                    <a:moveTo>
                      <a:pt x="162" y="1"/>
                    </a:moveTo>
                    <a:lnTo>
                      <a:pt x="0" y="163"/>
                    </a:lnTo>
                    <a:lnTo>
                      <a:pt x="162" y="325"/>
                    </a:lnTo>
                    <a:lnTo>
                      <a:pt x="298" y="163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Google Shape;443;p20">
                <a:extLst>
                  <a:ext uri="{FF2B5EF4-FFF2-40B4-BE49-F238E27FC236}">
                    <a16:creationId xmlns:a16="http://schemas.microsoft.com/office/drawing/2014/main" id="{7EEE4D1B-DCC9-4054-9B0C-B3C042811C2E}"/>
                  </a:ext>
                </a:extLst>
              </p:cNvPr>
              <p:cNvSpPr/>
              <p:nvPr/>
            </p:nvSpPr>
            <p:spPr>
              <a:xfrm>
                <a:off x="2314400" y="2854808"/>
                <a:ext cx="408841" cy="536464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3863" extrusionOk="0">
                    <a:moveTo>
                      <a:pt x="487" y="2918"/>
                    </a:moveTo>
                    <a:cubicBezTo>
                      <a:pt x="513" y="3052"/>
                      <a:pt x="541" y="3188"/>
                      <a:pt x="567" y="3296"/>
                    </a:cubicBezTo>
                    <a:cubicBezTo>
                      <a:pt x="459" y="3322"/>
                      <a:pt x="351" y="3376"/>
                      <a:pt x="243" y="3430"/>
                    </a:cubicBezTo>
                    <a:cubicBezTo>
                      <a:pt x="271" y="3242"/>
                      <a:pt x="351" y="3052"/>
                      <a:pt x="487" y="2918"/>
                    </a:cubicBezTo>
                    <a:close/>
                    <a:moveTo>
                      <a:pt x="2458" y="2918"/>
                    </a:moveTo>
                    <a:cubicBezTo>
                      <a:pt x="2594" y="3052"/>
                      <a:pt x="2674" y="3242"/>
                      <a:pt x="2702" y="3430"/>
                    </a:cubicBezTo>
                    <a:cubicBezTo>
                      <a:pt x="2594" y="3376"/>
                      <a:pt x="2486" y="3322"/>
                      <a:pt x="2378" y="3296"/>
                    </a:cubicBezTo>
                    <a:cubicBezTo>
                      <a:pt x="2404" y="3188"/>
                      <a:pt x="2432" y="3052"/>
                      <a:pt x="2458" y="2918"/>
                    </a:cubicBezTo>
                    <a:close/>
                    <a:moveTo>
                      <a:pt x="1485" y="379"/>
                    </a:moveTo>
                    <a:lnTo>
                      <a:pt x="1593" y="513"/>
                    </a:lnTo>
                    <a:cubicBezTo>
                      <a:pt x="2242" y="1405"/>
                      <a:pt x="2432" y="2458"/>
                      <a:pt x="2108" y="3484"/>
                    </a:cubicBezTo>
                    <a:cubicBezTo>
                      <a:pt x="1945" y="3376"/>
                      <a:pt x="1755" y="3322"/>
                      <a:pt x="1593" y="3322"/>
                    </a:cubicBezTo>
                    <a:lnTo>
                      <a:pt x="1593" y="2728"/>
                    </a:lnTo>
                    <a:lnTo>
                      <a:pt x="1351" y="2728"/>
                    </a:lnTo>
                    <a:lnTo>
                      <a:pt x="1351" y="3322"/>
                    </a:lnTo>
                    <a:cubicBezTo>
                      <a:pt x="1189" y="3322"/>
                      <a:pt x="999" y="3376"/>
                      <a:pt x="865" y="3484"/>
                    </a:cubicBezTo>
                    <a:cubicBezTo>
                      <a:pt x="513" y="2458"/>
                      <a:pt x="703" y="1405"/>
                      <a:pt x="1377" y="513"/>
                    </a:cubicBezTo>
                    <a:lnTo>
                      <a:pt x="1485" y="379"/>
                    </a:lnTo>
                    <a:close/>
                    <a:moveTo>
                      <a:pt x="1485" y="1"/>
                    </a:moveTo>
                    <a:lnTo>
                      <a:pt x="1189" y="379"/>
                    </a:lnTo>
                    <a:cubicBezTo>
                      <a:pt x="811" y="865"/>
                      <a:pt x="595" y="1405"/>
                      <a:pt x="487" y="1972"/>
                    </a:cubicBezTo>
                    <a:cubicBezTo>
                      <a:pt x="459" y="2188"/>
                      <a:pt x="459" y="2432"/>
                      <a:pt x="459" y="2648"/>
                    </a:cubicBezTo>
                    <a:cubicBezTo>
                      <a:pt x="325" y="2756"/>
                      <a:pt x="217" y="2864"/>
                      <a:pt x="135" y="3026"/>
                    </a:cubicBezTo>
                    <a:cubicBezTo>
                      <a:pt x="55" y="3188"/>
                      <a:pt x="1" y="3350"/>
                      <a:pt x="1" y="3538"/>
                    </a:cubicBezTo>
                    <a:lnTo>
                      <a:pt x="1" y="3862"/>
                    </a:lnTo>
                    <a:lnTo>
                      <a:pt x="243" y="3674"/>
                    </a:lnTo>
                    <a:cubicBezTo>
                      <a:pt x="351" y="3592"/>
                      <a:pt x="487" y="3538"/>
                      <a:pt x="621" y="3512"/>
                    </a:cubicBezTo>
                    <a:cubicBezTo>
                      <a:pt x="675" y="3646"/>
                      <a:pt x="703" y="3728"/>
                      <a:pt x="757" y="3862"/>
                    </a:cubicBezTo>
                    <a:cubicBezTo>
                      <a:pt x="811" y="3808"/>
                      <a:pt x="999" y="3592"/>
                      <a:pt x="1351" y="3538"/>
                    </a:cubicBezTo>
                    <a:lnTo>
                      <a:pt x="1351" y="3836"/>
                    </a:lnTo>
                    <a:lnTo>
                      <a:pt x="1593" y="3836"/>
                    </a:lnTo>
                    <a:lnTo>
                      <a:pt x="1593" y="3538"/>
                    </a:lnTo>
                    <a:cubicBezTo>
                      <a:pt x="1945" y="3592"/>
                      <a:pt x="2133" y="3808"/>
                      <a:pt x="2187" y="3862"/>
                    </a:cubicBezTo>
                    <a:cubicBezTo>
                      <a:pt x="2242" y="3728"/>
                      <a:pt x="2270" y="3646"/>
                      <a:pt x="2324" y="3512"/>
                    </a:cubicBezTo>
                    <a:cubicBezTo>
                      <a:pt x="2458" y="3538"/>
                      <a:pt x="2594" y="3592"/>
                      <a:pt x="2702" y="3674"/>
                    </a:cubicBezTo>
                    <a:lnTo>
                      <a:pt x="2944" y="3862"/>
                    </a:lnTo>
                    <a:lnTo>
                      <a:pt x="2944" y="3538"/>
                    </a:lnTo>
                    <a:cubicBezTo>
                      <a:pt x="2944" y="3188"/>
                      <a:pt x="2782" y="2864"/>
                      <a:pt x="2486" y="2648"/>
                    </a:cubicBezTo>
                    <a:cubicBezTo>
                      <a:pt x="2486" y="2432"/>
                      <a:pt x="2486" y="2188"/>
                      <a:pt x="2458" y="1972"/>
                    </a:cubicBezTo>
                    <a:cubicBezTo>
                      <a:pt x="2378" y="1405"/>
                      <a:pt x="2133" y="865"/>
                      <a:pt x="1755" y="379"/>
                    </a:cubicBezTo>
                    <a:lnTo>
                      <a:pt x="14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Google Shape;444;p20">
                <a:extLst>
                  <a:ext uri="{FF2B5EF4-FFF2-40B4-BE49-F238E27FC236}">
                    <a16:creationId xmlns:a16="http://schemas.microsoft.com/office/drawing/2014/main" id="{86E3999B-5E5A-41B8-92AF-797016F9F05E}"/>
                  </a:ext>
                </a:extLst>
              </p:cNvPr>
              <p:cNvSpPr/>
              <p:nvPr/>
            </p:nvSpPr>
            <p:spPr>
              <a:xfrm>
                <a:off x="2250519" y="2982432"/>
                <a:ext cx="97627" cy="3013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17" extrusionOk="0">
                    <a:moveTo>
                      <a:pt x="0" y="0"/>
                    </a:moveTo>
                    <a:lnTo>
                      <a:pt x="0" y="216"/>
                    </a:lnTo>
                    <a:lnTo>
                      <a:pt x="703" y="216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" name="Google Shape;445;p20">
                <a:extLst>
                  <a:ext uri="{FF2B5EF4-FFF2-40B4-BE49-F238E27FC236}">
                    <a16:creationId xmlns:a16="http://schemas.microsoft.com/office/drawing/2014/main" id="{29C62002-6963-4392-83FC-4EC8BE0F4EDB}"/>
                  </a:ext>
                </a:extLst>
              </p:cNvPr>
              <p:cNvSpPr/>
              <p:nvPr/>
            </p:nvSpPr>
            <p:spPr>
              <a:xfrm>
                <a:off x="2689495" y="2982432"/>
                <a:ext cx="97766" cy="3013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17" extrusionOk="0">
                    <a:moveTo>
                      <a:pt x="1" y="0"/>
                    </a:moveTo>
                    <a:lnTo>
                      <a:pt x="1" y="216"/>
                    </a:lnTo>
                    <a:lnTo>
                      <a:pt x="703" y="216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Google Shape;446;p20">
                <a:extLst>
                  <a:ext uri="{FF2B5EF4-FFF2-40B4-BE49-F238E27FC236}">
                    <a16:creationId xmlns:a16="http://schemas.microsoft.com/office/drawing/2014/main" id="{ECAF0AD3-5C45-43B7-93B8-09C3FAE52D91}"/>
                  </a:ext>
                </a:extLst>
              </p:cNvPr>
              <p:cNvSpPr/>
              <p:nvPr/>
            </p:nvSpPr>
            <p:spPr>
              <a:xfrm>
                <a:off x="2273016" y="2869807"/>
                <a:ext cx="97627" cy="6777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488" extrusionOk="0">
                    <a:moveTo>
                      <a:pt x="83" y="1"/>
                    </a:moveTo>
                    <a:lnTo>
                      <a:pt x="0" y="217"/>
                    </a:lnTo>
                    <a:lnTo>
                      <a:pt x="595" y="487"/>
                    </a:lnTo>
                    <a:lnTo>
                      <a:pt x="703" y="297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" name="Google Shape;447;p20">
                <a:extLst>
                  <a:ext uri="{FF2B5EF4-FFF2-40B4-BE49-F238E27FC236}">
                    <a16:creationId xmlns:a16="http://schemas.microsoft.com/office/drawing/2014/main" id="{68DAFDA3-576E-4F4F-80AD-4045D627285F}"/>
                  </a:ext>
                </a:extLst>
              </p:cNvPr>
              <p:cNvSpPr/>
              <p:nvPr/>
            </p:nvSpPr>
            <p:spPr>
              <a:xfrm>
                <a:off x="2666997" y="3057423"/>
                <a:ext cx="101238" cy="6763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487" extrusionOk="0">
                    <a:moveTo>
                      <a:pt x="109" y="1"/>
                    </a:moveTo>
                    <a:lnTo>
                      <a:pt x="1" y="189"/>
                    </a:lnTo>
                    <a:lnTo>
                      <a:pt x="621" y="487"/>
                    </a:lnTo>
                    <a:lnTo>
                      <a:pt x="729" y="271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" name="Google Shape;448;p20">
                <a:extLst>
                  <a:ext uri="{FF2B5EF4-FFF2-40B4-BE49-F238E27FC236}">
                    <a16:creationId xmlns:a16="http://schemas.microsoft.com/office/drawing/2014/main" id="{19DAFC94-1A57-48EB-81B2-AE654DFB71BD}"/>
                  </a:ext>
                </a:extLst>
              </p:cNvPr>
              <p:cNvSpPr/>
              <p:nvPr/>
            </p:nvSpPr>
            <p:spPr>
              <a:xfrm>
                <a:off x="2273016" y="3057423"/>
                <a:ext cx="97627" cy="67631"/>
              </a:xfrm>
              <a:custGeom>
                <a:avLst/>
                <a:gdLst/>
                <a:ahLst/>
                <a:cxnLst/>
                <a:rect l="l" t="t" r="r" b="b"/>
                <a:pathLst>
                  <a:path w="703" h="487" extrusionOk="0">
                    <a:moveTo>
                      <a:pt x="595" y="1"/>
                    </a:moveTo>
                    <a:lnTo>
                      <a:pt x="0" y="271"/>
                    </a:lnTo>
                    <a:lnTo>
                      <a:pt x="83" y="487"/>
                    </a:lnTo>
                    <a:lnTo>
                      <a:pt x="703" y="189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Google Shape;449;p20">
                <a:extLst>
                  <a:ext uri="{FF2B5EF4-FFF2-40B4-BE49-F238E27FC236}">
                    <a16:creationId xmlns:a16="http://schemas.microsoft.com/office/drawing/2014/main" id="{9AF04953-D80B-4D0C-8F64-1C6167B4A0B0}"/>
                  </a:ext>
                </a:extLst>
              </p:cNvPr>
              <p:cNvSpPr/>
              <p:nvPr/>
            </p:nvSpPr>
            <p:spPr>
              <a:xfrm>
                <a:off x="2666997" y="2869807"/>
                <a:ext cx="101238" cy="6777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488" extrusionOk="0">
                    <a:moveTo>
                      <a:pt x="621" y="1"/>
                    </a:moveTo>
                    <a:lnTo>
                      <a:pt x="1" y="297"/>
                    </a:lnTo>
                    <a:lnTo>
                      <a:pt x="109" y="487"/>
                    </a:lnTo>
                    <a:lnTo>
                      <a:pt x="729" y="217"/>
                    </a:lnTo>
                    <a:lnTo>
                      <a:pt x="62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3" name="Google Shape;450;p20">
              <a:extLst>
                <a:ext uri="{FF2B5EF4-FFF2-40B4-BE49-F238E27FC236}">
                  <a16:creationId xmlns:a16="http://schemas.microsoft.com/office/drawing/2014/main" id="{C5CDD584-8A6A-49B8-9594-2021F12AAAAB}"/>
                </a:ext>
              </a:extLst>
            </p:cNvPr>
            <p:cNvSpPr/>
            <p:nvPr/>
          </p:nvSpPr>
          <p:spPr>
            <a:xfrm>
              <a:off x="5025353" y="2975689"/>
              <a:ext cx="529104" cy="529243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3565" y="1135"/>
                  </a:moveTo>
                  <a:lnTo>
                    <a:pt x="3565" y="1649"/>
                  </a:lnTo>
                  <a:lnTo>
                    <a:pt x="3403" y="1459"/>
                  </a:lnTo>
                  <a:lnTo>
                    <a:pt x="2593" y="2298"/>
                  </a:lnTo>
                  <a:lnTo>
                    <a:pt x="1675" y="1621"/>
                  </a:lnTo>
                  <a:lnTo>
                    <a:pt x="216" y="2648"/>
                  </a:lnTo>
                  <a:lnTo>
                    <a:pt x="216" y="2378"/>
                  </a:lnTo>
                  <a:lnTo>
                    <a:pt x="1675" y="1325"/>
                  </a:lnTo>
                  <a:lnTo>
                    <a:pt x="2567" y="1999"/>
                  </a:lnTo>
                  <a:lnTo>
                    <a:pt x="3241" y="1325"/>
                  </a:lnTo>
                  <a:lnTo>
                    <a:pt x="3053" y="1135"/>
                  </a:lnTo>
                  <a:close/>
                  <a:moveTo>
                    <a:pt x="676" y="2594"/>
                  </a:moveTo>
                  <a:lnTo>
                    <a:pt x="676" y="3594"/>
                  </a:lnTo>
                  <a:lnTo>
                    <a:pt x="216" y="3594"/>
                  </a:lnTo>
                  <a:lnTo>
                    <a:pt x="216" y="2918"/>
                  </a:lnTo>
                  <a:lnTo>
                    <a:pt x="676" y="2594"/>
                  </a:lnTo>
                  <a:close/>
                  <a:moveTo>
                    <a:pt x="1567" y="1973"/>
                  </a:moveTo>
                  <a:lnTo>
                    <a:pt x="1567" y="3594"/>
                  </a:lnTo>
                  <a:lnTo>
                    <a:pt x="892" y="3594"/>
                  </a:lnTo>
                  <a:lnTo>
                    <a:pt x="892" y="2432"/>
                  </a:lnTo>
                  <a:lnTo>
                    <a:pt x="1567" y="1973"/>
                  </a:lnTo>
                  <a:close/>
                  <a:moveTo>
                    <a:pt x="1783" y="1973"/>
                  </a:moveTo>
                  <a:lnTo>
                    <a:pt x="2459" y="2486"/>
                  </a:lnTo>
                  <a:lnTo>
                    <a:pt x="2459" y="3594"/>
                  </a:lnTo>
                  <a:lnTo>
                    <a:pt x="1783" y="3594"/>
                  </a:lnTo>
                  <a:lnTo>
                    <a:pt x="1783" y="1973"/>
                  </a:lnTo>
                  <a:close/>
                  <a:moveTo>
                    <a:pt x="3349" y="1837"/>
                  </a:moveTo>
                  <a:lnTo>
                    <a:pt x="3349" y="3594"/>
                  </a:lnTo>
                  <a:lnTo>
                    <a:pt x="2675" y="3594"/>
                  </a:lnTo>
                  <a:lnTo>
                    <a:pt x="2675" y="2514"/>
                  </a:lnTo>
                  <a:lnTo>
                    <a:pt x="3349" y="1837"/>
                  </a:lnTo>
                  <a:close/>
                  <a:moveTo>
                    <a:pt x="0" y="1"/>
                  </a:moveTo>
                  <a:lnTo>
                    <a:pt x="0" y="3810"/>
                  </a:lnTo>
                  <a:lnTo>
                    <a:pt x="3810" y="3810"/>
                  </a:lnTo>
                  <a:lnTo>
                    <a:pt x="3810" y="3594"/>
                  </a:lnTo>
                  <a:lnTo>
                    <a:pt x="3565" y="3594"/>
                  </a:lnTo>
                  <a:lnTo>
                    <a:pt x="3565" y="1973"/>
                  </a:lnTo>
                  <a:lnTo>
                    <a:pt x="3810" y="2190"/>
                  </a:lnTo>
                  <a:lnTo>
                    <a:pt x="3810" y="919"/>
                  </a:lnTo>
                  <a:lnTo>
                    <a:pt x="2539" y="919"/>
                  </a:lnTo>
                  <a:lnTo>
                    <a:pt x="2917" y="1325"/>
                  </a:lnTo>
                  <a:lnTo>
                    <a:pt x="2539" y="1703"/>
                  </a:lnTo>
                  <a:lnTo>
                    <a:pt x="1675" y="1055"/>
                  </a:lnTo>
                  <a:lnTo>
                    <a:pt x="216" y="2107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 panose="020B0502020202020204" pitchFamily="34" charset="0"/>
              </a:endParaRPr>
            </a:p>
          </p:txBody>
        </p:sp>
        <p:grpSp>
          <p:nvGrpSpPr>
            <p:cNvPr id="34" name="Google Shape;464;p20">
              <a:extLst>
                <a:ext uri="{FF2B5EF4-FFF2-40B4-BE49-F238E27FC236}">
                  <a16:creationId xmlns:a16="http://schemas.microsoft.com/office/drawing/2014/main" id="{563E9D03-4E6B-4B5E-A27B-DD16D3859BD9}"/>
                </a:ext>
              </a:extLst>
            </p:cNvPr>
            <p:cNvGrpSpPr/>
            <p:nvPr/>
          </p:nvGrpSpPr>
          <p:grpSpPr>
            <a:xfrm>
              <a:off x="7766617" y="3003320"/>
              <a:ext cx="543825" cy="544241"/>
              <a:chOff x="5194976" y="3842422"/>
              <a:chExt cx="543825" cy="544241"/>
            </a:xfrm>
          </p:grpSpPr>
          <p:sp>
            <p:nvSpPr>
              <p:cNvPr id="37" name="Google Shape;465;p20">
                <a:extLst>
                  <a:ext uri="{FF2B5EF4-FFF2-40B4-BE49-F238E27FC236}">
                    <a16:creationId xmlns:a16="http://schemas.microsoft.com/office/drawing/2014/main" id="{49A6F043-735E-48ED-A39E-A95BF4390BE5}"/>
                  </a:ext>
                </a:extLst>
              </p:cNvPr>
              <p:cNvSpPr/>
              <p:nvPr/>
            </p:nvSpPr>
            <p:spPr>
              <a:xfrm>
                <a:off x="5352458" y="3887416"/>
                <a:ext cx="228862" cy="214141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542" extrusionOk="0">
                    <a:moveTo>
                      <a:pt x="811" y="515"/>
                    </a:moveTo>
                    <a:lnTo>
                      <a:pt x="919" y="703"/>
                    </a:lnTo>
                    <a:lnTo>
                      <a:pt x="1161" y="757"/>
                    </a:lnTo>
                    <a:lnTo>
                      <a:pt x="999" y="893"/>
                    </a:lnTo>
                    <a:lnTo>
                      <a:pt x="1027" y="1135"/>
                    </a:lnTo>
                    <a:lnTo>
                      <a:pt x="811" y="1027"/>
                    </a:lnTo>
                    <a:lnTo>
                      <a:pt x="621" y="1135"/>
                    </a:lnTo>
                    <a:lnTo>
                      <a:pt x="621" y="1135"/>
                    </a:lnTo>
                    <a:lnTo>
                      <a:pt x="649" y="893"/>
                    </a:lnTo>
                    <a:lnTo>
                      <a:pt x="487" y="757"/>
                    </a:lnTo>
                    <a:lnTo>
                      <a:pt x="729" y="703"/>
                    </a:lnTo>
                    <a:lnTo>
                      <a:pt x="811" y="515"/>
                    </a:lnTo>
                    <a:close/>
                    <a:moveTo>
                      <a:pt x="811" y="1"/>
                    </a:moveTo>
                    <a:lnTo>
                      <a:pt x="567" y="515"/>
                    </a:lnTo>
                    <a:lnTo>
                      <a:pt x="1" y="595"/>
                    </a:lnTo>
                    <a:lnTo>
                      <a:pt x="405" y="973"/>
                    </a:lnTo>
                    <a:lnTo>
                      <a:pt x="325" y="1541"/>
                    </a:lnTo>
                    <a:lnTo>
                      <a:pt x="811" y="1271"/>
                    </a:lnTo>
                    <a:lnTo>
                      <a:pt x="1323" y="1541"/>
                    </a:lnTo>
                    <a:lnTo>
                      <a:pt x="1243" y="973"/>
                    </a:lnTo>
                    <a:lnTo>
                      <a:pt x="1648" y="595"/>
                    </a:lnTo>
                    <a:lnTo>
                      <a:pt x="1081" y="515"/>
                    </a:lnTo>
                    <a:lnTo>
                      <a:pt x="8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Google Shape;466;p20">
                <a:extLst>
                  <a:ext uri="{FF2B5EF4-FFF2-40B4-BE49-F238E27FC236}">
                    <a16:creationId xmlns:a16="http://schemas.microsoft.com/office/drawing/2014/main" id="{4DD6A33F-4B3A-4514-98C0-651D2F9C6AFA}"/>
                  </a:ext>
                </a:extLst>
              </p:cNvPr>
              <p:cNvSpPr/>
              <p:nvPr/>
            </p:nvSpPr>
            <p:spPr>
              <a:xfrm>
                <a:off x="5194976" y="3842422"/>
                <a:ext cx="543825" cy="544241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919" extrusionOk="0">
                    <a:moveTo>
                      <a:pt x="675" y="677"/>
                    </a:moveTo>
                    <a:lnTo>
                      <a:pt x="675" y="1271"/>
                    </a:lnTo>
                    <a:cubicBezTo>
                      <a:pt x="675" y="1297"/>
                      <a:pt x="675" y="1351"/>
                      <a:pt x="703" y="1379"/>
                    </a:cubicBezTo>
                    <a:lnTo>
                      <a:pt x="567" y="1379"/>
                    </a:lnTo>
                    <a:cubicBezTo>
                      <a:pt x="379" y="1379"/>
                      <a:pt x="217" y="1217"/>
                      <a:pt x="217" y="1027"/>
                    </a:cubicBezTo>
                    <a:cubicBezTo>
                      <a:pt x="217" y="839"/>
                      <a:pt x="379" y="677"/>
                      <a:pt x="567" y="677"/>
                    </a:cubicBezTo>
                    <a:close/>
                    <a:moveTo>
                      <a:pt x="3350" y="677"/>
                    </a:moveTo>
                    <a:cubicBezTo>
                      <a:pt x="3538" y="677"/>
                      <a:pt x="3700" y="839"/>
                      <a:pt x="3700" y="1027"/>
                    </a:cubicBezTo>
                    <a:cubicBezTo>
                      <a:pt x="3700" y="1217"/>
                      <a:pt x="3538" y="1379"/>
                      <a:pt x="3350" y="1379"/>
                    </a:cubicBezTo>
                    <a:lnTo>
                      <a:pt x="3214" y="1379"/>
                    </a:lnTo>
                    <a:lnTo>
                      <a:pt x="3214" y="1271"/>
                    </a:lnTo>
                    <a:lnTo>
                      <a:pt x="3214" y="677"/>
                    </a:lnTo>
                    <a:close/>
                    <a:moveTo>
                      <a:pt x="2998" y="217"/>
                    </a:moveTo>
                    <a:lnTo>
                      <a:pt x="2998" y="1271"/>
                    </a:lnTo>
                    <a:cubicBezTo>
                      <a:pt x="2998" y="1837"/>
                      <a:pt x="2540" y="2297"/>
                      <a:pt x="1945" y="2297"/>
                    </a:cubicBezTo>
                    <a:cubicBezTo>
                      <a:pt x="1377" y="2297"/>
                      <a:pt x="919" y="1837"/>
                      <a:pt x="919" y="1271"/>
                    </a:cubicBezTo>
                    <a:lnTo>
                      <a:pt x="919" y="217"/>
                    </a:lnTo>
                    <a:close/>
                    <a:moveTo>
                      <a:pt x="2079" y="2514"/>
                    </a:moveTo>
                    <a:lnTo>
                      <a:pt x="2079" y="3000"/>
                    </a:lnTo>
                    <a:lnTo>
                      <a:pt x="1837" y="3000"/>
                    </a:lnTo>
                    <a:lnTo>
                      <a:pt x="1837" y="2514"/>
                    </a:lnTo>
                    <a:cubicBezTo>
                      <a:pt x="1891" y="2539"/>
                      <a:pt x="1917" y="2539"/>
                      <a:pt x="1945" y="2539"/>
                    </a:cubicBezTo>
                    <a:cubicBezTo>
                      <a:pt x="1999" y="2539"/>
                      <a:pt x="2025" y="2539"/>
                      <a:pt x="2079" y="2514"/>
                    </a:cubicBezTo>
                    <a:close/>
                    <a:moveTo>
                      <a:pt x="2565" y="3216"/>
                    </a:moveTo>
                    <a:lnTo>
                      <a:pt x="2727" y="3674"/>
                    </a:lnTo>
                    <a:lnTo>
                      <a:pt x="1189" y="3674"/>
                    </a:lnTo>
                    <a:lnTo>
                      <a:pt x="1351" y="3216"/>
                    </a:lnTo>
                    <a:close/>
                    <a:moveTo>
                      <a:pt x="459" y="0"/>
                    </a:moveTo>
                    <a:lnTo>
                      <a:pt x="459" y="217"/>
                    </a:lnTo>
                    <a:lnTo>
                      <a:pt x="675" y="217"/>
                    </a:lnTo>
                    <a:lnTo>
                      <a:pt x="675" y="461"/>
                    </a:lnTo>
                    <a:lnTo>
                      <a:pt x="567" y="461"/>
                    </a:lnTo>
                    <a:cubicBezTo>
                      <a:pt x="243" y="461"/>
                      <a:pt x="0" y="703"/>
                      <a:pt x="0" y="1027"/>
                    </a:cubicBezTo>
                    <a:cubicBezTo>
                      <a:pt x="0" y="1351"/>
                      <a:pt x="243" y="1621"/>
                      <a:pt x="567" y="1621"/>
                    </a:cubicBezTo>
                    <a:lnTo>
                      <a:pt x="729" y="1621"/>
                    </a:lnTo>
                    <a:cubicBezTo>
                      <a:pt x="865" y="2027"/>
                      <a:pt x="1189" y="2351"/>
                      <a:pt x="1621" y="2485"/>
                    </a:cubicBezTo>
                    <a:lnTo>
                      <a:pt x="1621" y="3000"/>
                    </a:lnTo>
                    <a:lnTo>
                      <a:pt x="1189" y="3000"/>
                    </a:lnTo>
                    <a:lnTo>
                      <a:pt x="945" y="3674"/>
                    </a:lnTo>
                    <a:lnTo>
                      <a:pt x="703" y="3674"/>
                    </a:lnTo>
                    <a:lnTo>
                      <a:pt x="703" y="3918"/>
                    </a:lnTo>
                    <a:lnTo>
                      <a:pt x="3214" y="3918"/>
                    </a:lnTo>
                    <a:lnTo>
                      <a:pt x="3214" y="3674"/>
                    </a:lnTo>
                    <a:lnTo>
                      <a:pt x="2972" y="3674"/>
                    </a:lnTo>
                    <a:lnTo>
                      <a:pt x="2727" y="3000"/>
                    </a:lnTo>
                    <a:lnTo>
                      <a:pt x="2295" y="3000"/>
                    </a:lnTo>
                    <a:lnTo>
                      <a:pt x="2295" y="2485"/>
                    </a:lnTo>
                    <a:cubicBezTo>
                      <a:pt x="2727" y="2351"/>
                      <a:pt x="3052" y="2027"/>
                      <a:pt x="3188" y="1621"/>
                    </a:cubicBezTo>
                    <a:lnTo>
                      <a:pt x="3350" y="1621"/>
                    </a:lnTo>
                    <a:cubicBezTo>
                      <a:pt x="3674" y="1621"/>
                      <a:pt x="3916" y="1351"/>
                      <a:pt x="3916" y="1027"/>
                    </a:cubicBezTo>
                    <a:cubicBezTo>
                      <a:pt x="3916" y="703"/>
                      <a:pt x="3674" y="461"/>
                      <a:pt x="3350" y="461"/>
                    </a:cubicBezTo>
                    <a:lnTo>
                      <a:pt x="3214" y="461"/>
                    </a:lnTo>
                    <a:lnTo>
                      <a:pt x="3214" y="217"/>
                    </a:lnTo>
                    <a:lnTo>
                      <a:pt x="3458" y="217"/>
                    </a:lnTo>
                    <a:lnTo>
                      <a:pt x="34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5" name="Gráfico 2" descr="Insecto bajo una lupa contorno">
              <a:extLst>
                <a:ext uri="{FF2B5EF4-FFF2-40B4-BE49-F238E27FC236}">
                  <a16:creationId xmlns:a16="http://schemas.microsoft.com/office/drawing/2014/main" id="{E8FF7F2D-7119-4F8E-9CEB-AE63833FE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78332" y="2307323"/>
              <a:ext cx="658722" cy="658722"/>
            </a:xfrm>
            <a:prstGeom prst="rect">
              <a:avLst/>
            </a:prstGeom>
          </p:spPr>
        </p:pic>
        <p:pic>
          <p:nvPicPr>
            <p:cNvPr id="36" name="Gráfico 4" descr="Libros en una estantería con relleno sólido">
              <a:extLst>
                <a:ext uri="{FF2B5EF4-FFF2-40B4-BE49-F238E27FC236}">
                  <a16:creationId xmlns:a16="http://schemas.microsoft.com/office/drawing/2014/main" id="{1244C4CB-452B-4F28-801E-66BA08D71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81499" y="2339051"/>
              <a:ext cx="602703" cy="602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66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654127" y="760066"/>
            <a:ext cx="102559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latin typeface="Century Gothic" panose="020B0502020202020204" pitchFamily="34" charset="0"/>
              </a:rPr>
              <a:t>1. The Research Question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8F1AD34-4A3D-49AA-AEFA-425D6FFEA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987331"/>
              </p:ext>
            </p:extLst>
          </p:nvPr>
        </p:nvGraphicFramePr>
        <p:xfrm>
          <a:off x="812800" y="1819835"/>
          <a:ext cx="8940800" cy="465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795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654128" y="760066"/>
            <a:ext cx="9579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latin typeface="Century Gothic" panose="020B0502020202020204" pitchFamily="34" charset="0"/>
              </a:rPr>
              <a:t>1. The Research Question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ADF33E-65F5-DA49-9A49-6A01A3732F95}"/>
              </a:ext>
            </a:extLst>
          </p:cNvPr>
          <p:cNvSpPr txBox="1"/>
          <p:nvPr/>
        </p:nvSpPr>
        <p:spPr>
          <a:xfrm>
            <a:off x="949569" y="3973741"/>
            <a:ext cx="99643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Formulating working definitions for: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Open Educational Resources (OER)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accessibility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Universal design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E2A081A-8CD0-43C6-BD67-6C654EBAA5EB}"/>
              </a:ext>
            </a:extLst>
          </p:cNvPr>
          <p:cNvGrpSpPr/>
          <p:nvPr/>
        </p:nvGrpSpPr>
        <p:grpSpPr>
          <a:xfrm>
            <a:off x="2234325" y="1901628"/>
            <a:ext cx="7723350" cy="1705432"/>
            <a:chOff x="763461" y="1874261"/>
            <a:chExt cx="7723350" cy="1705432"/>
          </a:xfrm>
        </p:grpSpPr>
        <p:grpSp>
          <p:nvGrpSpPr>
            <p:cNvPr id="11" name="Google Shape;379;p19">
              <a:extLst>
                <a:ext uri="{FF2B5EF4-FFF2-40B4-BE49-F238E27FC236}">
                  <a16:creationId xmlns:a16="http://schemas.microsoft.com/office/drawing/2014/main" id="{6F8A3CE1-59EF-44DE-B306-4126219BCAEC}"/>
                </a:ext>
              </a:extLst>
            </p:cNvPr>
            <p:cNvGrpSpPr/>
            <p:nvPr/>
          </p:nvGrpSpPr>
          <p:grpSpPr>
            <a:xfrm>
              <a:off x="763461" y="1874261"/>
              <a:ext cx="2311800" cy="1705432"/>
              <a:chOff x="719175" y="2955143"/>
              <a:chExt cx="2311800" cy="1705432"/>
            </a:xfrm>
          </p:grpSpPr>
          <p:sp>
            <p:nvSpPr>
              <p:cNvPr id="26" name="Google Shape;380;p19">
                <a:extLst>
                  <a:ext uri="{FF2B5EF4-FFF2-40B4-BE49-F238E27FC236}">
                    <a16:creationId xmlns:a16="http://schemas.microsoft.com/office/drawing/2014/main" id="{B759BE20-1CE9-47A9-A749-23DE20459FA9}"/>
                  </a:ext>
                </a:extLst>
              </p:cNvPr>
              <p:cNvSpPr/>
              <p:nvPr/>
            </p:nvSpPr>
            <p:spPr>
              <a:xfrm>
                <a:off x="719175" y="3163850"/>
                <a:ext cx="2311800" cy="1293900"/>
              </a:xfrm>
              <a:prstGeom prst="roundRect">
                <a:avLst>
                  <a:gd name="adj" fmla="val 13347"/>
                </a:avLst>
              </a:pr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81;p19">
                <a:extLst>
                  <a:ext uri="{FF2B5EF4-FFF2-40B4-BE49-F238E27FC236}">
                    <a16:creationId xmlns:a16="http://schemas.microsoft.com/office/drawing/2014/main" id="{BA6E25F0-63FD-464D-87E1-A44A0CB92C67}"/>
                  </a:ext>
                </a:extLst>
              </p:cNvPr>
              <p:cNvSpPr txBox="1"/>
              <p:nvPr/>
            </p:nvSpPr>
            <p:spPr>
              <a:xfrm>
                <a:off x="904275" y="3504500"/>
                <a:ext cx="1941600" cy="61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English</a:t>
                </a:r>
                <a:endParaRPr sz="24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" name="Google Shape;382;p19">
                <a:extLst>
                  <a:ext uri="{FF2B5EF4-FFF2-40B4-BE49-F238E27FC236}">
                    <a16:creationId xmlns:a16="http://schemas.microsoft.com/office/drawing/2014/main" id="{E6D5B76E-529F-451C-87EB-9937CDE92B37}"/>
                  </a:ext>
                </a:extLst>
              </p:cNvPr>
              <p:cNvSpPr/>
              <p:nvPr/>
            </p:nvSpPr>
            <p:spPr>
              <a:xfrm>
                <a:off x="1678474" y="2955143"/>
                <a:ext cx="393206" cy="393194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4647" extrusionOk="0">
                    <a:moveTo>
                      <a:pt x="2323" y="0"/>
                    </a:moveTo>
                    <a:cubicBezTo>
                      <a:pt x="1053" y="0"/>
                      <a:pt x="0" y="1053"/>
                      <a:pt x="0" y="2323"/>
                    </a:cubicBezTo>
                    <a:cubicBezTo>
                      <a:pt x="0" y="3620"/>
                      <a:pt x="1053" y="4646"/>
                      <a:pt x="2323" y="4646"/>
                    </a:cubicBezTo>
                    <a:cubicBezTo>
                      <a:pt x="3592" y="4646"/>
                      <a:pt x="4646" y="3620"/>
                      <a:pt x="4646" y="2323"/>
                    </a:cubicBezTo>
                    <a:cubicBezTo>
                      <a:pt x="4646" y="1053"/>
                      <a:pt x="3592" y="0"/>
                      <a:pt x="23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83;p19">
                <a:extLst>
                  <a:ext uri="{FF2B5EF4-FFF2-40B4-BE49-F238E27FC236}">
                    <a16:creationId xmlns:a16="http://schemas.microsoft.com/office/drawing/2014/main" id="{A4B651E5-3970-4E14-84F8-9C34EECA7167}"/>
                  </a:ext>
                </a:extLst>
              </p:cNvPr>
              <p:cNvSpPr txBox="1"/>
              <p:nvPr/>
            </p:nvSpPr>
            <p:spPr>
              <a:xfrm>
                <a:off x="1661775" y="4273275"/>
                <a:ext cx="426600" cy="387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  <a:endParaRPr b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2" name="Google Shape;384;p19">
              <a:extLst>
                <a:ext uri="{FF2B5EF4-FFF2-40B4-BE49-F238E27FC236}">
                  <a16:creationId xmlns:a16="http://schemas.microsoft.com/office/drawing/2014/main" id="{408CB900-790C-4D81-BC59-02C0ECEDDD8E}"/>
                </a:ext>
              </a:extLst>
            </p:cNvPr>
            <p:cNvGrpSpPr/>
            <p:nvPr/>
          </p:nvGrpSpPr>
          <p:grpSpPr>
            <a:xfrm>
              <a:off x="3416100" y="1874261"/>
              <a:ext cx="2311800" cy="1705432"/>
              <a:chOff x="3416100" y="2955143"/>
              <a:chExt cx="2311800" cy="1705432"/>
            </a:xfrm>
          </p:grpSpPr>
          <p:sp>
            <p:nvSpPr>
              <p:cNvPr id="22" name="Google Shape;386;p19">
                <a:extLst>
                  <a:ext uri="{FF2B5EF4-FFF2-40B4-BE49-F238E27FC236}">
                    <a16:creationId xmlns:a16="http://schemas.microsoft.com/office/drawing/2014/main" id="{706E7E8C-6C0D-49A9-8612-278826723ED4}"/>
                  </a:ext>
                </a:extLst>
              </p:cNvPr>
              <p:cNvSpPr/>
              <p:nvPr/>
            </p:nvSpPr>
            <p:spPr>
              <a:xfrm>
                <a:off x="3416100" y="3163850"/>
                <a:ext cx="2311800" cy="1293900"/>
              </a:xfrm>
              <a:prstGeom prst="roundRect">
                <a:avLst>
                  <a:gd name="adj" fmla="val 13347"/>
                </a:avLst>
              </a:pr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87;p19">
                <a:extLst>
                  <a:ext uri="{FF2B5EF4-FFF2-40B4-BE49-F238E27FC236}">
                    <a16:creationId xmlns:a16="http://schemas.microsoft.com/office/drawing/2014/main" id="{536C3604-A4A0-4B4B-AA74-8FDE4E74EBAF}"/>
                  </a:ext>
                </a:extLst>
              </p:cNvPr>
              <p:cNvSpPr txBox="1"/>
              <p:nvPr/>
            </p:nvSpPr>
            <p:spPr>
              <a:xfrm>
                <a:off x="3601200" y="3504500"/>
                <a:ext cx="1941600" cy="61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German</a:t>
                </a:r>
                <a:endParaRPr sz="24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388;p19">
                <a:extLst>
                  <a:ext uri="{FF2B5EF4-FFF2-40B4-BE49-F238E27FC236}">
                    <a16:creationId xmlns:a16="http://schemas.microsoft.com/office/drawing/2014/main" id="{B003FA27-D0DA-4E26-8B32-8F8E7AC380CF}"/>
                  </a:ext>
                </a:extLst>
              </p:cNvPr>
              <p:cNvSpPr/>
              <p:nvPr/>
            </p:nvSpPr>
            <p:spPr>
              <a:xfrm>
                <a:off x="4414144" y="2955143"/>
                <a:ext cx="393206" cy="393194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4647" extrusionOk="0">
                    <a:moveTo>
                      <a:pt x="2323" y="0"/>
                    </a:moveTo>
                    <a:cubicBezTo>
                      <a:pt x="1053" y="0"/>
                      <a:pt x="0" y="1053"/>
                      <a:pt x="0" y="2323"/>
                    </a:cubicBezTo>
                    <a:cubicBezTo>
                      <a:pt x="0" y="3620"/>
                      <a:pt x="1053" y="4646"/>
                      <a:pt x="2323" y="4646"/>
                    </a:cubicBezTo>
                    <a:cubicBezTo>
                      <a:pt x="3592" y="4646"/>
                      <a:pt x="4646" y="3620"/>
                      <a:pt x="4646" y="2323"/>
                    </a:cubicBezTo>
                    <a:cubicBezTo>
                      <a:pt x="4646" y="1053"/>
                      <a:pt x="3592" y="0"/>
                      <a:pt x="23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89;p19">
                <a:extLst>
                  <a:ext uri="{FF2B5EF4-FFF2-40B4-BE49-F238E27FC236}">
                    <a16:creationId xmlns:a16="http://schemas.microsoft.com/office/drawing/2014/main" id="{D24477AE-A189-4099-8351-C12FB0C53342}"/>
                  </a:ext>
                </a:extLst>
              </p:cNvPr>
              <p:cNvSpPr txBox="1"/>
              <p:nvPr/>
            </p:nvSpPr>
            <p:spPr>
              <a:xfrm>
                <a:off x="4358700" y="4273275"/>
                <a:ext cx="426600" cy="387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2</a:t>
                </a:r>
                <a:endParaRPr b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" name="Google Shape;390;p19">
              <a:extLst>
                <a:ext uri="{FF2B5EF4-FFF2-40B4-BE49-F238E27FC236}">
                  <a16:creationId xmlns:a16="http://schemas.microsoft.com/office/drawing/2014/main" id="{1C74254D-DAFB-4744-B30F-95184DD046C6}"/>
                </a:ext>
              </a:extLst>
            </p:cNvPr>
            <p:cNvGrpSpPr/>
            <p:nvPr/>
          </p:nvGrpSpPr>
          <p:grpSpPr>
            <a:xfrm>
              <a:off x="6175011" y="1874261"/>
              <a:ext cx="2311800" cy="1705432"/>
              <a:chOff x="6130725" y="2955143"/>
              <a:chExt cx="2311800" cy="1705432"/>
            </a:xfrm>
          </p:grpSpPr>
          <p:sp>
            <p:nvSpPr>
              <p:cNvPr id="17" name="Google Shape;375;p19">
                <a:extLst>
                  <a:ext uri="{FF2B5EF4-FFF2-40B4-BE49-F238E27FC236}">
                    <a16:creationId xmlns:a16="http://schemas.microsoft.com/office/drawing/2014/main" id="{1EB4AD6C-46C4-4236-A943-CAD42DD8674B}"/>
                  </a:ext>
                </a:extLst>
              </p:cNvPr>
              <p:cNvSpPr/>
              <p:nvPr/>
            </p:nvSpPr>
            <p:spPr>
              <a:xfrm>
                <a:off x="6130725" y="3163850"/>
                <a:ext cx="2311800" cy="1293900"/>
              </a:xfrm>
              <a:prstGeom prst="roundRect">
                <a:avLst>
                  <a:gd name="adj" fmla="val 13347"/>
                </a:avLst>
              </a:pr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92;p19">
                <a:extLst>
                  <a:ext uri="{FF2B5EF4-FFF2-40B4-BE49-F238E27FC236}">
                    <a16:creationId xmlns:a16="http://schemas.microsoft.com/office/drawing/2014/main" id="{0F6451AF-6A39-443D-97A7-D4EBCC57A762}"/>
                  </a:ext>
                </a:extLst>
              </p:cNvPr>
              <p:cNvSpPr txBox="1"/>
              <p:nvPr/>
            </p:nvSpPr>
            <p:spPr>
              <a:xfrm>
                <a:off x="6315825" y="3504500"/>
                <a:ext cx="1941600" cy="61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chemeClr val="dk1"/>
                    </a:solidFill>
                    <a:latin typeface="Century Gothic" panose="020B0502020202020204" pitchFamily="34" charset="0"/>
                    <a:ea typeface="Roboto"/>
                    <a:cs typeface="Roboto"/>
                    <a:sym typeface="Roboto"/>
                  </a:rPr>
                  <a:t>Spanish</a:t>
                </a:r>
                <a:endParaRPr sz="2400" dirty="0">
                  <a:solidFill>
                    <a:schemeClr val="dk1"/>
                  </a:solidFill>
                  <a:latin typeface="Century Gothic" panose="020B0502020202020204" pitchFamily="34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" name="Google Shape;393;p19">
                <a:extLst>
                  <a:ext uri="{FF2B5EF4-FFF2-40B4-BE49-F238E27FC236}">
                    <a16:creationId xmlns:a16="http://schemas.microsoft.com/office/drawing/2014/main" id="{4B1793AD-8736-430B-B9C6-45FF7F7B4613}"/>
                  </a:ext>
                </a:extLst>
              </p:cNvPr>
              <p:cNvSpPr/>
              <p:nvPr/>
            </p:nvSpPr>
            <p:spPr>
              <a:xfrm>
                <a:off x="7090024" y="2955143"/>
                <a:ext cx="393206" cy="393194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4647" extrusionOk="0">
                    <a:moveTo>
                      <a:pt x="2323" y="0"/>
                    </a:moveTo>
                    <a:cubicBezTo>
                      <a:pt x="1053" y="0"/>
                      <a:pt x="0" y="1053"/>
                      <a:pt x="0" y="2323"/>
                    </a:cubicBezTo>
                    <a:cubicBezTo>
                      <a:pt x="0" y="3620"/>
                      <a:pt x="1053" y="4646"/>
                      <a:pt x="2323" y="4646"/>
                    </a:cubicBezTo>
                    <a:cubicBezTo>
                      <a:pt x="3592" y="4646"/>
                      <a:pt x="4646" y="3620"/>
                      <a:pt x="4646" y="2323"/>
                    </a:cubicBezTo>
                    <a:cubicBezTo>
                      <a:pt x="4646" y="1053"/>
                      <a:pt x="3592" y="0"/>
                      <a:pt x="23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94;p19">
                <a:extLst>
                  <a:ext uri="{FF2B5EF4-FFF2-40B4-BE49-F238E27FC236}">
                    <a16:creationId xmlns:a16="http://schemas.microsoft.com/office/drawing/2014/main" id="{BB6C09C4-5486-4278-B965-EB4F555968D1}"/>
                  </a:ext>
                </a:extLst>
              </p:cNvPr>
              <p:cNvSpPr txBox="1"/>
              <p:nvPr/>
            </p:nvSpPr>
            <p:spPr>
              <a:xfrm>
                <a:off x="7073325" y="4273275"/>
                <a:ext cx="426600" cy="387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3</a:t>
                </a:r>
                <a:endParaRPr b="1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423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9789E-36D3-3541-A6B4-C9286B5ED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r="59559"/>
          <a:stretch/>
        </p:blipFill>
        <p:spPr>
          <a:xfrm>
            <a:off x="7426712" y="0"/>
            <a:ext cx="4765288" cy="49969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7427BA6-CCA9-7E4C-8343-B7ADF727B707}"/>
              </a:ext>
            </a:extLst>
          </p:cNvPr>
          <p:cNvSpPr txBox="1"/>
          <p:nvPr/>
        </p:nvSpPr>
        <p:spPr>
          <a:xfrm>
            <a:off x="654128" y="760066"/>
            <a:ext cx="7575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de-DE" sz="6000" b="1" dirty="0">
                <a:latin typeface="Century Gothic" panose="020B0502020202020204" pitchFamily="34" charset="0"/>
              </a:rPr>
              <a:t>2. Relevant Studies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ADF33E-65F5-DA49-9A49-6A01A3732F95}"/>
              </a:ext>
            </a:extLst>
          </p:cNvPr>
          <p:cNvSpPr txBox="1"/>
          <p:nvPr/>
        </p:nvSpPr>
        <p:spPr>
          <a:xfrm>
            <a:off x="703619" y="2053904"/>
            <a:ext cx="9964381" cy="3278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Searching Strategy: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Selecting databases to search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Analysis of the databases: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Requirements of every database for the search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Century Gothic" panose="020B0502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27F1C56-8995-D245-9475-CD0974D7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5730272"/>
            <a:ext cx="2320701" cy="102860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9BFE68D-9292-4DD1-9D88-343532947AAF}"/>
              </a:ext>
            </a:extLst>
          </p:cNvPr>
          <p:cNvSpPr txBox="1"/>
          <p:nvPr/>
        </p:nvSpPr>
        <p:spPr>
          <a:xfrm>
            <a:off x="6953115" y="6348221"/>
            <a:ext cx="3115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Century Gothic" panose="020B0502020202020204" pitchFamily="34" charset="0"/>
              </a:rPr>
              <a:t>(</a:t>
            </a:r>
            <a:r>
              <a:rPr lang="de-AT" sz="1600" dirty="0" err="1">
                <a:latin typeface="Century Gothic" panose="020B0502020202020204" pitchFamily="34" charset="0"/>
              </a:rPr>
              <a:t>Arksey</a:t>
            </a:r>
            <a:r>
              <a:rPr lang="de-AT" sz="1600" dirty="0">
                <a:latin typeface="Century Gothic" panose="020B0502020202020204" pitchFamily="34" charset="0"/>
              </a:rPr>
              <a:t> &amp; O`Malley, 2005)</a:t>
            </a:r>
          </a:p>
        </p:txBody>
      </p:sp>
    </p:spTree>
    <p:extLst>
      <p:ext uri="{BB962C8B-B14F-4D97-AF65-F5344CB8AC3E}">
        <p14:creationId xmlns:p14="http://schemas.microsoft.com/office/powerpoint/2010/main" val="3287750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-PowerPointPraesentation_FZIB.pptx" id="{9403D9C1-B4B3-4ED9-B205-9D5D878F18D5}" vid="{82BE50BE-1127-44BF-8B78-E0A187868D3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Vorlage-PowerPointPraesentation_FZIB</Template>
  <TotalTime>0</TotalTime>
  <Words>1364</Words>
  <Application>Microsoft Office PowerPoint</Application>
  <PresentationFormat>Breitbild</PresentationFormat>
  <Paragraphs>210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Catamaran</vt:lpstr>
      <vt:lpstr>Century Gothic</vt:lpstr>
      <vt:lpstr>Fira Sans Extra Condensed</vt:lpstr>
      <vt:lpstr>Fira Sans Extra Condensed Medium</vt:lpstr>
      <vt:lpstr>Fira Sans Extra Condensed SemiBold</vt:lpstr>
      <vt:lpstr>Noto Sans Symbols</vt:lpstr>
      <vt:lpstr>Roboto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Kinast, Heidemarie (heidi.kinast@uni-graz.at)</dc:creator>
  <cp:lastModifiedBy>Kinast, Heidemarie (heidi.kinast@uni-graz.at)</cp:lastModifiedBy>
  <cp:revision>31</cp:revision>
  <dcterms:created xsi:type="dcterms:W3CDTF">2021-09-29T08:18:24Z</dcterms:created>
  <dcterms:modified xsi:type="dcterms:W3CDTF">2022-05-17T13:46:34Z</dcterms:modified>
</cp:coreProperties>
</file>