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93554-5BE1-48DD-9642-51CB6807E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708" y="1463740"/>
            <a:ext cx="10092582" cy="62388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29C297-93BC-4B15-8DFE-AE5E3ACD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7B342-B47A-4BD7-B99C-65F3A70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0AF7C-0A9A-418B-8EB0-DB58085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5635DE2-1C1C-4D27-B605-D425B3D9DBE5}"/>
              </a:ext>
            </a:extLst>
          </p:cNvPr>
          <p:cNvGrpSpPr/>
          <p:nvPr userDrawn="1"/>
        </p:nvGrpSpPr>
        <p:grpSpPr>
          <a:xfrm>
            <a:off x="1049708" y="2069187"/>
            <a:ext cx="10092583" cy="3365361"/>
            <a:chOff x="904878" y="1664437"/>
            <a:chExt cx="10092583" cy="3365361"/>
          </a:xfrm>
        </p:grpSpPr>
        <p:sp>
          <p:nvSpPr>
            <p:cNvPr id="9" name="Untertitel 2">
              <a:extLst>
                <a:ext uri="{FF2B5EF4-FFF2-40B4-BE49-F238E27FC236}">
                  <a16:creationId xmlns:a16="http://schemas.microsoft.com/office/drawing/2014/main" id="{BBD8D37D-465B-40F5-A578-54CE8703BDA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04878" y="4246442"/>
              <a:ext cx="10092583" cy="6494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3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Joint Research </a:t>
              </a:r>
              <a:r>
                <a:rPr lang="de-DE" dirty="0" err="1"/>
                <a:t>for</a:t>
              </a:r>
              <a:r>
                <a:rPr lang="de-DE" dirty="0"/>
                <a:t> Health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2B8EB4B-A264-43B5-874E-0677C561F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78" y="1864427"/>
              <a:ext cx="10092583" cy="2119357"/>
            </a:xfrm>
            <a:prstGeom prst="rect">
              <a:avLst/>
            </a:prstGeom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4AD9FB0-ACFC-4B57-9CFC-16C133B32B3B}"/>
                </a:ext>
              </a:extLst>
            </p:cNvPr>
            <p:cNvGrpSpPr/>
            <p:nvPr userDrawn="1"/>
          </p:nvGrpSpPr>
          <p:grpSpPr>
            <a:xfrm>
              <a:off x="904878" y="1664437"/>
              <a:ext cx="10092583" cy="62669"/>
              <a:chOff x="1049706" y="2159251"/>
              <a:chExt cx="10092583" cy="62669"/>
            </a:xfrm>
          </p:grpSpPr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4A53179A-7FB5-49EF-AD79-A711A55ADB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7B6CEA80-489B-404C-BE2D-6F3DDD7075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015F2BA-C541-4AC3-BE4B-309D1847F463}"/>
                </a:ext>
              </a:extLst>
            </p:cNvPr>
            <p:cNvGrpSpPr/>
            <p:nvPr userDrawn="1"/>
          </p:nvGrpSpPr>
          <p:grpSpPr>
            <a:xfrm>
              <a:off x="904878" y="4112581"/>
              <a:ext cx="10092583" cy="62669"/>
              <a:chOff x="1049706" y="2159251"/>
              <a:chExt cx="10092583" cy="62669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5D4BB6D9-1F55-4D1D-9F88-C2895D8762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2ABC2AA8-8C49-4F2A-837D-D20806455B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C4B1381-9A3B-4CE4-A806-51E353B5F38B}"/>
                </a:ext>
              </a:extLst>
            </p:cNvPr>
            <p:cNvGrpSpPr/>
            <p:nvPr userDrawn="1"/>
          </p:nvGrpSpPr>
          <p:grpSpPr>
            <a:xfrm>
              <a:off x="904878" y="4967129"/>
              <a:ext cx="10092583" cy="62669"/>
              <a:chOff x="1049706" y="2159251"/>
              <a:chExt cx="10092583" cy="62669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3321D437-7A67-404D-BAB0-78D2FFA426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DAA016FA-C888-4B37-B010-AEFAD13EB3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9412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EDCA8-FEE2-4E2A-B8FE-269EEFCD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93069C-8A09-4E8A-BAFA-808E3065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40568C-971A-401A-8C80-115FF0C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57B39-D9DC-451B-A4FA-F65D34CC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777AD0-8E09-4EA5-9630-5E19352826A8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421D5BA4-CE0A-4BAA-AB84-ADE5C7C1E0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F234B32F-3328-4E88-9910-0371ADD86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32EE4150-D509-4E58-9412-0ABFEBC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807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8BAC-1908-456B-85CA-01A12FAC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020BBD-0E65-4C9A-937B-E24744D85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8469"/>
            <a:ext cx="5181600" cy="47984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066DE-BAB6-49D9-9847-60EBE5316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8469"/>
            <a:ext cx="5181600" cy="47984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7DDC05-B830-4A33-B190-20EF3093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10D93-BF25-4131-A6BA-3E480A88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BC349C-738A-46B4-9FB8-344D0B3C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8A08B5C-851E-44DE-9B19-6E5F0E4FA1CC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D50418F-7CC0-4C26-888C-76897993A7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2C3EB5B-B643-4A05-8F40-D11726D25B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71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81E513-59CB-400D-AC3B-2319BC64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6350"/>
            <a:ext cx="5157787" cy="51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1981BF-34CE-4EE3-9E12-54126212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033"/>
            <a:ext cx="5157787" cy="426963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9D5DD9-F91E-471C-9B96-50C902975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6349"/>
            <a:ext cx="5183188" cy="51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DB273-8035-479B-9672-D88739453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0033"/>
            <a:ext cx="5183188" cy="426963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2652BD-C2B5-4262-BD77-D1628578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6AA108-F683-4498-A32F-C9C92AD1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E85835-F835-48A3-AFE6-1CA69AEF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B13F6E-422E-4FC0-97F2-E6C64E7C12A8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47B904E3-441C-49F5-AA2A-97BDE6BBEC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9BFBA50F-ED9E-4E4C-AED5-D1F2C04272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ABC3302C-552D-428D-8536-6E02280D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22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AFF3B1-6580-44C1-92FB-99198E6A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0CBCFB-070D-4697-82C7-F2BBA9A8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4FA4EF-B7E6-452A-BBE0-E575A88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6312115-130C-4E81-8219-C7B9FEF04F0D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D27F0EDA-309B-4A46-9ECB-4D50A3AD12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7BA5336-2604-49DF-813C-D68928A334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9BE06156-C193-47C4-8EC8-2200EF1E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91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A96DD-C3BE-4E9F-9EA9-AFB7970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B7AAA3-4233-401D-86B4-CD0B1EDB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0BE0AA-515F-4BB3-BFD4-B7B03ABB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1D02E-59BB-487B-BA88-59444E157C03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B60E1007-12FF-4C88-952B-E37DB26121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1C997037-78CD-4C49-9319-C96BE57DC4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33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4D3F73-C4FF-41D3-8C5A-ED26BF56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85"/>
            <a:ext cx="10515600" cy="71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95040F-0036-4964-84EC-0A36D5D7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1331"/>
            <a:ext cx="10515600" cy="471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9CE8E7-FD24-4DB4-94A2-1A4A4FAC6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C4EC-5FEB-4DC6-B57D-544ECEDA9502}" type="datetimeFigureOut">
              <a:rPr lang="de-AT" smtClean="0"/>
              <a:t>18.10.2022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AA46A9-3C3C-4F16-8D96-5FDAD29D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00D870-6B6D-4730-A087-C7A4BD993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D825D8-6FCA-4E6C-A61A-18F65DC5DE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00" y="216000"/>
            <a:ext cx="2211200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595EF5-02A7-4C8A-9A3D-3F95BB8570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38" y="6165061"/>
            <a:ext cx="253912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8245D-55B3-4A1D-9C33-1FEF070D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Präsentationstitel </a:t>
            </a:r>
          </a:p>
        </p:txBody>
      </p:sp>
    </p:spTree>
    <p:extLst>
      <p:ext uri="{BB962C8B-B14F-4D97-AF65-F5344CB8AC3E}">
        <p14:creationId xmlns:p14="http://schemas.microsoft.com/office/powerpoint/2010/main" val="4951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/>
              <a:t>Überschrift 1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A6AA8-A269-446D-83F2-F30619FA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Punkt 1</a:t>
            </a:r>
          </a:p>
          <a:p>
            <a:r>
              <a:rPr lang="de-AT" dirty="0"/>
              <a:t>Punkt 2 </a:t>
            </a:r>
          </a:p>
          <a:p>
            <a:r>
              <a:rPr lang="de-AT" dirty="0"/>
              <a:t>Punkt 3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441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71A082-9C0A-49B1-AC35-4189FD91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CD1B3E-2220-488F-B4E0-09DF54FD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446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1758790-BDE1-4CF0-A3D5-65524415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41695D-5F6A-493E-949F-655608749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E63D19-3BEE-4046-ADF4-9D386FF12B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69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57C5E-17E7-499A-B89B-68ED8786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6317F4-43EF-40FE-B81E-DC473C7ADA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5D349C-7875-407A-8F0C-C2589DB0B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0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Präsentationstitel </vt:lpstr>
      <vt:lpstr>Überschrift 1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Rohrer, Julia Simone (julia.rohrer@uni-graz.at)</dc:creator>
  <cp:lastModifiedBy>Prix, Christina (christina.prix@uni-graz.at)</cp:lastModifiedBy>
  <cp:revision>6</cp:revision>
  <dcterms:created xsi:type="dcterms:W3CDTF">2020-02-17T15:09:39Z</dcterms:created>
  <dcterms:modified xsi:type="dcterms:W3CDTF">2022-10-18T15:06:01Z</dcterms:modified>
</cp:coreProperties>
</file>