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03" r:id="rId1"/>
    <p:sldMasterId id="2147483650" r:id="rId2"/>
    <p:sldMasterId id="2147483652" r:id="rId3"/>
    <p:sldMasterId id="2147485083" r:id="rId4"/>
    <p:sldMasterId id="2147485085" r:id="rId5"/>
    <p:sldMasterId id="2147485089" r:id="rId6"/>
  </p:sldMasterIdLst>
  <p:notesMasterIdLst>
    <p:notesMasterId r:id="rId61"/>
  </p:notesMasterIdLst>
  <p:handoutMasterIdLst>
    <p:handoutMasterId r:id="rId62"/>
  </p:handoutMasterIdLst>
  <p:sldIdLst>
    <p:sldId id="444" r:id="rId7"/>
    <p:sldId id="445" r:id="rId8"/>
    <p:sldId id="519" r:id="rId9"/>
    <p:sldId id="447" r:id="rId10"/>
    <p:sldId id="527" r:id="rId11"/>
    <p:sldId id="448" r:id="rId12"/>
    <p:sldId id="449" r:id="rId13"/>
    <p:sldId id="450" r:id="rId14"/>
    <p:sldId id="498" r:id="rId15"/>
    <p:sldId id="499" r:id="rId16"/>
    <p:sldId id="500" r:id="rId17"/>
    <p:sldId id="455" r:id="rId18"/>
    <p:sldId id="528" r:id="rId19"/>
    <p:sldId id="501" r:id="rId20"/>
    <p:sldId id="458" r:id="rId21"/>
    <p:sldId id="459" r:id="rId22"/>
    <p:sldId id="460" r:id="rId23"/>
    <p:sldId id="461" r:id="rId24"/>
    <p:sldId id="462" r:id="rId25"/>
    <p:sldId id="463" r:id="rId26"/>
    <p:sldId id="502" r:id="rId27"/>
    <p:sldId id="503" r:id="rId28"/>
    <p:sldId id="476" r:id="rId29"/>
    <p:sldId id="506" r:id="rId30"/>
    <p:sldId id="478" r:id="rId31"/>
    <p:sldId id="520" r:id="rId32"/>
    <p:sldId id="529" r:id="rId33"/>
    <p:sldId id="521" r:id="rId34"/>
    <p:sldId id="522" r:id="rId35"/>
    <p:sldId id="523" r:id="rId36"/>
    <p:sldId id="524" r:id="rId37"/>
    <p:sldId id="525" r:id="rId38"/>
    <p:sldId id="526" r:id="rId39"/>
    <p:sldId id="480" r:id="rId40"/>
    <p:sldId id="530" r:id="rId41"/>
    <p:sldId id="507" r:id="rId42"/>
    <p:sldId id="482" r:id="rId43"/>
    <p:sldId id="508" r:id="rId44"/>
    <p:sldId id="484" r:id="rId45"/>
    <p:sldId id="485" r:id="rId46"/>
    <p:sldId id="509" r:id="rId47"/>
    <p:sldId id="486" r:id="rId48"/>
    <p:sldId id="489" r:id="rId49"/>
    <p:sldId id="512" r:id="rId50"/>
    <p:sldId id="511" r:id="rId51"/>
    <p:sldId id="491" r:id="rId52"/>
    <p:sldId id="492" r:id="rId53"/>
    <p:sldId id="494" r:id="rId54"/>
    <p:sldId id="513" r:id="rId55"/>
    <p:sldId id="514" r:id="rId56"/>
    <p:sldId id="515" r:id="rId57"/>
    <p:sldId id="516" r:id="rId58"/>
    <p:sldId id="517" r:id="rId59"/>
    <p:sldId id="518" r:id="rId60"/>
  </p:sldIdLst>
  <p:sldSz cx="9144000" cy="6858000" type="screen4x3"/>
  <p:notesSz cx="6858000" cy="9144000"/>
  <p:defaultTextStyle>
    <a:defPPr>
      <a:defRPr lang="en-US"/>
    </a:defPPr>
    <a:lvl1pPr algn="l" rtl="0" fontAlgn="base">
      <a:spcBef>
        <a:spcPct val="0"/>
      </a:spcBef>
      <a:spcAft>
        <a:spcPct val="0"/>
      </a:spcAft>
      <a:defRPr sz="3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3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3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3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3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20"/>
    <p:restoredTop sz="94670"/>
  </p:normalViewPr>
  <p:slideViewPr>
    <p:cSldViewPr snapToGrid="0">
      <p:cViewPr varScale="1">
        <p:scale>
          <a:sx n="96" d="100"/>
          <a:sy n="96" d="100"/>
        </p:scale>
        <p:origin x="1672"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532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notesMaster" Target="notesMasters/notes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image" Target="../media/image3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62" name="Rectangle 2">
            <a:extLst>
              <a:ext uri="{FF2B5EF4-FFF2-40B4-BE49-F238E27FC236}">
                <a16:creationId xmlns:a16="http://schemas.microsoft.com/office/drawing/2014/main" id="{3A4A7A3F-F1A8-994A-9ACF-1B3FB1D86C8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latin typeface="Arial" pitchFamily="34" charset="0"/>
                <a:ea typeface="+mn-ea"/>
                <a:cs typeface="+mn-cs"/>
              </a:defRPr>
            </a:lvl1pPr>
          </a:lstStyle>
          <a:p>
            <a:pPr>
              <a:defRPr/>
            </a:pPr>
            <a:endParaRPr lang="en-US"/>
          </a:p>
        </p:txBody>
      </p:sp>
      <p:sp>
        <p:nvSpPr>
          <p:cNvPr id="501763" name="Rectangle 3">
            <a:extLst>
              <a:ext uri="{FF2B5EF4-FFF2-40B4-BE49-F238E27FC236}">
                <a16:creationId xmlns:a16="http://schemas.microsoft.com/office/drawing/2014/main" id="{407EFCD2-1A96-4D4A-BB1F-D31E10CD99D1}"/>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ea typeface="+mn-ea"/>
                <a:cs typeface="+mn-cs"/>
              </a:defRPr>
            </a:lvl1pPr>
          </a:lstStyle>
          <a:p>
            <a:pPr>
              <a:defRPr/>
            </a:pPr>
            <a:endParaRPr lang="en-US"/>
          </a:p>
        </p:txBody>
      </p:sp>
      <p:sp>
        <p:nvSpPr>
          <p:cNvPr id="501764" name="Rectangle 4">
            <a:extLst>
              <a:ext uri="{FF2B5EF4-FFF2-40B4-BE49-F238E27FC236}">
                <a16:creationId xmlns:a16="http://schemas.microsoft.com/office/drawing/2014/main" id="{CF5F8D2D-0ACE-1C44-BB50-86BE9156B90D}"/>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200">
                <a:latin typeface="Arial" pitchFamily="34" charset="0"/>
                <a:ea typeface="+mn-ea"/>
                <a:cs typeface="+mn-cs"/>
              </a:defRPr>
            </a:lvl1pPr>
          </a:lstStyle>
          <a:p>
            <a:pPr>
              <a:defRPr/>
            </a:pPr>
            <a:endParaRPr lang="en-US"/>
          </a:p>
        </p:txBody>
      </p:sp>
      <p:sp>
        <p:nvSpPr>
          <p:cNvPr id="501765" name="Rectangle 5">
            <a:extLst>
              <a:ext uri="{FF2B5EF4-FFF2-40B4-BE49-F238E27FC236}">
                <a16:creationId xmlns:a16="http://schemas.microsoft.com/office/drawing/2014/main" id="{0A67286F-A4F4-7A4E-937E-A28CBFAF4DC7}"/>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03C63A1F-320A-BF4B-8542-2206129C770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690696E-5603-8348-81F0-0F3BC788B72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latin typeface="Arial" pitchFamily="34" charset="0"/>
                <a:ea typeface="+mn-ea"/>
                <a:cs typeface="+mn-cs"/>
              </a:defRPr>
            </a:lvl1pPr>
          </a:lstStyle>
          <a:p>
            <a:pPr>
              <a:defRPr/>
            </a:pPr>
            <a:endParaRPr lang="en-US"/>
          </a:p>
        </p:txBody>
      </p:sp>
      <p:sp>
        <p:nvSpPr>
          <p:cNvPr id="52227" name="Rectangle 3">
            <a:extLst>
              <a:ext uri="{FF2B5EF4-FFF2-40B4-BE49-F238E27FC236}">
                <a16:creationId xmlns:a16="http://schemas.microsoft.com/office/drawing/2014/main" id="{1922E117-D92D-5941-A8C3-B5B15144678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pitchFamily="34" charset="0"/>
                <a:ea typeface="+mn-ea"/>
                <a:cs typeface="+mn-cs"/>
              </a:defRPr>
            </a:lvl1pPr>
          </a:lstStyle>
          <a:p>
            <a:pPr>
              <a:defRPr/>
            </a:pPr>
            <a:endParaRPr lang="en-US"/>
          </a:p>
        </p:txBody>
      </p:sp>
      <p:sp>
        <p:nvSpPr>
          <p:cNvPr id="16388" name="Rectangle 4">
            <a:extLst>
              <a:ext uri="{FF2B5EF4-FFF2-40B4-BE49-F238E27FC236}">
                <a16:creationId xmlns:a16="http://schemas.microsoft.com/office/drawing/2014/main" id="{A02BF5A3-A3E4-F341-A796-897C3AEE581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B3710DCF-38DF-EE47-B163-C1BA1395F87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6">
            <a:extLst>
              <a:ext uri="{FF2B5EF4-FFF2-40B4-BE49-F238E27FC236}">
                <a16:creationId xmlns:a16="http://schemas.microsoft.com/office/drawing/2014/main" id="{3D886096-E44F-994F-B686-8C4D76A0D34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200">
                <a:latin typeface="Arial" pitchFamily="34" charset="0"/>
                <a:ea typeface="+mn-ea"/>
                <a:cs typeface="+mn-cs"/>
              </a:defRPr>
            </a:lvl1pPr>
          </a:lstStyle>
          <a:p>
            <a:pPr>
              <a:defRPr/>
            </a:pPr>
            <a:endParaRPr lang="en-US"/>
          </a:p>
        </p:txBody>
      </p:sp>
      <p:sp>
        <p:nvSpPr>
          <p:cNvPr id="52231" name="Rectangle 7">
            <a:extLst>
              <a:ext uri="{FF2B5EF4-FFF2-40B4-BE49-F238E27FC236}">
                <a16:creationId xmlns:a16="http://schemas.microsoft.com/office/drawing/2014/main" id="{34EC5C43-16A3-CD4F-A0AE-1435177E7BB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7232B987-C9B0-BD44-A301-72E3DCE783F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a:extLst>
              <a:ext uri="{FF2B5EF4-FFF2-40B4-BE49-F238E27FC236}">
                <a16:creationId xmlns:a16="http://schemas.microsoft.com/office/drawing/2014/main" id="{71A4A151-53C3-B74C-8C7D-C788F176A63C}"/>
              </a:ext>
            </a:extLst>
          </p:cNvPr>
          <p:cNvSpPr>
            <a:spLocks noGrp="1" noRot="1" noChangeAspect="1"/>
          </p:cNvSpPr>
          <p:nvPr>
            <p:ph type="sldImg"/>
          </p:nvPr>
        </p:nvSpPr>
        <p:spPr>
          <a:ln/>
        </p:spPr>
      </p:sp>
      <p:sp>
        <p:nvSpPr>
          <p:cNvPr id="26626" name="Notizenplatzhalter 2">
            <a:extLst>
              <a:ext uri="{FF2B5EF4-FFF2-40B4-BE49-F238E27FC236}">
                <a16:creationId xmlns:a16="http://schemas.microsoft.com/office/drawing/2014/main" id="{C4A4667B-0A5E-484A-A782-11FF944390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For l&gt;=20</a:t>
            </a:r>
          </a:p>
        </p:txBody>
      </p:sp>
      <p:sp>
        <p:nvSpPr>
          <p:cNvPr id="26627" name="Foliennummernplatzhalter 3">
            <a:extLst>
              <a:ext uri="{FF2B5EF4-FFF2-40B4-BE49-F238E27FC236}">
                <a16:creationId xmlns:a16="http://schemas.microsoft.com/office/drawing/2014/main" id="{AC353BD9-90F0-9645-B770-699271EC47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01019E7B-76CD-B744-85FC-575AAADF2D19}" type="slidenum">
              <a:rPr lang="en-US" altLang="en-US" sz="1200"/>
              <a:pPr eaLnBrk="1" hangingPunct="1"/>
              <a:t>10</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lienbildplatzhalter 1">
            <a:extLst>
              <a:ext uri="{FF2B5EF4-FFF2-40B4-BE49-F238E27FC236}">
                <a16:creationId xmlns:a16="http://schemas.microsoft.com/office/drawing/2014/main" id="{5DC7C533-BDD5-A54C-9EB3-87F2A1A55388}"/>
              </a:ext>
            </a:extLst>
          </p:cNvPr>
          <p:cNvSpPr>
            <a:spLocks noGrp="1" noRot="1" noChangeAspect="1"/>
          </p:cNvSpPr>
          <p:nvPr>
            <p:ph type="sldImg"/>
          </p:nvPr>
        </p:nvSpPr>
        <p:spPr>
          <a:ln/>
        </p:spPr>
      </p:sp>
      <p:sp>
        <p:nvSpPr>
          <p:cNvPr id="54274" name="Notizenplatzhalter 2">
            <a:extLst>
              <a:ext uri="{FF2B5EF4-FFF2-40B4-BE49-F238E27FC236}">
                <a16:creationId xmlns:a16="http://schemas.microsoft.com/office/drawing/2014/main" id="{64953615-6041-8E42-88BD-4397E2E35A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For this type of production function</a:t>
            </a:r>
            <a:r>
              <a:rPr lang="mr-IN" altLang="en-US">
                <a:ea typeface="ＭＳ Ｐゴシック" panose="020B0600070205080204" pitchFamily="34" charset="-128"/>
              </a:rPr>
              <a:t>…</a:t>
            </a:r>
            <a:endParaRPr lang="en-US" altLang="en-US">
              <a:ea typeface="ＭＳ Ｐゴシック" panose="020B0600070205080204" pitchFamily="34" charset="-128"/>
            </a:endParaRPr>
          </a:p>
        </p:txBody>
      </p:sp>
      <p:sp>
        <p:nvSpPr>
          <p:cNvPr id="54275" name="Foliennummernplatzhalter 3">
            <a:extLst>
              <a:ext uri="{FF2B5EF4-FFF2-40B4-BE49-F238E27FC236}">
                <a16:creationId xmlns:a16="http://schemas.microsoft.com/office/drawing/2014/main" id="{970128D2-75D2-AC4E-9752-0D30C1147E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992A436D-A753-614F-9663-FA8A4D19EC4B}" type="slidenum">
              <a:rPr lang="en-US" altLang="en-US" sz="1200"/>
              <a:pPr eaLnBrk="1" hangingPunct="1"/>
              <a:t>31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Folienbildplatzhalter 1">
            <a:extLst>
              <a:ext uri="{FF2B5EF4-FFF2-40B4-BE49-F238E27FC236}">
                <a16:creationId xmlns:a16="http://schemas.microsoft.com/office/drawing/2014/main" id="{99F2DF5C-7683-444E-9A97-0AEE7C880B0A}"/>
              </a:ext>
            </a:extLst>
          </p:cNvPr>
          <p:cNvSpPr>
            <a:spLocks noGrp="1" noRot="1" noChangeAspect="1"/>
          </p:cNvSpPr>
          <p:nvPr>
            <p:ph type="sldImg"/>
          </p:nvPr>
        </p:nvSpPr>
        <p:spPr>
          <a:ln/>
        </p:spPr>
      </p:sp>
      <p:sp>
        <p:nvSpPr>
          <p:cNvPr id="63490" name="Notizenplatzhalter 2">
            <a:extLst>
              <a:ext uri="{FF2B5EF4-FFF2-40B4-BE49-F238E27FC236}">
                <a16:creationId xmlns:a16="http://schemas.microsoft.com/office/drawing/2014/main" id="{E2FA7096-BD4E-DF41-9CEC-B2A83393AA8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d ln q/d ln k = alpha      (= 1/q dq/d ln k = 1/q  1/(d ln k/dq) = 1/q 1/(1/k dk/dq) = k/q dq/dk )</a:t>
            </a:r>
          </a:p>
        </p:txBody>
      </p:sp>
      <p:sp>
        <p:nvSpPr>
          <p:cNvPr id="63491" name="Foliennummernplatzhalter 3">
            <a:extLst>
              <a:ext uri="{FF2B5EF4-FFF2-40B4-BE49-F238E27FC236}">
                <a16:creationId xmlns:a16="http://schemas.microsoft.com/office/drawing/2014/main" id="{AAC89928-C9DE-784A-BC3F-F400662CFD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E610C418-DD5B-5A41-A133-DA4857D0A923}" type="slidenum">
              <a:rPr lang="en-US" altLang="en-US" sz="1200"/>
              <a:pPr eaLnBrk="1" hangingPunct="1"/>
              <a:t>40</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olienbildplatzhalter 1">
            <a:extLst>
              <a:ext uri="{FF2B5EF4-FFF2-40B4-BE49-F238E27FC236}">
                <a16:creationId xmlns:a16="http://schemas.microsoft.com/office/drawing/2014/main" id="{1A4DD2F0-2729-5D43-ACCA-E889434801B9}"/>
              </a:ext>
            </a:extLst>
          </p:cNvPr>
          <p:cNvSpPr>
            <a:spLocks noGrp="1" noRot="1" noChangeAspect="1"/>
          </p:cNvSpPr>
          <p:nvPr>
            <p:ph type="sldImg"/>
          </p:nvPr>
        </p:nvSpPr>
        <p:spPr>
          <a:ln/>
        </p:spPr>
      </p:sp>
      <p:sp>
        <p:nvSpPr>
          <p:cNvPr id="65538" name="Notizenplatzhalter 2">
            <a:extLst>
              <a:ext uri="{FF2B5EF4-FFF2-40B4-BE49-F238E27FC236}">
                <a16:creationId xmlns:a16="http://schemas.microsoft.com/office/drawing/2014/main" id="{BE866128-8CE2-DA4D-8E05-FEE99889D2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Then we could produce same output with less of an input </a:t>
            </a:r>
            <a:r>
              <a:rPr lang="mr-IN" altLang="en-US">
                <a:ea typeface="ＭＳ Ｐゴシック" panose="020B0600070205080204" pitchFamily="34" charset="-128"/>
              </a:rPr>
              <a:t>–</a:t>
            </a:r>
            <a:r>
              <a:rPr lang="en-US" altLang="en-US">
                <a:ea typeface="ＭＳ Ｐゴシック" panose="020B0600070205080204" pitchFamily="34" charset="-128"/>
              </a:rPr>
              <a:t> which violates the definition of a production function.</a:t>
            </a:r>
          </a:p>
        </p:txBody>
      </p:sp>
      <p:sp>
        <p:nvSpPr>
          <p:cNvPr id="65539" name="Foliennummernplatzhalter 3">
            <a:extLst>
              <a:ext uri="{FF2B5EF4-FFF2-40B4-BE49-F238E27FC236}">
                <a16:creationId xmlns:a16="http://schemas.microsoft.com/office/drawing/2014/main" id="{B9026E31-6964-4B4E-9AE5-928DCAA0DD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0197546-7112-744F-90A9-AE9420AE3DFF}" type="slidenum">
              <a:rPr lang="en-US" altLang="en-US" sz="1200"/>
              <a:pPr eaLnBrk="1" hangingPunct="1"/>
              <a:t>41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a:extLst>
              <a:ext uri="{FF2B5EF4-FFF2-40B4-BE49-F238E27FC236}">
                <a16:creationId xmlns:a16="http://schemas.microsoft.com/office/drawing/2014/main" id="{F1DD4756-8F97-9844-8C28-926BC4E275E8}"/>
              </a:ext>
            </a:extLst>
          </p:cNvPr>
          <p:cNvSpPr>
            <a:spLocks noGrp="1" noRot="1" noChangeAspect="1"/>
          </p:cNvSpPr>
          <p:nvPr>
            <p:ph type="sldImg"/>
          </p:nvPr>
        </p:nvSpPr>
        <p:spPr>
          <a:ln/>
        </p:spPr>
      </p:sp>
      <p:sp>
        <p:nvSpPr>
          <p:cNvPr id="28674" name="Notizenplatzhalter 2">
            <a:extLst>
              <a:ext uri="{FF2B5EF4-FFF2-40B4-BE49-F238E27FC236}">
                <a16:creationId xmlns:a16="http://schemas.microsoft.com/office/drawing/2014/main" id="{A83DC3A2-A5CA-4C49-978A-CDBC31AD13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General: AP = -&gt; AP = MP                                                               or differentiate f(l)/l w.r.t. l and set = 0 -&gt; MP(l)=AP(l)</a:t>
            </a:r>
          </a:p>
          <a:p>
            <a:r>
              <a:rPr lang="en-US" altLang="en-US">
                <a:ea typeface="ＭＳ Ｐゴシック" panose="020B0600070205080204" pitchFamily="34" charset="-128"/>
              </a:rPr>
              <a:t>If AP increases then MP&gt;AP (otherwise AP cannot increase)</a:t>
            </a:r>
          </a:p>
          <a:p>
            <a:r>
              <a:rPr lang="en-US" altLang="en-US">
                <a:ea typeface="ＭＳ Ｐゴシック" panose="020B0600070205080204" pitchFamily="34" charset="-128"/>
              </a:rPr>
              <a:t>If AP decreases then MP &lt;AP (otherwise AP cannot decrease)</a:t>
            </a:r>
          </a:p>
          <a:p>
            <a:r>
              <a:rPr lang="en-US" altLang="en-US">
                <a:ea typeface="ＭＳ Ｐゴシック" panose="020B0600070205080204" pitchFamily="34" charset="-128"/>
              </a:rPr>
              <a:t>-&gt; for max AP (where slope is zero), AP = MP</a:t>
            </a:r>
          </a:p>
        </p:txBody>
      </p:sp>
      <p:sp>
        <p:nvSpPr>
          <p:cNvPr id="28675" name="Foliennummernplatzhalter 3">
            <a:extLst>
              <a:ext uri="{FF2B5EF4-FFF2-40B4-BE49-F238E27FC236}">
                <a16:creationId xmlns:a16="http://schemas.microsoft.com/office/drawing/2014/main" id="{9876E9A3-9CF2-FF47-AA72-DABF093931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CAAC20E5-C18F-B741-A150-AA08D0EFB9D6}" type="slidenum">
              <a:rPr lang="en-US" altLang="en-US" sz="1200"/>
              <a:pPr eaLnBrk="1" hangingPunct="1"/>
              <a:t>11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a:extLst>
              <a:ext uri="{FF2B5EF4-FFF2-40B4-BE49-F238E27FC236}">
                <a16:creationId xmlns:a16="http://schemas.microsoft.com/office/drawing/2014/main" id="{8D15150B-F629-3E4C-8717-D96CD3C11956}"/>
              </a:ext>
            </a:extLst>
          </p:cNvPr>
          <p:cNvSpPr>
            <a:spLocks noGrp="1" noRot="1" noChangeAspect="1"/>
          </p:cNvSpPr>
          <p:nvPr>
            <p:ph type="sldImg"/>
          </p:nvPr>
        </p:nvSpPr>
        <p:spPr>
          <a:ln/>
        </p:spPr>
      </p:sp>
      <p:sp>
        <p:nvSpPr>
          <p:cNvPr id="38914" name="Notizenplatzhalter 2">
            <a:extLst>
              <a:ext uri="{FF2B5EF4-FFF2-40B4-BE49-F238E27FC236}">
                <a16:creationId xmlns:a16="http://schemas.microsoft.com/office/drawing/2014/main" id="{A488D64E-1CDD-654B-844D-715CDE205D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What we see: signs may hold only for a range of values for k and l</a:t>
            </a:r>
          </a:p>
        </p:txBody>
      </p:sp>
      <p:sp>
        <p:nvSpPr>
          <p:cNvPr id="38915" name="Foliennummernplatzhalter 3">
            <a:extLst>
              <a:ext uri="{FF2B5EF4-FFF2-40B4-BE49-F238E27FC236}">
                <a16:creationId xmlns:a16="http://schemas.microsoft.com/office/drawing/2014/main" id="{B0301FA4-8D23-CB4F-9D1B-DD80741443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74BB091E-B7BC-184A-ABB2-284535D0EB47}" type="slidenum">
              <a:rPr lang="en-US" altLang="en-US" sz="1200"/>
              <a:pPr eaLnBrk="1" hangingPunct="1"/>
              <a:t>21</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lienbildplatzhalter 1">
            <a:extLst>
              <a:ext uri="{FF2B5EF4-FFF2-40B4-BE49-F238E27FC236}">
                <a16:creationId xmlns:a16="http://schemas.microsoft.com/office/drawing/2014/main" id="{187EC02E-44DD-3247-8A35-E8975E75BBDD}"/>
              </a:ext>
            </a:extLst>
          </p:cNvPr>
          <p:cNvSpPr>
            <a:spLocks noGrp="1" noRot="1" noChangeAspect="1"/>
          </p:cNvSpPr>
          <p:nvPr>
            <p:ph type="sldImg"/>
          </p:nvPr>
        </p:nvSpPr>
        <p:spPr>
          <a:ln/>
        </p:spPr>
      </p:sp>
      <p:sp>
        <p:nvSpPr>
          <p:cNvPr id="40962" name="Notizenplatzhalter 2">
            <a:extLst>
              <a:ext uri="{FF2B5EF4-FFF2-40B4-BE49-F238E27FC236}">
                <a16:creationId xmlns:a16="http://schemas.microsoft.com/office/drawing/2014/main" id="{9B981F60-51EA-B448-9609-7DB4CBF9FE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This is sufficient though </a:t>
            </a:r>
            <a:r>
              <a:rPr lang="mr-IN" altLang="en-US">
                <a:ea typeface="ＭＳ Ｐゴシック" panose="020B0600070205080204" pitchFamily="34" charset="-128"/>
              </a:rPr>
              <a:t>–</a:t>
            </a:r>
            <a:r>
              <a:rPr lang="en-US" altLang="en-US">
                <a:ea typeface="ＭＳ Ｐゴシック" panose="020B0600070205080204" pitchFamily="34" charset="-128"/>
              </a:rPr>
              <a:t> RTS-curve is convex as long as kl&lt;400 (as fll and fkk are negative as well for kl&gt;200).</a:t>
            </a:r>
          </a:p>
        </p:txBody>
      </p:sp>
      <p:sp>
        <p:nvSpPr>
          <p:cNvPr id="40963" name="Foliennummernplatzhalter 3">
            <a:extLst>
              <a:ext uri="{FF2B5EF4-FFF2-40B4-BE49-F238E27FC236}">
                <a16:creationId xmlns:a16="http://schemas.microsoft.com/office/drawing/2014/main" id="{CDA78C14-B72D-2B4F-952E-93884E5C4D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FB4375B5-3200-E24F-8FA7-AD642B1994CC}" type="slidenum">
              <a:rPr lang="en-US" altLang="en-US" sz="1200"/>
              <a:pPr eaLnBrk="1" hangingPunct="1"/>
              <a:t>22</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lienbildplatzhalter 1">
            <a:extLst>
              <a:ext uri="{FF2B5EF4-FFF2-40B4-BE49-F238E27FC236}">
                <a16:creationId xmlns:a16="http://schemas.microsoft.com/office/drawing/2014/main" id="{DC0987F7-956E-4844-AC54-DB0BEC8C1638}"/>
              </a:ext>
            </a:extLst>
          </p:cNvPr>
          <p:cNvSpPr>
            <a:spLocks noGrp="1" noRot="1" noChangeAspect="1"/>
          </p:cNvSpPr>
          <p:nvPr>
            <p:ph type="sldImg"/>
          </p:nvPr>
        </p:nvSpPr>
        <p:spPr>
          <a:ln/>
        </p:spPr>
      </p:sp>
      <p:sp>
        <p:nvSpPr>
          <p:cNvPr id="43010" name="Notizenplatzhalter 2">
            <a:extLst>
              <a:ext uri="{FF2B5EF4-FFF2-40B4-BE49-F238E27FC236}">
                <a16:creationId xmlns:a16="http://schemas.microsoft.com/office/drawing/2014/main" id="{90C5914F-CD2F-9742-8622-63D9CA3FF4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Infinity of course, as DEL(RTS)=0 (very small)</a:t>
            </a:r>
          </a:p>
        </p:txBody>
      </p:sp>
      <p:sp>
        <p:nvSpPr>
          <p:cNvPr id="43011" name="Foliennummernplatzhalter 3">
            <a:extLst>
              <a:ext uri="{FF2B5EF4-FFF2-40B4-BE49-F238E27FC236}">
                <a16:creationId xmlns:a16="http://schemas.microsoft.com/office/drawing/2014/main" id="{8D6E8317-8387-EE4C-8787-C4431B5491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A007D543-AE8B-5D48-8104-431FFB23CA38}" type="slidenum">
              <a:rPr lang="en-US" altLang="en-US" sz="1200"/>
              <a:pPr eaLnBrk="1" hangingPunct="1"/>
              <a:t>23</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lienbildplatzhalter 1">
            <a:extLst>
              <a:ext uri="{FF2B5EF4-FFF2-40B4-BE49-F238E27FC236}">
                <a16:creationId xmlns:a16="http://schemas.microsoft.com/office/drawing/2014/main" id="{77441F5D-AAFE-A645-9D45-10F7A8154520}"/>
              </a:ext>
            </a:extLst>
          </p:cNvPr>
          <p:cNvSpPr>
            <a:spLocks noGrp="1" noRot="1" noChangeAspect="1"/>
          </p:cNvSpPr>
          <p:nvPr>
            <p:ph type="sldImg"/>
          </p:nvPr>
        </p:nvSpPr>
        <p:spPr>
          <a:ln/>
        </p:spPr>
      </p:sp>
      <p:sp>
        <p:nvSpPr>
          <p:cNvPr id="45058" name="Notizenplatzhalter 2">
            <a:extLst>
              <a:ext uri="{FF2B5EF4-FFF2-40B4-BE49-F238E27FC236}">
                <a16:creationId xmlns:a16="http://schemas.microsoft.com/office/drawing/2014/main" id="{135A6BB5-F2BA-BB44-9AF6-E9B88A88C5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The more curved, the lower is sigma, and the lower the elasticity of substitution</a:t>
            </a:r>
          </a:p>
          <a:p>
            <a:r>
              <a:rPr lang="en-US" altLang="en-US">
                <a:ea typeface="ＭＳ Ｐゴシック" panose="020B0600070205080204" pitchFamily="34" charset="-128"/>
              </a:rPr>
              <a:t>RTS depends on measurement (e.g. units of l and k) while sigma is independent of measurement</a:t>
            </a:r>
          </a:p>
        </p:txBody>
      </p:sp>
      <p:sp>
        <p:nvSpPr>
          <p:cNvPr id="45059" name="Foliennummernplatzhalter 3">
            <a:extLst>
              <a:ext uri="{FF2B5EF4-FFF2-40B4-BE49-F238E27FC236}">
                <a16:creationId xmlns:a16="http://schemas.microsoft.com/office/drawing/2014/main" id="{1B36E423-6DBF-D943-9C76-2771406B65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B38B26F-E407-D949-BCC8-B5F6A167F84B}" type="slidenum">
              <a:rPr lang="en-US" altLang="en-US" sz="1200"/>
              <a:pPr eaLnBrk="1" hangingPunct="1"/>
              <a:t>24</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bildplatzhalter 1">
            <a:extLst>
              <a:ext uri="{FF2B5EF4-FFF2-40B4-BE49-F238E27FC236}">
                <a16:creationId xmlns:a16="http://schemas.microsoft.com/office/drawing/2014/main" id="{66DCD5E6-B99F-ED44-A25B-FC1D2B53F4B0}"/>
              </a:ext>
            </a:extLst>
          </p:cNvPr>
          <p:cNvSpPr>
            <a:spLocks noGrp="1" noRot="1" noChangeAspect="1"/>
          </p:cNvSpPr>
          <p:nvPr>
            <p:ph type="sldImg"/>
          </p:nvPr>
        </p:nvSpPr>
        <p:spPr>
          <a:ln/>
        </p:spPr>
      </p:sp>
      <p:sp>
        <p:nvSpPr>
          <p:cNvPr id="48130" name="Notizenplatzhalter 2">
            <a:extLst>
              <a:ext uri="{FF2B5EF4-FFF2-40B4-BE49-F238E27FC236}">
                <a16:creationId xmlns:a16="http://schemas.microsoft.com/office/drawing/2014/main" id="{971E6A6B-20AE-284F-82F6-D80D9FF693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with MP: other inputs are held constant!</a:t>
            </a:r>
          </a:p>
        </p:txBody>
      </p:sp>
      <p:sp>
        <p:nvSpPr>
          <p:cNvPr id="48131" name="Foliennummernplatzhalter 3">
            <a:extLst>
              <a:ext uri="{FF2B5EF4-FFF2-40B4-BE49-F238E27FC236}">
                <a16:creationId xmlns:a16="http://schemas.microsoft.com/office/drawing/2014/main" id="{EBAFBBCB-8F4C-0541-81E5-3A13022236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EA4AB73-1F64-1142-A4F4-F1EF975BF2D9}" type="slidenum">
              <a:rPr lang="en-US" altLang="en-US" sz="1200"/>
              <a:pPr eaLnBrk="1" hangingPunct="1"/>
              <a:t>26</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lienbildplatzhalter 1">
            <a:extLst>
              <a:ext uri="{FF2B5EF4-FFF2-40B4-BE49-F238E27FC236}">
                <a16:creationId xmlns:a16="http://schemas.microsoft.com/office/drawing/2014/main" id="{66DCD5E6-B99F-ED44-A25B-FC1D2B53F4B0}"/>
              </a:ext>
            </a:extLst>
          </p:cNvPr>
          <p:cNvSpPr>
            <a:spLocks noGrp="1" noRot="1" noChangeAspect="1"/>
          </p:cNvSpPr>
          <p:nvPr>
            <p:ph type="sldImg"/>
          </p:nvPr>
        </p:nvSpPr>
        <p:spPr>
          <a:ln/>
        </p:spPr>
      </p:sp>
      <p:sp>
        <p:nvSpPr>
          <p:cNvPr id="48130" name="Notizenplatzhalter 2">
            <a:extLst>
              <a:ext uri="{FF2B5EF4-FFF2-40B4-BE49-F238E27FC236}">
                <a16:creationId xmlns:a16="http://schemas.microsoft.com/office/drawing/2014/main" id="{971E6A6B-20AE-284F-82F6-D80D9FF693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In contrast to RTS: not substitution for given output level but how output level changes</a:t>
            </a:r>
          </a:p>
        </p:txBody>
      </p:sp>
      <p:sp>
        <p:nvSpPr>
          <p:cNvPr id="48131" name="Foliennummernplatzhalter 3">
            <a:extLst>
              <a:ext uri="{FF2B5EF4-FFF2-40B4-BE49-F238E27FC236}">
                <a16:creationId xmlns:a16="http://schemas.microsoft.com/office/drawing/2014/main" id="{EBAFBBCB-8F4C-0541-81E5-3A13022236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EA4AB73-1F64-1142-A4F4-F1EF975BF2D9}" type="slidenum">
              <a:rPr lang="en-US" altLang="en-US" sz="1200"/>
              <a:pPr eaLnBrk="1" hangingPunct="1"/>
              <a:t>27</a:t>
            </a:fld>
            <a:endParaRPr lang="en-US" altLang="en-US" sz="1200"/>
          </a:p>
        </p:txBody>
      </p:sp>
    </p:spTree>
    <p:extLst>
      <p:ext uri="{BB962C8B-B14F-4D97-AF65-F5344CB8AC3E}">
        <p14:creationId xmlns:p14="http://schemas.microsoft.com/office/powerpoint/2010/main" val="916268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lienbildplatzhalter 1">
            <a:extLst>
              <a:ext uri="{FF2B5EF4-FFF2-40B4-BE49-F238E27FC236}">
                <a16:creationId xmlns:a16="http://schemas.microsoft.com/office/drawing/2014/main" id="{E7AF1209-4022-B84B-A7FB-AFD8B6168211}"/>
              </a:ext>
            </a:extLst>
          </p:cNvPr>
          <p:cNvSpPr>
            <a:spLocks noGrp="1" noRot="1" noChangeAspect="1"/>
          </p:cNvSpPr>
          <p:nvPr>
            <p:ph type="sldImg"/>
          </p:nvPr>
        </p:nvSpPr>
        <p:spPr>
          <a:ln/>
        </p:spPr>
      </p:sp>
      <p:sp>
        <p:nvSpPr>
          <p:cNvPr id="50178" name="Notizenplatzhalter 2">
            <a:extLst>
              <a:ext uri="{FF2B5EF4-FFF2-40B4-BE49-F238E27FC236}">
                <a16:creationId xmlns:a16="http://schemas.microsoft.com/office/drawing/2014/main" id="{9E7A2E46-5384-534D-BE5C-CAED4B1705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No. One pattern holds for every (</a:t>
            </a:r>
            <a:r>
              <a:rPr lang="en-US" altLang="en-US" dirty="0" err="1">
                <a:ea typeface="ＭＳ Ｐゴシック" panose="020B0600070205080204" pitchFamily="34" charset="-128"/>
              </a:rPr>
              <a:t>k,l</a:t>
            </a:r>
            <a:r>
              <a:rPr lang="en-US" altLang="en-US" dirty="0">
                <a:ea typeface="ＭＳ Ｐゴシック" panose="020B0600070205080204" pitchFamily="34" charset="-128"/>
              </a:rPr>
              <a:t>).  But for many production functions, one pattern holds for all (</a:t>
            </a:r>
            <a:r>
              <a:rPr lang="en-US" altLang="en-US" dirty="0" err="1">
                <a:ea typeface="ＭＳ Ｐゴシック" panose="020B0600070205080204" pitchFamily="34" charset="-128"/>
              </a:rPr>
              <a:t>k,l</a:t>
            </a:r>
            <a:r>
              <a:rPr lang="en-US" altLang="en-US" dirty="0">
                <a:ea typeface="ＭＳ Ｐゴシック" panose="020B0600070205080204" pitchFamily="34" charset="-128"/>
              </a:rPr>
              <a:t>).</a:t>
            </a:r>
          </a:p>
        </p:txBody>
      </p:sp>
      <p:sp>
        <p:nvSpPr>
          <p:cNvPr id="50179" name="Foliennummernplatzhalter 3">
            <a:extLst>
              <a:ext uri="{FF2B5EF4-FFF2-40B4-BE49-F238E27FC236}">
                <a16:creationId xmlns:a16="http://schemas.microsoft.com/office/drawing/2014/main" id="{1FC761E5-71BF-B948-8FB2-680D173B5A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C637976-253F-2A48-A94B-504F2B4B50DB}" type="slidenum">
              <a:rPr lang="en-US" altLang="en-US" sz="1200"/>
              <a:pPr eaLnBrk="1" hangingPunct="1"/>
              <a:t>28</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12">
            <a:extLst>
              <a:ext uri="{FF2B5EF4-FFF2-40B4-BE49-F238E27FC236}">
                <a16:creationId xmlns:a16="http://schemas.microsoft.com/office/drawing/2014/main" id="{878570BC-0D59-9B49-AC08-9538AEF1A5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06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a:extLst>
              <a:ext uri="{FF2B5EF4-FFF2-40B4-BE49-F238E27FC236}">
                <a16:creationId xmlns:a16="http://schemas.microsoft.com/office/drawing/2014/main" id="{85F74EA3-5E40-0C40-90F6-A76E0382C66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882775"/>
            <a:ext cx="91440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a:extLst>
              <a:ext uri="{FF2B5EF4-FFF2-40B4-BE49-F238E27FC236}">
                <a16:creationId xmlns:a16="http://schemas.microsoft.com/office/drawing/2014/main" id="{D98FDEA1-A0C4-374B-97CF-ED72C5A94FCD}"/>
              </a:ext>
            </a:extLst>
          </p:cNvPr>
          <p:cNvSpPr>
            <a:spLocks noChangeArrowheads="1"/>
          </p:cNvSpPr>
          <p:nvPr userDrawn="1"/>
        </p:nvSpPr>
        <p:spPr bwMode="auto">
          <a:xfrm>
            <a:off x="0" y="5621338"/>
            <a:ext cx="8221663"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Bef>
                <a:spcPct val="20000"/>
              </a:spcBef>
            </a:pPr>
            <a:r>
              <a:rPr lang="en-US" altLang="en-US" sz="1600"/>
              <a:t>PowerPoint Slides </a:t>
            </a:r>
          </a:p>
          <a:p>
            <a:pPr eaLnBrk="1" hangingPunct="1">
              <a:lnSpc>
                <a:spcPct val="80000"/>
              </a:lnSpc>
              <a:spcBef>
                <a:spcPct val="20000"/>
              </a:spcBef>
            </a:pPr>
            <a:r>
              <a:rPr lang="en-US" altLang="en-US" sz="1600"/>
              <a:t>prepared by: Andreea CHIRITESCU, Eastern Illinois University;</a:t>
            </a:r>
          </a:p>
          <a:p>
            <a:pPr eaLnBrk="1" hangingPunct="1">
              <a:lnSpc>
                <a:spcPct val="80000"/>
              </a:lnSpc>
              <a:spcBef>
                <a:spcPct val="20000"/>
              </a:spcBef>
            </a:pPr>
            <a:r>
              <a:rPr lang="en-US" altLang="en-US" sz="1600"/>
              <a:t>Modified by: Ronald WENDNER, University of Graz, Austria</a:t>
            </a:r>
          </a:p>
        </p:txBody>
      </p:sp>
      <p:pic>
        <p:nvPicPr>
          <p:cNvPr id="6" name="Picture 2">
            <a:extLst>
              <a:ext uri="{FF2B5EF4-FFF2-40B4-BE49-F238E27FC236}">
                <a16:creationId xmlns:a16="http://schemas.microsoft.com/office/drawing/2014/main" id="{6D0D6D81-4991-9E4D-9ACF-B6F9F23722E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146175"/>
            <a:ext cx="185737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spect="1" noChangeArrowheads="1"/>
          </p:cNvSpPr>
          <p:nvPr>
            <p:ph type="subTitle" sz="quarter" idx="1"/>
          </p:nvPr>
        </p:nvSpPr>
        <p:spPr>
          <a:xfrm>
            <a:off x="0" y="1937981"/>
            <a:ext cx="9144000" cy="1978925"/>
          </a:xfrm>
        </p:spPr>
        <p:txBody>
          <a:bodyPr wrap="none" anchor="ctr"/>
          <a:lstStyle>
            <a:lvl1pPr marL="0" indent="0" algn="ctr">
              <a:buFontTx/>
              <a:buNone/>
              <a:defRPr sz="4800" b="1" spc="300">
                <a:solidFill>
                  <a:schemeClr val="tx1"/>
                </a:solidFill>
                <a:latin typeface="Calibri" pitchFamily="34" charset="0"/>
              </a:defRPr>
            </a:lvl1pPr>
          </a:lstStyle>
          <a:p>
            <a:r>
              <a:rPr lang="en-US" dirty="0"/>
              <a:t>Chapter name</a:t>
            </a:r>
          </a:p>
        </p:txBody>
      </p:sp>
      <p:sp>
        <p:nvSpPr>
          <p:cNvPr id="7" name="Footer Placeholder 4">
            <a:extLst>
              <a:ext uri="{FF2B5EF4-FFF2-40B4-BE49-F238E27FC236}">
                <a16:creationId xmlns:a16="http://schemas.microsoft.com/office/drawing/2014/main" id="{70685C1B-4103-6E4A-8AA1-BF9224870C75}"/>
              </a:ext>
            </a:extLst>
          </p:cNvPr>
          <p:cNvSpPr>
            <a:spLocks noGrp="1"/>
          </p:cNvSpPr>
          <p:nvPr>
            <p:ph type="ftr" sz="quarter" idx="10"/>
          </p:nvPr>
        </p:nvSpPr>
        <p:spPr>
          <a:xfrm>
            <a:off x="0" y="6492875"/>
            <a:ext cx="8334375" cy="365125"/>
          </a:xfrm>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8" name="Slide Number Placeholder 3">
            <a:extLst>
              <a:ext uri="{FF2B5EF4-FFF2-40B4-BE49-F238E27FC236}">
                <a16:creationId xmlns:a16="http://schemas.microsoft.com/office/drawing/2014/main" id="{34CD7B0D-71B6-6A4C-9EC7-9127081D70C6}"/>
              </a:ext>
            </a:extLst>
          </p:cNvPr>
          <p:cNvSpPr>
            <a:spLocks noGrp="1"/>
          </p:cNvSpPr>
          <p:nvPr>
            <p:ph type="sldNum" sz="quarter" idx="11"/>
          </p:nvPr>
        </p:nvSpPr>
        <p:spPr>
          <a:xfrm>
            <a:off x="8516938" y="6478588"/>
            <a:ext cx="627062" cy="379412"/>
          </a:xfrm>
        </p:spPr>
        <p:txBody>
          <a:bodyPr/>
          <a:lstStyle>
            <a:lvl1pPr>
              <a:defRPr/>
            </a:lvl1pPr>
          </a:lstStyle>
          <a:p>
            <a:fld id="{521531AA-2159-3344-BFBF-A7B8FE9B471F}" type="slidenum">
              <a:rPr lang="en-US" altLang="en-US"/>
              <a:pPr/>
              <a:t>‹#›</a:t>
            </a:fld>
            <a:endParaRPr lang="en-US" altLang="en-US"/>
          </a:p>
        </p:txBody>
      </p:sp>
    </p:spTree>
    <p:extLst>
      <p:ext uri="{BB962C8B-B14F-4D97-AF65-F5344CB8AC3E}">
        <p14:creationId xmlns:p14="http://schemas.microsoft.com/office/powerpoint/2010/main" val="15132650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 y="1"/>
            <a:ext cx="8778240" cy="961900"/>
          </a:xfrm>
        </p:spPr>
        <p:txBody>
          <a:bodyPr/>
          <a:lstStyle>
            <a:lvl1pPr>
              <a:defRPr b="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99"/>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E7BA9B18-717C-0442-A6B4-C13974A705FE}"/>
              </a:ext>
            </a:extLst>
          </p:cNvPr>
          <p:cNvSpPr>
            <a:spLocks noGrp="1"/>
          </p:cNvSpPr>
          <p:nvPr>
            <p:ph type="ftr" sz="quarter" idx="10"/>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5" name="Rectangle 10">
            <a:extLst>
              <a:ext uri="{FF2B5EF4-FFF2-40B4-BE49-F238E27FC236}">
                <a16:creationId xmlns:a16="http://schemas.microsoft.com/office/drawing/2014/main" id="{12E65FB4-B108-8445-A509-F75493B5B09B}"/>
              </a:ext>
            </a:extLst>
          </p:cNvPr>
          <p:cNvSpPr>
            <a:spLocks noGrp="1" noChangeArrowheads="1"/>
          </p:cNvSpPr>
          <p:nvPr>
            <p:ph type="sldNum" sz="quarter" idx="11"/>
          </p:nvPr>
        </p:nvSpPr>
        <p:spPr>
          <a:ln/>
        </p:spPr>
        <p:txBody>
          <a:bodyPr/>
          <a:lstStyle>
            <a:lvl1pPr>
              <a:defRPr/>
            </a:lvl1pPr>
          </a:lstStyle>
          <a:p>
            <a:fld id="{59701F60-14BC-EE4A-8D08-D2E7F3D8FA03}" type="slidenum">
              <a:rPr lang="en-US" altLang="en-US"/>
              <a:pPr/>
              <a:t>‹#›</a:t>
            </a:fld>
            <a:endParaRPr lang="en-US" altLang="en-US"/>
          </a:p>
        </p:txBody>
      </p:sp>
    </p:spTree>
    <p:extLst>
      <p:ext uri="{BB962C8B-B14F-4D97-AF65-F5344CB8AC3E}">
        <p14:creationId xmlns:p14="http://schemas.microsoft.com/office/powerpoint/2010/main" val="34896286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2209800"/>
            <a:ext cx="7772400" cy="3886200"/>
          </a:xfrm>
        </p:spPr>
        <p:txBody>
          <a:bodyPr/>
          <a:lstStyle/>
          <a:p>
            <a:pPr lvl="0"/>
            <a:endParaRPr lang="en-US" noProof="0"/>
          </a:p>
        </p:txBody>
      </p:sp>
      <p:sp>
        <p:nvSpPr>
          <p:cNvPr id="4" name="Date Placeholder 3">
            <a:extLst>
              <a:ext uri="{FF2B5EF4-FFF2-40B4-BE49-F238E27FC236}">
                <a16:creationId xmlns:a16="http://schemas.microsoft.com/office/drawing/2014/main" id="{DFDE9166-B795-8942-A6C6-E07F1BA68CBF}"/>
              </a:ext>
            </a:extLst>
          </p:cNvPr>
          <p:cNvSpPr>
            <a:spLocks noGrp="1"/>
          </p:cNvSpPr>
          <p:nvPr>
            <p:ph type="dt" sz="half" idx="10"/>
          </p:nvPr>
        </p:nvSpPr>
        <p:spPr>
          <a:xfrm>
            <a:off x="685800" y="6248400"/>
            <a:ext cx="1905000" cy="457200"/>
          </a:xfrm>
          <a:prstGeom prst="rect">
            <a:avLst/>
          </a:prstGeom>
        </p:spPr>
        <p:txBody>
          <a:bodyPr/>
          <a:lstStyle>
            <a:lvl1pPr>
              <a:defRPr>
                <a:latin typeface="Arial" charset="0"/>
                <a:ea typeface="+mn-ea"/>
                <a:cs typeface="Arial" charset="0"/>
              </a:defRPr>
            </a:lvl1pPr>
          </a:lstStyle>
          <a:p>
            <a:pPr>
              <a:defRPr/>
            </a:pPr>
            <a:endParaRPr lang="en-US"/>
          </a:p>
        </p:txBody>
      </p:sp>
      <p:sp>
        <p:nvSpPr>
          <p:cNvPr id="5" name="Footer Placeholder 4">
            <a:extLst>
              <a:ext uri="{FF2B5EF4-FFF2-40B4-BE49-F238E27FC236}">
                <a16:creationId xmlns:a16="http://schemas.microsoft.com/office/drawing/2014/main" id="{7222A14A-FBBE-324D-9DC4-BFB5665760ED}"/>
              </a:ext>
            </a:extLst>
          </p:cNvPr>
          <p:cNvSpPr>
            <a:spLocks noGrp="1"/>
          </p:cNvSpPr>
          <p:nvPr>
            <p:ph type="ftr" sz="quarter" idx="11"/>
          </p:nvPr>
        </p:nvSpPr>
        <p:spPr>
          <a:xfrm>
            <a:off x="3124200" y="6248400"/>
            <a:ext cx="2895600" cy="457200"/>
          </a:xfrm>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6" name="Slide Number Placeholder 5">
            <a:extLst>
              <a:ext uri="{FF2B5EF4-FFF2-40B4-BE49-F238E27FC236}">
                <a16:creationId xmlns:a16="http://schemas.microsoft.com/office/drawing/2014/main" id="{C24D8E0B-BA11-3E47-8B7C-FE6E06064D1E}"/>
              </a:ext>
            </a:extLst>
          </p:cNvPr>
          <p:cNvSpPr>
            <a:spLocks noGrp="1"/>
          </p:cNvSpPr>
          <p:nvPr>
            <p:ph type="sldNum" sz="quarter" idx="12"/>
          </p:nvPr>
        </p:nvSpPr>
        <p:spPr>
          <a:xfrm>
            <a:off x="6553200" y="6248400"/>
            <a:ext cx="1905000" cy="457200"/>
          </a:xfrm>
        </p:spPr>
        <p:txBody>
          <a:bodyPr/>
          <a:lstStyle>
            <a:lvl1pPr>
              <a:defRPr/>
            </a:lvl1pPr>
          </a:lstStyle>
          <a:p>
            <a:fld id="{3F4D2368-24C3-A94F-928C-636BC24D410E}" type="slidenum">
              <a:rPr lang="en-US" altLang="en-US"/>
              <a:pPr/>
              <a:t>‹#›</a:t>
            </a:fld>
            <a:endParaRPr lang="en-US" altLang="en-US"/>
          </a:p>
        </p:txBody>
      </p:sp>
    </p:spTree>
    <p:extLst>
      <p:ext uri="{BB962C8B-B14F-4D97-AF65-F5344CB8AC3E}">
        <p14:creationId xmlns:p14="http://schemas.microsoft.com/office/powerpoint/2010/main" val="419961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6301" y="-106875"/>
            <a:ext cx="1888176" cy="463137"/>
          </a:xfrm>
          <a:prstGeom prst="rect">
            <a:avLst/>
          </a:prstGeom>
        </p:spPr>
        <p:txBody>
          <a:bodyPr/>
          <a:lstStyle>
            <a:lvl1pPr>
              <a:defRPr sz="2500" b="0">
                <a:solidFill>
                  <a:schemeClr val="bg1"/>
                </a:solidFill>
                <a:latin typeface="Times New Roman" pitchFamily="18" charset="0"/>
                <a:cs typeface="Times New Roman" pitchFamily="18" charset="0"/>
              </a:defRPr>
            </a:lvl1pPr>
          </a:lstStyle>
          <a:p>
            <a:r>
              <a:rPr lang="en-US" dirty="0"/>
              <a:t>Click </a:t>
            </a:r>
          </a:p>
        </p:txBody>
      </p:sp>
      <p:sp>
        <p:nvSpPr>
          <p:cNvPr id="6" name="Text Placeholder 5"/>
          <p:cNvSpPr>
            <a:spLocks noGrp="1"/>
          </p:cNvSpPr>
          <p:nvPr>
            <p:ph type="body" sz="quarter" idx="12"/>
          </p:nvPr>
        </p:nvSpPr>
        <p:spPr>
          <a:xfrm>
            <a:off x="344384" y="261943"/>
            <a:ext cx="8799616" cy="342749"/>
          </a:xfrm>
        </p:spPr>
        <p:txBody>
          <a:bodyPr/>
          <a:lstStyle>
            <a:lvl1pPr marL="0" indent="0">
              <a:spcBef>
                <a:spcPts val="0"/>
              </a:spcBef>
              <a:defRPr sz="2500">
                <a:solidFill>
                  <a:srgbClr val="FF9900"/>
                </a:solidFill>
              </a:defRPr>
            </a:lvl1pPr>
          </a:lstStyle>
          <a:p>
            <a:pPr lvl="0"/>
            <a:r>
              <a:rPr lang="en-US" dirty="0"/>
              <a:t>Click to edit Master text styles</a:t>
            </a:r>
          </a:p>
        </p:txBody>
      </p:sp>
      <p:sp>
        <p:nvSpPr>
          <p:cNvPr id="9" name="Text Placeholder 8"/>
          <p:cNvSpPr>
            <a:spLocks noGrp="1"/>
          </p:cNvSpPr>
          <p:nvPr>
            <p:ph type="body" sz="quarter" idx="15"/>
          </p:nvPr>
        </p:nvSpPr>
        <p:spPr>
          <a:xfrm>
            <a:off x="307975" y="5498275"/>
            <a:ext cx="8550275" cy="973963"/>
          </a:xfrm>
        </p:spPr>
        <p:txBody>
          <a:bodyPr/>
          <a:lstStyle>
            <a:lvl1pPr marL="0" indent="0">
              <a:spcBef>
                <a:spcPts val="0"/>
              </a:spcBef>
              <a:defRPr/>
            </a:lvl1pPr>
          </a:lstStyle>
          <a:p>
            <a:pPr lvl="0"/>
            <a:r>
              <a:rPr lang="en-US" dirty="0"/>
              <a:t>Click to edit Master text styles</a:t>
            </a:r>
          </a:p>
        </p:txBody>
      </p:sp>
      <p:sp>
        <p:nvSpPr>
          <p:cNvPr id="5" name="Footer Placeholder 4">
            <a:extLst>
              <a:ext uri="{FF2B5EF4-FFF2-40B4-BE49-F238E27FC236}">
                <a16:creationId xmlns:a16="http://schemas.microsoft.com/office/drawing/2014/main" id="{7DC6CB42-41DA-C344-8473-A64C32B2345D}"/>
              </a:ext>
            </a:extLst>
          </p:cNvPr>
          <p:cNvSpPr>
            <a:spLocks noGrp="1"/>
          </p:cNvSpPr>
          <p:nvPr>
            <p:ph type="ftr" sz="quarter" idx="16"/>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7" name="Rectangle 10">
            <a:extLst>
              <a:ext uri="{FF2B5EF4-FFF2-40B4-BE49-F238E27FC236}">
                <a16:creationId xmlns:a16="http://schemas.microsoft.com/office/drawing/2014/main" id="{EFB2A4BE-660C-354B-8CA1-ECA610773F63}"/>
              </a:ext>
            </a:extLst>
          </p:cNvPr>
          <p:cNvSpPr>
            <a:spLocks noGrp="1" noChangeArrowheads="1"/>
          </p:cNvSpPr>
          <p:nvPr>
            <p:ph type="sldNum" sz="quarter" idx="17"/>
          </p:nvPr>
        </p:nvSpPr>
        <p:spPr>
          <a:ln/>
        </p:spPr>
        <p:txBody>
          <a:bodyPr/>
          <a:lstStyle>
            <a:lvl1pPr>
              <a:defRPr/>
            </a:lvl1pPr>
          </a:lstStyle>
          <a:p>
            <a:fld id="{234205DB-90AC-8243-A5F6-D0070F711F6A}" type="slidenum">
              <a:rPr lang="en-US" altLang="en-US"/>
              <a:pPr/>
              <a:t>‹#›</a:t>
            </a:fld>
            <a:endParaRPr lang="en-US" altLang="en-US"/>
          </a:p>
        </p:txBody>
      </p:sp>
    </p:spTree>
    <p:extLst>
      <p:ext uri="{BB962C8B-B14F-4D97-AF65-F5344CB8AC3E}">
        <p14:creationId xmlns:p14="http://schemas.microsoft.com/office/powerpoint/2010/main" val="7097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6301" y="-106875"/>
            <a:ext cx="1888176" cy="463137"/>
          </a:xfrm>
          <a:prstGeom prst="rect">
            <a:avLst/>
          </a:prstGeom>
        </p:spPr>
        <p:txBody>
          <a:bodyPr/>
          <a:lstStyle>
            <a:lvl1pPr>
              <a:defRPr sz="2500" b="0">
                <a:solidFill>
                  <a:schemeClr val="bg1"/>
                </a:solidFill>
                <a:latin typeface="Times New Roman" pitchFamily="18" charset="0"/>
                <a:cs typeface="Times New Roman" pitchFamily="18" charset="0"/>
              </a:defRPr>
            </a:lvl1pPr>
          </a:lstStyle>
          <a:p>
            <a:r>
              <a:rPr lang="en-US" dirty="0"/>
              <a:t>Click </a:t>
            </a:r>
          </a:p>
        </p:txBody>
      </p:sp>
      <p:sp>
        <p:nvSpPr>
          <p:cNvPr id="6" name="Text Placeholder 5"/>
          <p:cNvSpPr>
            <a:spLocks noGrp="1"/>
          </p:cNvSpPr>
          <p:nvPr>
            <p:ph type="body" sz="quarter" idx="12"/>
          </p:nvPr>
        </p:nvSpPr>
        <p:spPr>
          <a:xfrm>
            <a:off x="344384" y="261943"/>
            <a:ext cx="8799616" cy="342749"/>
          </a:xfrm>
        </p:spPr>
        <p:txBody>
          <a:bodyPr/>
          <a:lstStyle>
            <a:lvl1pPr marL="0" indent="0">
              <a:spcBef>
                <a:spcPts val="0"/>
              </a:spcBef>
              <a:defRPr sz="2500">
                <a:solidFill>
                  <a:srgbClr val="FF9900"/>
                </a:solidFill>
              </a:defRPr>
            </a:lvl1pPr>
          </a:lstStyle>
          <a:p>
            <a:pPr lvl="0"/>
            <a:r>
              <a:rPr lang="en-US" dirty="0"/>
              <a:t>Click to edit Master text styles</a:t>
            </a:r>
          </a:p>
        </p:txBody>
      </p:sp>
      <p:sp>
        <p:nvSpPr>
          <p:cNvPr id="9" name="Text Placeholder 8"/>
          <p:cNvSpPr>
            <a:spLocks noGrp="1"/>
          </p:cNvSpPr>
          <p:nvPr>
            <p:ph type="body" sz="quarter" idx="15"/>
          </p:nvPr>
        </p:nvSpPr>
        <p:spPr>
          <a:xfrm>
            <a:off x="307975" y="5498275"/>
            <a:ext cx="8550275" cy="973963"/>
          </a:xfrm>
        </p:spPr>
        <p:txBody>
          <a:bodyPr/>
          <a:lstStyle>
            <a:lvl1pPr marL="0" indent="0">
              <a:spcBef>
                <a:spcPts val="0"/>
              </a:spcBef>
              <a:defRPr/>
            </a:lvl1pPr>
          </a:lstStyle>
          <a:p>
            <a:pPr lvl="0"/>
            <a:r>
              <a:rPr lang="en-US" dirty="0"/>
              <a:t>Click to edit Master text styles</a:t>
            </a:r>
          </a:p>
        </p:txBody>
      </p:sp>
      <p:sp>
        <p:nvSpPr>
          <p:cNvPr id="5" name="Rectangle 13">
            <a:extLst>
              <a:ext uri="{FF2B5EF4-FFF2-40B4-BE49-F238E27FC236}">
                <a16:creationId xmlns:a16="http://schemas.microsoft.com/office/drawing/2014/main" id="{7864D4B9-107B-8742-A4E8-DAE97A50E70F}"/>
              </a:ext>
            </a:extLst>
          </p:cNvPr>
          <p:cNvSpPr>
            <a:spLocks noGrp="1" noChangeArrowheads="1"/>
          </p:cNvSpPr>
          <p:nvPr>
            <p:ph type="sldNum" sz="quarter" idx="16"/>
          </p:nvPr>
        </p:nvSpPr>
        <p:spPr>
          <a:ln/>
        </p:spPr>
        <p:txBody>
          <a:bodyPr/>
          <a:lstStyle>
            <a:lvl1pPr>
              <a:defRPr/>
            </a:lvl1pPr>
          </a:lstStyle>
          <a:p>
            <a:fld id="{8D26CA92-69B1-AF43-BCA2-5BDC891E6124}" type="slidenum">
              <a:rPr lang="en-US" altLang="en-US"/>
              <a:pPr/>
              <a:t>‹#›</a:t>
            </a:fld>
            <a:endParaRPr lang="en-US" altLang="en-US"/>
          </a:p>
        </p:txBody>
      </p:sp>
      <p:sp>
        <p:nvSpPr>
          <p:cNvPr id="7" name="Footer Placeholder 4">
            <a:extLst>
              <a:ext uri="{FF2B5EF4-FFF2-40B4-BE49-F238E27FC236}">
                <a16:creationId xmlns:a16="http://schemas.microsoft.com/office/drawing/2014/main" id="{8DA89145-3F77-774B-93F3-14143E65E68E}"/>
              </a:ext>
            </a:extLst>
          </p:cNvPr>
          <p:cNvSpPr>
            <a:spLocks noGrp="1"/>
          </p:cNvSpPr>
          <p:nvPr>
            <p:ph type="ftr" sz="quarter" idx="17"/>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98831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6301" y="-106875"/>
            <a:ext cx="1888176" cy="463137"/>
          </a:xfrm>
          <a:prstGeom prst="rect">
            <a:avLst/>
          </a:prstGeom>
        </p:spPr>
        <p:txBody>
          <a:bodyPr/>
          <a:lstStyle>
            <a:lvl1pPr>
              <a:defRPr sz="2500" b="0">
                <a:solidFill>
                  <a:schemeClr val="bg1"/>
                </a:solidFill>
                <a:latin typeface="Times New Roman" pitchFamily="18" charset="0"/>
                <a:cs typeface="Times New Roman" pitchFamily="18" charset="0"/>
              </a:defRPr>
            </a:lvl1pPr>
          </a:lstStyle>
          <a:p>
            <a:r>
              <a:rPr lang="en-US" dirty="0"/>
              <a:t>Click </a:t>
            </a:r>
          </a:p>
        </p:txBody>
      </p:sp>
      <p:sp>
        <p:nvSpPr>
          <p:cNvPr id="6" name="Text Placeholder 5"/>
          <p:cNvSpPr>
            <a:spLocks noGrp="1"/>
          </p:cNvSpPr>
          <p:nvPr>
            <p:ph type="body" sz="quarter" idx="12"/>
          </p:nvPr>
        </p:nvSpPr>
        <p:spPr>
          <a:xfrm>
            <a:off x="344384" y="261943"/>
            <a:ext cx="8799616" cy="342749"/>
          </a:xfrm>
        </p:spPr>
        <p:txBody>
          <a:bodyPr/>
          <a:lstStyle>
            <a:lvl1pPr marL="0" indent="0">
              <a:spcBef>
                <a:spcPts val="0"/>
              </a:spcBef>
              <a:defRPr sz="2500">
                <a:solidFill>
                  <a:srgbClr val="FF9900"/>
                </a:solidFill>
              </a:defRPr>
            </a:lvl1pPr>
          </a:lstStyle>
          <a:p>
            <a:pPr lvl="0"/>
            <a:r>
              <a:rPr lang="en-US" dirty="0"/>
              <a:t>Click to edit Master text styles</a:t>
            </a:r>
          </a:p>
        </p:txBody>
      </p:sp>
      <p:sp>
        <p:nvSpPr>
          <p:cNvPr id="9" name="Text Placeholder 8"/>
          <p:cNvSpPr>
            <a:spLocks noGrp="1"/>
          </p:cNvSpPr>
          <p:nvPr>
            <p:ph type="body" sz="quarter" idx="15"/>
          </p:nvPr>
        </p:nvSpPr>
        <p:spPr>
          <a:xfrm>
            <a:off x="307975" y="5498275"/>
            <a:ext cx="8550275" cy="973963"/>
          </a:xfrm>
        </p:spPr>
        <p:txBody>
          <a:bodyPr/>
          <a:lstStyle>
            <a:lvl1pPr marL="0" indent="0">
              <a:spcBef>
                <a:spcPts val="0"/>
              </a:spcBef>
              <a:defRPr/>
            </a:lvl1pPr>
          </a:lstStyle>
          <a:p>
            <a:pPr lvl="0"/>
            <a:r>
              <a:rPr lang="en-US" dirty="0"/>
              <a:t>Click to edit Master text styles</a:t>
            </a:r>
          </a:p>
        </p:txBody>
      </p:sp>
      <p:sp>
        <p:nvSpPr>
          <p:cNvPr id="5" name="Rectangle 13">
            <a:extLst>
              <a:ext uri="{FF2B5EF4-FFF2-40B4-BE49-F238E27FC236}">
                <a16:creationId xmlns:a16="http://schemas.microsoft.com/office/drawing/2014/main" id="{B26687F2-83ED-1042-9225-E363F702400B}"/>
              </a:ext>
            </a:extLst>
          </p:cNvPr>
          <p:cNvSpPr>
            <a:spLocks noGrp="1" noChangeArrowheads="1"/>
          </p:cNvSpPr>
          <p:nvPr>
            <p:ph type="sldNum" sz="quarter" idx="16"/>
          </p:nvPr>
        </p:nvSpPr>
        <p:spPr>
          <a:ln/>
        </p:spPr>
        <p:txBody>
          <a:bodyPr/>
          <a:lstStyle>
            <a:lvl1pPr>
              <a:defRPr/>
            </a:lvl1pPr>
          </a:lstStyle>
          <a:p>
            <a:fld id="{94B7BF62-D4F5-FB43-BCB4-1678EC38DA4A}" type="slidenum">
              <a:rPr lang="en-US" altLang="en-US"/>
              <a:pPr/>
              <a:t>‹#›</a:t>
            </a:fld>
            <a:endParaRPr lang="en-US" altLang="en-US"/>
          </a:p>
        </p:txBody>
      </p:sp>
      <p:sp>
        <p:nvSpPr>
          <p:cNvPr id="7" name="Footer Placeholder 4">
            <a:extLst>
              <a:ext uri="{FF2B5EF4-FFF2-40B4-BE49-F238E27FC236}">
                <a16:creationId xmlns:a16="http://schemas.microsoft.com/office/drawing/2014/main" id="{148F014D-850B-2347-A334-0CB83649B732}"/>
              </a:ext>
            </a:extLst>
          </p:cNvPr>
          <p:cNvSpPr>
            <a:spLocks noGrp="1"/>
          </p:cNvSpPr>
          <p:nvPr>
            <p:ph type="ftr" sz="quarter" idx="17"/>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18634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4010" y="-27710"/>
            <a:ext cx="7239990" cy="463137"/>
          </a:xfrm>
          <a:prstGeom prst="rect">
            <a:avLst/>
          </a:prstGeom>
        </p:spPr>
        <p:txBody>
          <a:bodyPr/>
          <a:lstStyle>
            <a:lvl1pPr>
              <a:defRPr sz="2800" b="0">
                <a:solidFill>
                  <a:schemeClr val="bg1"/>
                </a:solidFill>
                <a:latin typeface="Times New Roman" pitchFamily="18" charset="0"/>
                <a:cs typeface="Times New Roman" pitchFamily="18" charset="0"/>
              </a:defRPr>
            </a:lvl1pPr>
          </a:lstStyle>
          <a:p>
            <a:r>
              <a:rPr lang="en-US" dirty="0"/>
              <a:t>Click </a:t>
            </a:r>
          </a:p>
        </p:txBody>
      </p:sp>
      <p:sp>
        <p:nvSpPr>
          <p:cNvPr id="14" name="Content Placeholder 13"/>
          <p:cNvSpPr>
            <a:spLocks noGrp="1"/>
          </p:cNvSpPr>
          <p:nvPr>
            <p:ph sz="quarter" idx="18"/>
          </p:nvPr>
        </p:nvSpPr>
        <p:spPr>
          <a:xfrm>
            <a:off x="232682" y="551542"/>
            <a:ext cx="8708118" cy="5849258"/>
          </a:xfrm>
          <a:prstGeom prst="rect">
            <a:avLst/>
          </a:prstGeom>
        </p:spPr>
        <p:txBody>
          <a:bodyPr/>
          <a:lstStyle>
            <a:lvl1pPr>
              <a:defRPr sz="2800">
                <a:solidFill>
                  <a:srgbClr val="000099"/>
                </a:solidFill>
              </a:defRPr>
            </a:lvl1pPr>
            <a:lvl2pPr>
              <a:defRPr sz="24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3">
            <a:extLst>
              <a:ext uri="{FF2B5EF4-FFF2-40B4-BE49-F238E27FC236}">
                <a16:creationId xmlns:a16="http://schemas.microsoft.com/office/drawing/2014/main" id="{FD88CAFA-25AE-934D-AE9B-32145D13C4F7}"/>
              </a:ext>
            </a:extLst>
          </p:cNvPr>
          <p:cNvSpPr>
            <a:spLocks noGrp="1" noChangeArrowheads="1"/>
          </p:cNvSpPr>
          <p:nvPr>
            <p:ph type="sldNum" sz="quarter" idx="19"/>
          </p:nvPr>
        </p:nvSpPr>
        <p:spPr>
          <a:ln/>
        </p:spPr>
        <p:txBody>
          <a:bodyPr/>
          <a:lstStyle>
            <a:lvl1pPr>
              <a:defRPr/>
            </a:lvl1pPr>
          </a:lstStyle>
          <a:p>
            <a:fld id="{FB578F2C-875A-6641-A1DC-72A1461B98A3}" type="slidenum">
              <a:rPr lang="en-US" altLang="en-US"/>
              <a:pPr/>
              <a:t>‹#›</a:t>
            </a:fld>
            <a:endParaRPr lang="en-US" altLang="en-US"/>
          </a:p>
        </p:txBody>
      </p:sp>
      <p:sp>
        <p:nvSpPr>
          <p:cNvPr id="5" name="Footer Placeholder 4">
            <a:extLst>
              <a:ext uri="{FF2B5EF4-FFF2-40B4-BE49-F238E27FC236}">
                <a16:creationId xmlns:a16="http://schemas.microsoft.com/office/drawing/2014/main" id="{3ED4912B-D050-CE41-B837-E1757196B8BC}"/>
              </a:ext>
            </a:extLst>
          </p:cNvPr>
          <p:cNvSpPr>
            <a:spLocks noGrp="1"/>
          </p:cNvSpPr>
          <p:nvPr>
            <p:ph type="ftr" sz="quarter" idx="20"/>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03289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5678" y="23750"/>
            <a:ext cx="7208322" cy="712519"/>
          </a:xfrm>
        </p:spPr>
        <p:txBody>
          <a:bodyPr/>
          <a:lstStyle>
            <a:lvl1pPr>
              <a:defRPr b="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99"/>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a:extLst>
              <a:ext uri="{FF2B5EF4-FFF2-40B4-BE49-F238E27FC236}">
                <a16:creationId xmlns:a16="http://schemas.microsoft.com/office/drawing/2014/main" id="{DEAECD9B-7D34-0548-B89A-7F64F9A82156}"/>
              </a:ext>
            </a:extLst>
          </p:cNvPr>
          <p:cNvSpPr>
            <a:spLocks noGrp="1"/>
          </p:cNvSpPr>
          <p:nvPr>
            <p:ph type="ftr" sz="quarter" idx="10"/>
          </p:nvPr>
        </p:nvSpPr>
        <p:spPr/>
        <p:txBody>
          <a:bodyPr/>
          <a:lstStyle>
            <a:lvl1pPr>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5" name="Rectangle 10">
            <a:extLst>
              <a:ext uri="{FF2B5EF4-FFF2-40B4-BE49-F238E27FC236}">
                <a16:creationId xmlns:a16="http://schemas.microsoft.com/office/drawing/2014/main" id="{CB313447-1563-574E-B25E-778BDD092B61}"/>
              </a:ext>
            </a:extLst>
          </p:cNvPr>
          <p:cNvSpPr>
            <a:spLocks noGrp="1" noChangeArrowheads="1"/>
          </p:cNvSpPr>
          <p:nvPr>
            <p:ph type="sldNum" sz="quarter" idx="11"/>
          </p:nvPr>
        </p:nvSpPr>
        <p:spPr>
          <a:ln/>
        </p:spPr>
        <p:txBody>
          <a:bodyPr/>
          <a:lstStyle>
            <a:lvl1pPr>
              <a:defRPr/>
            </a:lvl1pPr>
          </a:lstStyle>
          <a:p>
            <a:fld id="{7BD39EC9-8A0E-E042-A8E3-6FF7D97626F5}" type="slidenum">
              <a:rPr lang="en-US" altLang="en-US"/>
              <a:pPr/>
              <a:t>‹#›</a:t>
            </a:fld>
            <a:endParaRPr lang="en-US" altLang="en-US"/>
          </a:p>
        </p:txBody>
      </p:sp>
    </p:spTree>
    <p:extLst>
      <p:ext uri="{BB962C8B-B14F-4D97-AF65-F5344CB8AC3E}">
        <p14:creationId xmlns:p14="http://schemas.microsoft.com/office/powerpoint/2010/main" val="616987667"/>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xml"/><Relationship Id="rId7" Type="http://schemas.openxmlformats.org/officeDocument/2006/relationships/image" Target="../media/image6.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jpe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png"/><Relationship Id="rId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theme" Target="../theme/theme6.xml"/><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a:extLst>
              <a:ext uri="{FF2B5EF4-FFF2-40B4-BE49-F238E27FC236}">
                <a16:creationId xmlns:a16="http://schemas.microsoft.com/office/drawing/2014/main" id="{5D4FB16C-608A-0949-B76D-C483F3DF171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19474B86-AF27-7141-8200-8208AB677BBB}"/>
              </a:ext>
            </a:extLst>
          </p:cNvPr>
          <p:cNvSpPr>
            <a:spLocks noGrp="1" noChangeAspect="1" noChangeArrowheads="1"/>
          </p:cNvSpPr>
          <p:nvPr>
            <p:ph type="title"/>
          </p:nvPr>
        </p:nvSpPr>
        <p:spPr bwMode="auto">
          <a:xfrm>
            <a:off x="228600" y="152400"/>
            <a:ext cx="86868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a:t>Name – text y content - blue</a:t>
            </a:r>
          </a:p>
        </p:txBody>
      </p:sp>
      <p:sp>
        <p:nvSpPr>
          <p:cNvPr id="1028" name="Rectangle 8">
            <a:extLst>
              <a:ext uri="{FF2B5EF4-FFF2-40B4-BE49-F238E27FC236}">
                <a16:creationId xmlns:a16="http://schemas.microsoft.com/office/drawing/2014/main" id="{A75749F0-1BE3-8947-9258-13A6D2E9EC77}"/>
              </a:ext>
            </a:extLst>
          </p:cNvPr>
          <p:cNvSpPr>
            <a:spLocks noGrp="1" noChangeArrowheads="1"/>
          </p:cNvSpPr>
          <p:nvPr>
            <p:ph type="body" idx="1"/>
          </p:nvPr>
        </p:nvSpPr>
        <p:spPr bwMode="auto">
          <a:xfrm>
            <a:off x="381000" y="1143000"/>
            <a:ext cx="8382000" cy="530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8" name="Rectangle 10">
            <a:extLst>
              <a:ext uri="{FF2B5EF4-FFF2-40B4-BE49-F238E27FC236}">
                <a16:creationId xmlns:a16="http://schemas.microsoft.com/office/drawing/2014/main" id="{34C9015A-7A1C-5C4C-A953-EFA2248655E2}"/>
              </a:ext>
            </a:extLst>
          </p:cNvPr>
          <p:cNvSpPr>
            <a:spLocks noGrp="1" noChangeArrowheads="1"/>
          </p:cNvSpPr>
          <p:nvPr>
            <p:ph type="sldNum" sz="quarter" idx="4"/>
          </p:nvPr>
        </p:nvSpPr>
        <p:spPr bwMode="auto">
          <a:xfrm>
            <a:off x="8550275" y="6478588"/>
            <a:ext cx="59372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2BD867A7-813D-6D49-93C5-03109A9615EF}" type="slidenum">
              <a:rPr lang="en-US" altLang="en-US"/>
              <a:pPr/>
              <a:t>‹#›</a:t>
            </a:fld>
            <a:endParaRPr lang="en-US" altLang="en-US"/>
          </a:p>
        </p:txBody>
      </p:sp>
      <p:sp>
        <p:nvSpPr>
          <p:cNvPr id="5" name="Footer Placeholder 4">
            <a:extLst>
              <a:ext uri="{FF2B5EF4-FFF2-40B4-BE49-F238E27FC236}">
                <a16:creationId xmlns:a16="http://schemas.microsoft.com/office/drawing/2014/main" id="{742676C8-610A-5F41-8766-2D5FD321A248}"/>
              </a:ext>
            </a:extLst>
          </p:cNvPr>
          <p:cNvSpPr>
            <a:spLocks noGrp="1"/>
          </p:cNvSpPr>
          <p:nvPr>
            <p:ph type="ftr" sz="quarter" idx="3"/>
          </p:nvPr>
        </p:nvSpPr>
        <p:spPr>
          <a:xfrm>
            <a:off x="0" y="6492875"/>
            <a:ext cx="8412163" cy="365125"/>
          </a:xfrm>
          <a:prstGeom prst="rect">
            <a:avLst/>
          </a:prstGeom>
          <a:noFill/>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5190" r:id="rId1"/>
  </p:sldLayoutIdLst>
  <p:transition/>
  <p:hf hdr="0" dt="0"/>
  <p:txStyles>
    <p:titleStyle>
      <a:lvl1pPr algn="ctr" rtl="0" eaLnBrk="0" fontAlgn="base" hangingPunct="0">
        <a:spcBef>
          <a:spcPct val="0"/>
        </a:spcBef>
        <a:spcAft>
          <a:spcPct val="0"/>
        </a:spcAft>
        <a:defRPr sz="4000">
          <a:solidFill>
            <a:schemeClr val="accent2"/>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accent2"/>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4000">
          <a:solidFill>
            <a:schemeClr val="accent2"/>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4000">
          <a:solidFill>
            <a:schemeClr val="accent2"/>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4000">
          <a:solidFill>
            <a:schemeClr val="accent2"/>
          </a:solidFill>
          <a:latin typeface="Arial" pitchFamily="34" charset="0"/>
          <a:ea typeface="ＭＳ Ｐゴシック" charset="0"/>
          <a:cs typeface="ＭＳ Ｐゴシック"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SzPct val="90000"/>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0">
            <a:extLst>
              <a:ext uri="{FF2B5EF4-FFF2-40B4-BE49-F238E27FC236}">
                <a16:creationId xmlns:a16="http://schemas.microsoft.com/office/drawing/2014/main" id="{0F7C5A68-C504-C047-8410-F5E8E942455F}"/>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6">
            <a:extLst>
              <a:ext uri="{FF2B5EF4-FFF2-40B4-BE49-F238E27FC236}">
                <a16:creationId xmlns:a16="http://schemas.microsoft.com/office/drawing/2014/main" id="{3CB0026E-9DE3-4A4E-A7DA-BD86BF39DD44}"/>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3">
            <a:extLst>
              <a:ext uri="{FF2B5EF4-FFF2-40B4-BE49-F238E27FC236}">
                <a16:creationId xmlns:a16="http://schemas.microsoft.com/office/drawing/2014/main" id="{F653C5ED-6381-F64B-8557-543CA9D5DB9D}"/>
              </a:ext>
            </a:extLst>
          </p:cNvPr>
          <p:cNvSpPr>
            <a:spLocks noGrp="1" noChangeAspect="1" noChangeArrowheads="1"/>
          </p:cNvSpPr>
          <p:nvPr>
            <p:ph type="title"/>
          </p:nvPr>
        </p:nvSpPr>
        <p:spPr bwMode="auto">
          <a:xfrm>
            <a:off x="152400" y="77788"/>
            <a:ext cx="882967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a:t>Name – text–</a:t>
            </a:r>
          </a:p>
        </p:txBody>
      </p:sp>
      <p:sp>
        <p:nvSpPr>
          <p:cNvPr id="5" name="Footer Placeholder 4">
            <a:extLst>
              <a:ext uri="{FF2B5EF4-FFF2-40B4-BE49-F238E27FC236}">
                <a16:creationId xmlns:a16="http://schemas.microsoft.com/office/drawing/2014/main" id="{4901B452-27AF-204F-8782-E3F851DC5C80}"/>
              </a:ext>
            </a:extLst>
          </p:cNvPr>
          <p:cNvSpPr>
            <a:spLocks noGrp="1"/>
          </p:cNvSpPr>
          <p:nvPr>
            <p:ph type="ftr" sz="quarter" idx="3"/>
          </p:nvPr>
        </p:nvSpPr>
        <p:spPr>
          <a:xfrm>
            <a:off x="0" y="6492875"/>
            <a:ext cx="8529638" cy="365125"/>
          </a:xfrm>
          <a:prstGeom prst="rect">
            <a:avLst/>
          </a:prstGeom>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37898" name="Rectangle 10">
            <a:extLst>
              <a:ext uri="{FF2B5EF4-FFF2-40B4-BE49-F238E27FC236}">
                <a16:creationId xmlns:a16="http://schemas.microsoft.com/office/drawing/2014/main" id="{D1973068-9D66-A249-AAD3-B894406D6F68}"/>
              </a:ext>
            </a:extLst>
          </p:cNvPr>
          <p:cNvSpPr>
            <a:spLocks noGrp="1" noChangeArrowheads="1"/>
          </p:cNvSpPr>
          <p:nvPr>
            <p:ph type="sldNum" sz="quarter" idx="4"/>
          </p:nvPr>
        </p:nvSpPr>
        <p:spPr bwMode="auto">
          <a:xfrm>
            <a:off x="8594725" y="6478588"/>
            <a:ext cx="54927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58EC20D4-7D37-D64A-BDC0-24B457A60E4D}" type="slidenum">
              <a:rPr lang="en-US" altLang="en-US"/>
              <a:pPr/>
              <a:t>‹#›</a:t>
            </a:fld>
            <a:endParaRPr lang="en-US" altLang="en-US"/>
          </a:p>
        </p:txBody>
      </p:sp>
      <p:grpSp>
        <p:nvGrpSpPr>
          <p:cNvPr id="3079" name="Group 38">
            <a:extLst>
              <a:ext uri="{FF2B5EF4-FFF2-40B4-BE49-F238E27FC236}">
                <a16:creationId xmlns:a16="http://schemas.microsoft.com/office/drawing/2014/main" id="{65422F64-DE36-1148-A802-32F06E30EA17}"/>
              </a:ext>
            </a:extLst>
          </p:cNvPr>
          <p:cNvGrpSpPr>
            <a:grpSpLocks/>
          </p:cNvGrpSpPr>
          <p:nvPr userDrawn="1"/>
        </p:nvGrpSpPr>
        <p:grpSpPr bwMode="auto">
          <a:xfrm>
            <a:off x="39688" y="1020763"/>
            <a:ext cx="9050337" cy="5427662"/>
            <a:chOff x="40342" y="860612"/>
            <a:chExt cx="9049870" cy="5640405"/>
          </a:xfrm>
        </p:grpSpPr>
        <p:grpSp>
          <p:nvGrpSpPr>
            <p:cNvPr id="3081" name="Group 30">
              <a:extLst>
                <a:ext uri="{FF2B5EF4-FFF2-40B4-BE49-F238E27FC236}">
                  <a16:creationId xmlns:a16="http://schemas.microsoft.com/office/drawing/2014/main" id="{029A07BA-2A13-8643-B3D2-9DDD2342ECF5}"/>
                </a:ext>
              </a:extLst>
            </p:cNvPr>
            <p:cNvGrpSpPr>
              <a:grpSpLocks/>
            </p:cNvGrpSpPr>
            <p:nvPr userDrawn="1"/>
          </p:nvGrpSpPr>
          <p:grpSpPr bwMode="auto">
            <a:xfrm rot="5400000">
              <a:off x="-2598886" y="3499840"/>
              <a:ext cx="5640405" cy="361950"/>
              <a:chOff x="1" y="3985004"/>
              <a:chExt cx="9143999" cy="361950"/>
            </a:xfrm>
          </p:grpSpPr>
          <p:pic>
            <p:nvPicPr>
              <p:cNvPr id="3085" name="Picture 25" descr="C:\Documents and Settings\user\My Documents\Andreea\Nicholson_ Snyder\pic\blue head1.bmp">
                <a:extLst>
                  <a:ext uri="{FF2B5EF4-FFF2-40B4-BE49-F238E27FC236}">
                    <a16:creationId xmlns:a16="http://schemas.microsoft.com/office/drawing/2014/main" id="{E89B3060-6005-3549-922C-CC3F7F5A216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6" descr="C:\Documents and Settings\user\My Documents\Andreea\Nicholson_ Snyder\pic\blue head.JPG">
                <a:extLst>
                  <a:ext uri="{FF2B5EF4-FFF2-40B4-BE49-F238E27FC236}">
                    <a16:creationId xmlns:a16="http://schemas.microsoft.com/office/drawing/2014/main" id="{9B305099-26B8-D441-8666-2F18F1343357}"/>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082" name="Group 33">
              <a:extLst>
                <a:ext uri="{FF2B5EF4-FFF2-40B4-BE49-F238E27FC236}">
                  <a16:creationId xmlns:a16="http://schemas.microsoft.com/office/drawing/2014/main" id="{890397E6-D845-3D4E-AE6F-5A811CD66479}"/>
                </a:ext>
              </a:extLst>
            </p:cNvPr>
            <p:cNvGrpSpPr>
              <a:grpSpLocks/>
            </p:cNvGrpSpPr>
            <p:nvPr userDrawn="1"/>
          </p:nvGrpSpPr>
          <p:grpSpPr bwMode="auto">
            <a:xfrm rot="-5400000">
              <a:off x="6089034" y="3499840"/>
              <a:ext cx="5640405" cy="361950"/>
              <a:chOff x="1" y="3985004"/>
              <a:chExt cx="9143999" cy="361950"/>
            </a:xfrm>
          </p:grpSpPr>
          <p:pic>
            <p:nvPicPr>
              <p:cNvPr id="3083" name="Picture 25" descr="C:\Documents and Settings\user\My Documents\Andreea\Nicholson_ Snyder\pic\blue head1.bmp">
                <a:extLst>
                  <a:ext uri="{FF2B5EF4-FFF2-40B4-BE49-F238E27FC236}">
                    <a16:creationId xmlns:a16="http://schemas.microsoft.com/office/drawing/2014/main" id="{8AFA8281-CC8E-0A42-9240-F7AA031D2F4F}"/>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26" descr="C:\Documents and Settings\user\My Documents\Andreea\Nicholson_ Snyder\pic\blue head.JPG">
                <a:extLst>
                  <a:ext uri="{FF2B5EF4-FFF2-40B4-BE49-F238E27FC236}">
                    <a16:creationId xmlns:a16="http://schemas.microsoft.com/office/drawing/2014/main" id="{981FF3B1-6107-614D-8DB4-A70E3632B84D}"/>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 name="Rectangle 8">
            <a:extLst>
              <a:ext uri="{FF2B5EF4-FFF2-40B4-BE49-F238E27FC236}">
                <a16:creationId xmlns:a16="http://schemas.microsoft.com/office/drawing/2014/main" id="{A3EA6A69-5C93-504C-A950-0B54D445EBF1}"/>
              </a:ext>
            </a:extLst>
          </p:cNvPr>
          <p:cNvSpPr>
            <a:spLocks noGrp="1" noChangeArrowheads="1"/>
          </p:cNvSpPr>
          <p:nvPr>
            <p:ph type="body" idx="1"/>
          </p:nvPr>
        </p:nvSpPr>
        <p:spPr bwMode="auto">
          <a:xfrm>
            <a:off x="277813" y="1044575"/>
            <a:ext cx="8588375" cy="54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184" r:id="rId1"/>
    <p:sldLayoutId id="2147485191" r:id="rId2"/>
    <p:sldLayoutId id="2147485185" r:id="rId3"/>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500"/>
                                        <p:tgtEl>
                                          <p:spTgt spid="2">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tmplLst>
          <p:tmpl lvl="1">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hdr="0" dt="0"/>
  <p:txStyles>
    <p:titleStyle>
      <a:lvl1pPr algn="ctr" rtl="0" eaLnBrk="0" fontAlgn="base" hangingPunct="0">
        <a:spcBef>
          <a:spcPct val="0"/>
        </a:spcBef>
        <a:spcAft>
          <a:spcPct val="0"/>
        </a:spcAft>
        <a:defRPr sz="40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Arial" pitchFamily="34" charset="0"/>
          <a:ea typeface="ＭＳ Ｐゴシック" charset="0"/>
          <a:cs typeface="ＭＳ Ｐゴシック"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0000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SzPct val="90000"/>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170" name="Group 17">
            <a:extLst>
              <a:ext uri="{FF2B5EF4-FFF2-40B4-BE49-F238E27FC236}">
                <a16:creationId xmlns:a16="http://schemas.microsoft.com/office/drawing/2014/main" id="{BF5D3C4C-D896-C547-AA2C-46A4E29B5FEF}"/>
              </a:ext>
            </a:extLst>
          </p:cNvPr>
          <p:cNvGrpSpPr>
            <a:grpSpLocks/>
          </p:cNvGrpSpPr>
          <p:nvPr userDrawn="1"/>
        </p:nvGrpSpPr>
        <p:grpSpPr bwMode="auto">
          <a:xfrm rot="5400000">
            <a:off x="1652587" y="-869949"/>
            <a:ext cx="5838825" cy="8909050"/>
            <a:chOff x="40342" y="860612"/>
            <a:chExt cx="9049870" cy="5640405"/>
          </a:xfrm>
        </p:grpSpPr>
        <p:grpSp>
          <p:nvGrpSpPr>
            <p:cNvPr id="7177" name="Group 30">
              <a:extLst>
                <a:ext uri="{FF2B5EF4-FFF2-40B4-BE49-F238E27FC236}">
                  <a16:creationId xmlns:a16="http://schemas.microsoft.com/office/drawing/2014/main" id="{F98E1D8D-8625-4740-AAA1-87A9BD948E2C}"/>
                </a:ext>
              </a:extLst>
            </p:cNvPr>
            <p:cNvGrpSpPr>
              <a:grpSpLocks/>
            </p:cNvGrpSpPr>
            <p:nvPr userDrawn="1"/>
          </p:nvGrpSpPr>
          <p:grpSpPr bwMode="auto">
            <a:xfrm rot="5400000">
              <a:off x="-2598886" y="3499840"/>
              <a:ext cx="5640405" cy="361950"/>
              <a:chOff x="1" y="3985004"/>
              <a:chExt cx="9143999" cy="361950"/>
            </a:xfrm>
          </p:grpSpPr>
          <p:pic>
            <p:nvPicPr>
              <p:cNvPr id="7181" name="Picture 25" descr="C:\Documents and Settings\user\My Documents\Andreea\Nicholson_ Snyder\pic\blue head1.bmp">
                <a:extLst>
                  <a:ext uri="{FF2B5EF4-FFF2-40B4-BE49-F238E27FC236}">
                    <a16:creationId xmlns:a16="http://schemas.microsoft.com/office/drawing/2014/main" id="{811A638F-A586-E047-AC5B-7E0E3CBFF9E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26" descr="C:\Documents and Settings\user\My Documents\Andreea\Nicholson_ Snyder\pic\blue head.JPG">
                <a:extLst>
                  <a:ext uri="{FF2B5EF4-FFF2-40B4-BE49-F238E27FC236}">
                    <a16:creationId xmlns:a16="http://schemas.microsoft.com/office/drawing/2014/main" id="{D624A78E-A949-6643-9099-B878ACDF5ED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8" name="Group 33">
              <a:extLst>
                <a:ext uri="{FF2B5EF4-FFF2-40B4-BE49-F238E27FC236}">
                  <a16:creationId xmlns:a16="http://schemas.microsoft.com/office/drawing/2014/main" id="{D3224018-2630-1F4B-9FF4-C1F1307F32AA}"/>
                </a:ext>
              </a:extLst>
            </p:cNvPr>
            <p:cNvGrpSpPr>
              <a:grpSpLocks/>
            </p:cNvGrpSpPr>
            <p:nvPr userDrawn="1"/>
          </p:nvGrpSpPr>
          <p:grpSpPr bwMode="auto">
            <a:xfrm rot="-5400000">
              <a:off x="6089034" y="3499840"/>
              <a:ext cx="5640405" cy="361950"/>
              <a:chOff x="1" y="3985004"/>
              <a:chExt cx="9143999" cy="361950"/>
            </a:xfrm>
          </p:grpSpPr>
          <p:pic>
            <p:nvPicPr>
              <p:cNvPr id="7179" name="Picture 25" descr="C:\Documents and Settings\user\My Documents\Andreea\Nicholson_ Snyder\pic\blue head1.bmp">
                <a:extLst>
                  <a:ext uri="{FF2B5EF4-FFF2-40B4-BE49-F238E27FC236}">
                    <a16:creationId xmlns:a16="http://schemas.microsoft.com/office/drawing/2014/main" id="{B4B1A97A-4D7A-5E4A-B9E2-490A5AC558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26" descr="C:\Documents and Settings\user\My Documents\Andreea\Nicholson_ Snyder\pic\blue head.JPG">
                <a:extLst>
                  <a:ext uri="{FF2B5EF4-FFF2-40B4-BE49-F238E27FC236}">
                    <a16:creationId xmlns:a16="http://schemas.microsoft.com/office/drawing/2014/main" id="{9E1E13AA-6707-E742-8788-F6E3949F701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7171" name="Picture 16">
            <a:extLst>
              <a:ext uri="{FF2B5EF4-FFF2-40B4-BE49-F238E27FC236}">
                <a16:creationId xmlns:a16="http://schemas.microsoft.com/office/drawing/2014/main" id="{A52CA794-A6AE-3B4D-A8A2-9AB83F4DD47D}"/>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a:extLst>
              <a:ext uri="{FF2B5EF4-FFF2-40B4-BE49-F238E27FC236}">
                <a16:creationId xmlns:a16="http://schemas.microsoft.com/office/drawing/2014/main" id="{7AC83CA0-6D4B-7E42-9A01-0B84127FCFD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a:extLst>
              <a:ext uri="{FF2B5EF4-FFF2-40B4-BE49-F238E27FC236}">
                <a16:creationId xmlns:a16="http://schemas.microsoft.com/office/drawing/2014/main" id="{545AEF4E-B5CC-F74F-BAD5-76D84230C6D6}"/>
              </a:ext>
            </a:extLst>
          </p:cNvPr>
          <p:cNvSpPr>
            <a:spLocks noGrp="1" noChangeArrowheads="1"/>
          </p:cNvSpPr>
          <p:nvPr>
            <p:ph type="body" idx="1"/>
          </p:nvPr>
        </p:nvSpPr>
        <p:spPr bwMode="auto">
          <a:xfrm>
            <a:off x="2690813" y="2187575"/>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a:extLst>
              <a:ext uri="{FF2B5EF4-FFF2-40B4-BE49-F238E27FC236}">
                <a16:creationId xmlns:a16="http://schemas.microsoft.com/office/drawing/2014/main" id="{88B44443-15F5-F64F-BC3B-720A1901843E}"/>
              </a:ext>
            </a:extLst>
          </p:cNvPr>
          <p:cNvSpPr>
            <a:spLocks noGrp="1" noChangeArrowheads="1"/>
          </p:cNvSpPr>
          <p:nvPr>
            <p:ph type="sldNum" sz="quarter" idx="4"/>
          </p:nvPr>
        </p:nvSpPr>
        <p:spPr bwMode="auto">
          <a:xfrm>
            <a:off x="8594725" y="6478588"/>
            <a:ext cx="54927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2B5AA094-8556-4B41-A3ED-61F52BC43CEC}" type="slidenum">
              <a:rPr lang="en-US" altLang="en-US"/>
              <a:pPr/>
              <a:t>‹#›</a:t>
            </a:fld>
            <a:endParaRPr lang="en-US" altLang="en-US"/>
          </a:p>
        </p:txBody>
      </p:sp>
      <p:sp>
        <p:nvSpPr>
          <p:cNvPr id="5" name="Footer Placeholder 4">
            <a:extLst>
              <a:ext uri="{FF2B5EF4-FFF2-40B4-BE49-F238E27FC236}">
                <a16:creationId xmlns:a16="http://schemas.microsoft.com/office/drawing/2014/main" id="{8819913D-056F-EC41-A151-5771F59322FF}"/>
              </a:ext>
            </a:extLst>
          </p:cNvPr>
          <p:cNvSpPr>
            <a:spLocks noGrp="1"/>
          </p:cNvSpPr>
          <p:nvPr>
            <p:ph type="ftr" sz="quarter" idx="3"/>
          </p:nvPr>
        </p:nvSpPr>
        <p:spPr>
          <a:xfrm>
            <a:off x="0" y="6492875"/>
            <a:ext cx="8542338" cy="365125"/>
          </a:xfrm>
          <a:prstGeom prst="rect">
            <a:avLst/>
          </a:prstGeom>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pic>
        <p:nvPicPr>
          <p:cNvPr id="7176" name="Picture 15">
            <a:extLst>
              <a:ext uri="{FF2B5EF4-FFF2-40B4-BE49-F238E27FC236}">
                <a16:creationId xmlns:a16="http://schemas.microsoft.com/office/drawing/2014/main" id="{3E897937-F84C-0842-9955-EDB98BA308D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911225" y="0"/>
            <a:ext cx="8858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86" r:id="rId1"/>
  </p:sldLayoutIdLst>
  <p:hf hdr="0" dt="0"/>
  <p:txStyles>
    <p:titleStyle>
      <a:lvl1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defRPr>
          <a:solidFill>
            <a:schemeClr val="tx1"/>
          </a:solidFill>
          <a:latin typeface="+mn-lt"/>
          <a:ea typeface="ＭＳ Ｐゴシック" charset="0"/>
        </a:defRPr>
      </a:lvl2pPr>
      <a:lvl3pPr marL="1143000" indent="-228600" algn="l" rtl="0" eaLnBrk="0" fontAlgn="base" hangingPunct="0">
        <a:spcBef>
          <a:spcPct val="20000"/>
        </a:spcBef>
        <a:spcAft>
          <a:spcPct val="0"/>
        </a:spcAft>
        <a:defRPr>
          <a:solidFill>
            <a:schemeClr val="tx1"/>
          </a:solidFill>
          <a:latin typeface="+mn-lt"/>
          <a:ea typeface="ＭＳ Ｐゴシック" charset="0"/>
        </a:defRPr>
      </a:lvl3pPr>
      <a:lvl4pPr marL="1600200" indent="-228600" algn="l" rtl="0" eaLnBrk="0" fontAlgn="base" hangingPunct="0">
        <a:spcBef>
          <a:spcPct val="20000"/>
        </a:spcBef>
        <a:spcAft>
          <a:spcPct val="0"/>
        </a:spcAft>
        <a:defRPr>
          <a:solidFill>
            <a:schemeClr val="tx1"/>
          </a:solidFill>
          <a:latin typeface="+mn-lt"/>
          <a:ea typeface="ＭＳ Ｐゴシック" charset="0"/>
        </a:defRPr>
      </a:lvl4pPr>
      <a:lvl5pPr marL="2057400" indent="-228600" algn="l" rtl="0" eaLnBrk="0" fontAlgn="base" hangingPunct="0">
        <a:spcBef>
          <a:spcPct val="20000"/>
        </a:spcBef>
        <a:spcAft>
          <a:spcPct val="0"/>
        </a:spcAft>
        <a:defRPr>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9218" name="Group 17">
            <a:extLst>
              <a:ext uri="{FF2B5EF4-FFF2-40B4-BE49-F238E27FC236}">
                <a16:creationId xmlns:a16="http://schemas.microsoft.com/office/drawing/2014/main" id="{BE027554-746E-4448-A158-D4AA1145843A}"/>
              </a:ext>
            </a:extLst>
          </p:cNvPr>
          <p:cNvGrpSpPr>
            <a:grpSpLocks/>
          </p:cNvGrpSpPr>
          <p:nvPr userDrawn="1"/>
        </p:nvGrpSpPr>
        <p:grpSpPr bwMode="auto">
          <a:xfrm rot="5400000">
            <a:off x="1652587" y="-869949"/>
            <a:ext cx="5838825" cy="8909050"/>
            <a:chOff x="40342" y="860612"/>
            <a:chExt cx="9049870" cy="5640405"/>
          </a:xfrm>
        </p:grpSpPr>
        <p:grpSp>
          <p:nvGrpSpPr>
            <p:cNvPr id="9225" name="Group 30">
              <a:extLst>
                <a:ext uri="{FF2B5EF4-FFF2-40B4-BE49-F238E27FC236}">
                  <a16:creationId xmlns:a16="http://schemas.microsoft.com/office/drawing/2014/main" id="{C3102A5D-D95A-254B-A5F1-AA283660F81E}"/>
                </a:ext>
              </a:extLst>
            </p:cNvPr>
            <p:cNvGrpSpPr>
              <a:grpSpLocks/>
            </p:cNvGrpSpPr>
            <p:nvPr userDrawn="1"/>
          </p:nvGrpSpPr>
          <p:grpSpPr bwMode="auto">
            <a:xfrm rot="5400000">
              <a:off x="-2598886" y="3499840"/>
              <a:ext cx="5640405" cy="361950"/>
              <a:chOff x="1" y="3985004"/>
              <a:chExt cx="9143999" cy="361950"/>
            </a:xfrm>
          </p:grpSpPr>
          <p:pic>
            <p:nvPicPr>
              <p:cNvPr id="9229" name="Picture 25" descr="C:\Documents and Settings\user\My Documents\Andreea\Nicholson_ Snyder\pic\blue head1.bmp">
                <a:extLst>
                  <a:ext uri="{FF2B5EF4-FFF2-40B4-BE49-F238E27FC236}">
                    <a16:creationId xmlns:a16="http://schemas.microsoft.com/office/drawing/2014/main" id="{069CFBF7-E3F7-2A44-B098-917072114EC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6" descr="C:\Documents and Settings\user\My Documents\Andreea\Nicholson_ Snyder\pic\blue head.JPG">
                <a:extLst>
                  <a:ext uri="{FF2B5EF4-FFF2-40B4-BE49-F238E27FC236}">
                    <a16:creationId xmlns:a16="http://schemas.microsoft.com/office/drawing/2014/main" id="{AF3486C4-CA71-AE48-ACA6-C3B7CA23F18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6" name="Group 33">
              <a:extLst>
                <a:ext uri="{FF2B5EF4-FFF2-40B4-BE49-F238E27FC236}">
                  <a16:creationId xmlns:a16="http://schemas.microsoft.com/office/drawing/2014/main" id="{275B0E5F-D9D4-5A47-8383-33EF02AE2C3F}"/>
                </a:ext>
              </a:extLst>
            </p:cNvPr>
            <p:cNvGrpSpPr>
              <a:grpSpLocks/>
            </p:cNvGrpSpPr>
            <p:nvPr userDrawn="1"/>
          </p:nvGrpSpPr>
          <p:grpSpPr bwMode="auto">
            <a:xfrm rot="-5400000">
              <a:off x="6089034" y="3499840"/>
              <a:ext cx="5640405" cy="361950"/>
              <a:chOff x="1" y="3985004"/>
              <a:chExt cx="9143999" cy="361950"/>
            </a:xfrm>
          </p:grpSpPr>
          <p:pic>
            <p:nvPicPr>
              <p:cNvPr id="9227" name="Picture 25" descr="C:\Documents and Settings\user\My Documents\Andreea\Nicholson_ Snyder\pic\blue head1.bmp">
                <a:extLst>
                  <a:ext uri="{FF2B5EF4-FFF2-40B4-BE49-F238E27FC236}">
                    <a16:creationId xmlns:a16="http://schemas.microsoft.com/office/drawing/2014/main" id="{F5116AB9-31CD-E948-9DFC-9D69FACEFD1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10050"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26" descr="C:\Documents and Settings\user\My Documents\Andreea\Nicholson_ Snyder\pic\blue head.JPG">
                <a:extLst>
                  <a:ext uri="{FF2B5EF4-FFF2-40B4-BE49-F238E27FC236}">
                    <a16:creationId xmlns:a16="http://schemas.microsoft.com/office/drawing/2014/main" id="{05F3478C-F041-0045-946D-B4BD86672D8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10800000">
                <a:off x="1" y="3985004"/>
                <a:ext cx="4933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9219" name="Picture 16">
            <a:extLst>
              <a:ext uri="{FF2B5EF4-FFF2-40B4-BE49-F238E27FC236}">
                <a16:creationId xmlns:a16="http://schemas.microsoft.com/office/drawing/2014/main" id="{8FD1EA40-0500-C548-B72C-EB59F125EFA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a:extLst>
              <a:ext uri="{FF2B5EF4-FFF2-40B4-BE49-F238E27FC236}">
                <a16:creationId xmlns:a16="http://schemas.microsoft.com/office/drawing/2014/main" id="{50629333-7AC3-554B-BED9-5863A9EE4BA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3">
            <a:extLst>
              <a:ext uri="{FF2B5EF4-FFF2-40B4-BE49-F238E27FC236}">
                <a16:creationId xmlns:a16="http://schemas.microsoft.com/office/drawing/2014/main" id="{5E3A384C-6758-784A-B21C-17DBA72DB54B}"/>
              </a:ext>
            </a:extLst>
          </p:cNvPr>
          <p:cNvSpPr>
            <a:spLocks noGrp="1" noChangeArrowheads="1"/>
          </p:cNvSpPr>
          <p:nvPr>
            <p:ph type="body" idx="1"/>
          </p:nvPr>
        </p:nvSpPr>
        <p:spPr bwMode="auto">
          <a:xfrm>
            <a:off x="2690813" y="2187575"/>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a:extLst>
              <a:ext uri="{FF2B5EF4-FFF2-40B4-BE49-F238E27FC236}">
                <a16:creationId xmlns:a16="http://schemas.microsoft.com/office/drawing/2014/main" id="{DF11B93D-F1E2-2044-888D-445404AB3AB6}"/>
              </a:ext>
            </a:extLst>
          </p:cNvPr>
          <p:cNvSpPr>
            <a:spLocks noGrp="1" noChangeArrowheads="1"/>
          </p:cNvSpPr>
          <p:nvPr>
            <p:ph type="sldNum" sz="quarter" idx="4"/>
          </p:nvPr>
        </p:nvSpPr>
        <p:spPr bwMode="auto">
          <a:xfrm>
            <a:off x="8594725" y="6478588"/>
            <a:ext cx="54927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EF52959B-DA6A-0E48-B0D6-B994377D1430}" type="slidenum">
              <a:rPr lang="en-US" altLang="en-US"/>
              <a:pPr/>
              <a:t>‹#›</a:t>
            </a:fld>
            <a:endParaRPr lang="en-US" altLang="en-US"/>
          </a:p>
        </p:txBody>
      </p:sp>
      <p:sp>
        <p:nvSpPr>
          <p:cNvPr id="5" name="Footer Placeholder 4">
            <a:extLst>
              <a:ext uri="{FF2B5EF4-FFF2-40B4-BE49-F238E27FC236}">
                <a16:creationId xmlns:a16="http://schemas.microsoft.com/office/drawing/2014/main" id="{81D04B17-D7BA-0B48-B6CA-877732D38A17}"/>
              </a:ext>
            </a:extLst>
          </p:cNvPr>
          <p:cNvSpPr>
            <a:spLocks noGrp="1"/>
          </p:cNvSpPr>
          <p:nvPr>
            <p:ph type="ftr" sz="quarter" idx="3"/>
          </p:nvPr>
        </p:nvSpPr>
        <p:spPr>
          <a:xfrm>
            <a:off x="0" y="6492875"/>
            <a:ext cx="8542338" cy="365125"/>
          </a:xfrm>
          <a:prstGeom prst="rect">
            <a:avLst/>
          </a:prstGeom>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pic>
        <p:nvPicPr>
          <p:cNvPr id="9224" name="Picture 3">
            <a:extLst>
              <a:ext uri="{FF2B5EF4-FFF2-40B4-BE49-F238E27FC236}">
                <a16:creationId xmlns:a16="http://schemas.microsoft.com/office/drawing/2014/main" id="{E9DCCBD8-2186-3645-8887-6F3324FAC73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25500" y="0"/>
            <a:ext cx="9810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87" r:id="rId1"/>
  </p:sldLayoutIdLst>
  <p:hf hdr="0" dt="0"/>
  <p:txStyles>
    <p:titleStyle>
      <a:lvl1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defRPr>
          <a:solidFill>
            <a:schemeClr val="tx1"/>
          </a:solidFill>
          <a:latin typeface="+mn-lt"/>
          <a:ea typeface="ＭＳ Ｐゴシック" charset="0"/>
        </a:defRPr>
      </a:lvl2pPr>
      <a:lvl3pPr marL="1143000" indent="-228600" algn="l" rtl="0" eaLnBrk="0" fontAlgn="base" hangingPunct="0">
        <a:spcBef>
          <a:spcPct val="20000"/>
        </a:spcBef>
        <a:spcAft>
          <a:spcPct val="0"/>
        </a:spcAft>
        <a:defRPr>
          <a:solidFill>
            <a:schemeClr val="tx1"/>
          </a:solidFill>
          <a:latin typeface="+mn-lt"/>
          <a:ea typeface="ＭＳ Ｐゴシック" charset="0"/>
        </a:defRPr>
      </a:lvl3pPr>
      <a:lvl4pPr marL="1600200" indent="-228600" algn="l" rtl="0" eaLnBrk="0" fontAlgn="base" hangingPunct="0">
        <a:spcBef>
          <a:spcPct val="20000"/>
        </a:spcBef>
        <a:spcAft>
          <a:spcPct val="0"/>
        </a:spcAft>
        <a:defRPr>
          <a:solidFill>
            <a:schemeClr val="tx1"/>
          </a:solidFill>
          <a:latin typeface="+mn-lt"/>
          <a:ea typeface="ＭＳ Ｐゴシック" charset="0"/>
        </a:defRPr>
      </a:lvl4pPr>
      <a:lvl5pPr marL="2057400" indent="-228600" algn="l" rtl="0" eaLnBrk="0" fontAlgn="base" hangingPunct="0">
        <a:spcBef>
          <a:spcPct val="20000"/>
        </a:spcBef>
        <a:spcAft>
          <a:spcPct val="0"/>
        </a:spcAft>
        <a:defRPr>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66" name="Group 12">
            <a:extLst>
              <a:ext uri="{FF2B5EF4-FFF2-40B4-BE49-F238E27FC236}">
                <a16:creationId xmlns:a16="http://schemas.microsoft.com/office/drawing/2014/main" id="{F947EDAF-05E6-9049-A644-EA0EF172B267}"/>
              </a:ext>
            </a:extLst>
          </p:cNvPr>
          <p:cNvGrpSpPr>
            <a:grpSpLocks/>
          </p:cNvGrpSpPr>
          <p:nvPr userDrawn="1"/>
        </p:nvGrpSpPr>
        <p:grpSpPr bwMode="auto">
          <a:xfrm>
            <a:off x="0" y="0"/>
            <a:ext cx="9144000" cy="6810375"/>
            <a:chOff x="0" y="0"/>
            <a:chExt cx="9144000" cy="6810500"/>
          </a:xfrm>
        </p:grpSpPr>
        <p:pic>
          <p:nvPicPr>
            <p:cNvPr id="11272" name="Picture 11">
              <a:extLst>
                <a:ext uri="{FF2B5EF4-FFF2-40B4-BE49-F238E27FC236}">
                  <a16:creationId xmlns:a16="http://schemas.microsoft.com/office/drawing/2014/main" id="{7A99B15F-2F0F-C94E-B52C-2F0D8D9CAE0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00175"/>
              <a:ext cx="180975" cy="641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11">
              <a:extLst>
                <a:ext uri="{FF2B5EF4-FFF2-40B4-BE49-F238E27FC236}">
                  <a16:creationId xmlns:a16="http://schemas.microsoft.com/office/drawing/2014/main" id="{00509982-BF68-5C4E-8800-BA51622BD65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rot="10800000">
              <a:off x="8963025" y="400174"/>
              <a:ext cx="180975" cy="641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6">
              <a:extLst>
                <a:ext uri="{FF2B5EF4-FFF2-40B4-BE49-F238E27FC236}">
                  <a16:creationId xmlns:a16="http://schemas.microsoft.com/office/drawing/2014/main" id="{460E3E9C-F540-3A47-85FA-64157DC37BD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267" name="Picture 6">
            <a:extLst>
              <a:ext uri="{FF2B5EF4-FFF2-40B4-BE49-F238E27FC236}">
                <a16:creationId xmlns:a16="http://schemas.microsoft.com/office/drawing/2014/main" id="{E67CA6CC-B392-9A41-8EC0-5B86BC52F91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7" name="Rectangle 13">
            <a:extLst>
              <a:ext uri="{FF2B5EF4-FFF2-40B4-BE49-F238E27FC236}">
                <a16:creationId xmlns:a16="http://schemas.microsoft.com/office/drawing/2014/main" id="{D7173560-59CE-AC4A-8C1C-FEB5D11DFE2F}"/>
              </a:ext>
            </a:extLst>
          </p:cNvPr>
          <p:cNvSpPr>
            <a:spLocks noGrp="1" noChangeArrowheads="1"/>
          </p:cNvSpPr>
          <p:nvPr>
            <p:ph type="sldNum" sz="quarter" idx="4"/>
          </p:nvPr>
        </p:nvSpPr>
        <p:spPr bwMode="auto">
          <a:xfrm>
            <a:off x="8594725" y="6478588"/>
            <a:ext cx="54927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F1A5F9FF-0AF9-AA49-B828-98364E81D198}" type="slidenum">
              <a:rPr lang="en-US" altLang="en-US"/>
              <a:pPr/>
              <a:t>‹#›</a:t>
            </a:fld>
            <a:endParaRPr lang="en-US" altLang="en-US"/>
          </a:p>
        </p:txBody>
      </p:sp>
      <p:sp>
        <p:nvSpPr>
          <p:cNvPr id="5" name="Footer Placeholder 4">
            <a:extLst>
              <a:ext uri="{FF2B5EF4-FFF2-40B4-BE49-F238E27FC236}">
                <a16:creationId xmlns:a16="http://schemas.microsoft.com/office/drawing/2014/main" id="{2F5964F5-3995-B248-B27A-C42BD2002874}"/>
              </a:ext>
            </a:extLst>
          </p:cNvPr>
          <p:cNvSpPr>
            <a:spLocks noGrp="1"/>
          </p:cNvSpPr>
          <p:nvPr>
            <p:ph type="ftr" sz="quarter" idx="3"/>
          </p:nvPr>
        </p:nvSpPr>
        <p:spPr>
          <a:xfrm>
            <a:off x="0" y="6492875"/>
            <a:ext cx="8542338" cy="365125"/>
          </a:xfrm>
          <a:prstGeom prst="rect">
            <a:avLst/>
          </a:prstGeom>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pic>
        <p:nvPicPr>
          <p:cNvPr id="11270" name="Picture 2">
            <a:extLst>
              <a:ext uri="{FF2B5EF4-FFF2-40B4-BE49-F238E27FC236}">
                <a16:creationId xmlns:a16="http://schemas.microsoft.com/office/drawing/2014/main" id="{AAC82696-03CA-2249-8375-FE63342CB86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971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a:extLst>
              <a:ext uri="{FF2B5EF4-FFF2-40B4-BE49-F238E27FC236}">
                <a16:creationId xmlns:a16="http://schemas.microsoft.com/office/drawing/2014/main" id="{86C8CA10-C53A-534B-8B5E-8A6D87CA89C0}"/>
              </a:ext>
            </a:extLst>
          </p:cNvPr>
          <p:cNvSpPr>
            <a:spLocks noGrp="1"/>
          </p:cNvSpPr>
          <p:nvPr>
            <p:ph type="body" idx="1"/>
          </p:nvPr>
        </p:nvSpPr>
        <p:spPr bwMode="auto">
          <a:xfrm>
            <a:off x="225425" y="487363"/>
            <a:ext cx="8693150" cy="59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188"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left)">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hf hdr="0" dt="0"/>
  <p:txStyles>
    <p:titleStyle>
      <a:lvl1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1pPr>
      <a:lvl2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2pPr>
      <a:lvl3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3pPr>
      <a:lvl4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4pPr>
      <a:lvl5pPr algn="l" rtl="0" eaLnBrk="0" fontAlgn="base" hangingPunct="0">
        <a:spcBef>
          <a:spcPct val="0"/>
        </a:spcBef>
        <a:spcAft>
          <a:spcPct val="0"/>
        </a:spcAft>
        <a:defRPr sz="3400" b="1">
          <a:solidFill>
            <a:srgbClr val="000099"/>
          </a:solidFill>
          <a:latin typeface="Garamond" pitchFamily="18" charset="0"/>
          <a:ea typeface="ＭＳ Ｐゴシック" charset="0"/>
          <a:cs typeface="Angsana New" pitchFamily="18" charset="-34"/>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a:solidFill>
            <a:srgbClr val="0000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a:extLst>
              <a:ext uri="{FF2B5EF4-FFF2-40B4-BE49-F238E27FC236}">
                <a16:creationId xmlns:a16="http://schemas.microsoft.com/office/drawing/2014/main" id="{0DD177CA-D6A0-E74B-BA7C-CC00D2B75B7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73263" y="0"/>
            <a:ext cx="71707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6">
            <a:extLst>
              <a:ext uri="{FF2B5EF4-FFF2-40B4-BE49-F238E27FC236}">
                <a16:creationId xmlns:a16="http://schemas.microsoft.com/office/drawing/2014/main" id="{66CD7DF6-12EA-7C49-95CF-C7E972A2AC3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492875"/>
            <a:ext cx="9144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a:extLst>
              <a:ext uri="{FF2B5EF4-FFF2-40B4-BE49-F238E27FC236}">
                <a16:creationId xmlns:a16="http://schemas.microsoft.com/office/drawing/2014/main" id="{68A087BA-B255-0F4D-BEB8-F7991F79EAD6}"/>
              </a:ext>
            </a:extLst>
          </p:cNvPr>
          <p:cNvSpPr>
            <a:spLocks noGrp="1" noChangeAspect="1" noChangeArrowheads="1"/>
          </p:cNvSpPr>
          <p:nvPr>
            <p:ph type="title"/>
          </p:nvPr>
        </p:nvSpPr>
        <p:spPr bwMode="auto">
          <a:xfrm>
            <a:off x="1989138" y="77788"/>
            <a:ext cx="69929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a:t>Name – text–</a:t>
            </a:r>
          </a:p>
        </p:txBody>
      </p:sp>
      <p:sp>
        <p:nvSpPr>
          <p:cNvPr id="5" name="Footer Placeholder 4">
            <a:extLst>
              <a:ext uri="{FF2B5EF4-FFF2-40B4-BE49-F238E27FC236}">
                <a16:creationId xmlns:a16="http://schemas.microsoft.com/office/drawing/2014/main" id="{F07C5DC2-665B-094E-BF01-F5D883C38FCB}"/>
              </a:ext>
            </a:extLst>
          </p:cNvPr>
          <p:cNvSpPr>
            <a:spLocks noGrp="1"/>
          </p:cNvSpPr>
          <p:nvPr>
            <p:ph type="ftr" sz="quarter" idx="3"/>
          </p:nvPr>
        </p:nvSpPr>
        <p:spPr>
          <a:xfrm>
            <a:off x="0" y="6492875"/>
            <a:ext cx="8529638" cy="365125"/>
          </a:xfrm>
          <a:prstGeom prst="rect">
            <a:avLst/>
          </a:prstGeom>
        </p:spPr>
        <p:txBody>
          <a:bodyPr vert="horz" wrap="square" lIns="91440" tIns="45720" rIns="91440" bIns="45720" numCol="1" anchor="ctr" anchorCtr="0" compatLnSpc="1">
            <a:prstTxWarp prst="textNoShape">
              <a:avLst/>
            </a:prstTxWarp>
          </a:bodyPr>
          <a:lstStyle>
            <a:lvl1pPr>
              <a:spcBef>
                <a:spcPct val="20000"/>
              </a:spcBef>
              <a:defRPr sz="1100">
                <a:cs typeface="Arial" panose="020B0604020202020204" pitchFamily="34" charset="0"/>
              </a:defRPr>
            </a:lvl1pPr>
          </a:lstStyle>
          <a:p>
            <a:r>
              <a:rPr lang="en-US" altLang="en-US"/>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37898" name="Rectangle 10">
            <a:extLst>
              <a:ext uri="{FF2B5EF4-FFF2-40B4-BE49-F238E27FC236}">
                <a16:creationId xmlns:a16="http://schemas.microsoft.com/office/drawing/2014/main" id="{37F73FFA-4D59-1046-A406-E8ECA7C8EECB}"/>
              </a:ext>
            </a:extLst>
          </p:cNvPr>
          <p:cNvSpPr>
            <a:spLocks noGrp="1" noChangeArrowheads="1"/>
          </p:cNvSpPr>
          <p:nvPr>
            <p:ph type="sldNum" sz="quarter" idx="4"/>
          </p:nvPr>
        </p:nvSpPr>
        <p:spPr bwMode="auto">
          <a:xfrm>
            <a:off x="8594725" y="6478588"/>
            <a:ext cx="549275" cy="379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cs typeface="Arial" panose="020B0604020202020204" pitchFamily="34" charset="0"/>
              </a:defRPr>
            </a:lvl1pPr>
          </a:lstStyle>
          <a:p>
            <a:fld id="{21A35C26-EFA4-934A-894E-A88DA32F827C}" type="slidenum">
              <a:rPr lang="en-US" altLang="en-US"/>
              <a:pPr/>
              <a:t>‹#›</a:t>
            </a:fld>
            <a:endParaRPr lang="en-US" altLang="en-US"/>
          </a:p>
        </p:txBody>
      </p:sp>
      <p:sp>
        <p:nvSpPr>
          <p:cNvPr id="2" name="Rectangle 8">
            <a:extLst>
              <a:ext uri="{FF2B5EF4-FFF2-40B4-BE49-F238E27FC236}">
                <a16:creationId xmlns:a16="http://schemas.microsoft.com/office/drawing/2014/main" id="{7E5A40FA-8D19-EB4D-9D69-2C2B4F1E8751}"/>
              </a:ext>
            </a:extLst>
          </p:cNvPr>
          <p:cNvSpPr>
            <a:spLocks noGrp="1" noChangeArrowheads="1"/>
          </p:cNvSpPr>
          <p:nvPr>
            <p:ph type="body" idx="1"/>
          </p:nvPr>
        </p:nvSpPr>
        <p:spPr bwMode="auto">
          <a:xfrm>
            <a:off x="277813" y="812800"/>
            <a:ext cx="8588375" cy="563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3320" name="Picture 2">
            <a:extLst>
              <a:ext uri="{FF2B5EF4-FFF2-40B4-BE49-F238E27FC236}">
                <a16:creationId xmlns:a16="http://schemas.microsoft.com/office/drawing/2014/main" id="{B9957B83-E952-FF40-8D24-E877444DB89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20002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3">
            <a:extLst>
              <a:ext uri="{FF2B5EF4-FFF2-40B4-BE49-F238E27FC236}">
                <a16:creationId xmlns:a16="http://schemas.microsoft.com/office/drawing/2014/main" id="{2CC23019-3B16-E84E-B0B5-0824E14CDFE4}"/>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735013"/>
            <a:ext cx="9144000"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89" r:id="rId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500"/>
                                        <p:tgtEl>
                                          <p:spTgt spid="2">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tmplLst>
          <p:tmpl lvl="1">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hdr="0" dt="0"/>
  <p:txStyles>
    <p:titleStyle>
      <a:lvl1pPr algn="ctr" rtl="0" eaLnBrk="0" fontAlgn="base" hangingPunct="0">
        <a:spcBef>
          <a:spcPct val="0"/>
        </a:spcBef>
        <a:spcAft>
          <a:spcPct val="0"/>
        </a:spcAft>
        <a:defRPr sz="36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3600">
          <a:solidFill>
            <a:schemeClr val="tx1"/>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3600">
          <a:solidFill>
            <a:schemeClr val="tx1"/>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3600">
          <a:solidFill>
            <a:schemeClr val="tx1"/>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3600">
          <a:solidFill>
            <a:schemeClr val="tx1"/>
          </a:solidFill>
          <a:latin typeface="Arial" pitchFamily="34" charset="0"/>
          <a:ea typeface="ＭＳ Ｐゴシック" charset="0"/>
          <a:cs typeface="ＭＳ Ｐゴシック"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00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ＭＳ Ｐゴシック" charset="0"/>
        </a:defRPr>
      </a:lvl2pPr>
      <a:lvl3pPr marL="1143000" indent="-228600" algn="l" rtl="0" eaLnBrk="0" fontAlgn="base" hangingPunct="0">
        <a:spcBef>
          <a:spcPct val="20000"/>
        </a:spcBef>
        <a:spcAft>
          <a:spcPct val="0"/>
        </a:spcAft>
        <a:buSzPct val="90000"/>
        <a:buChar char="•"/>
        <a:defRPr sz="28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0.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emf"/><Relationship Id="rId5" Type="http://schemas.openxmlformats.org/officeDocument/2006/relationships/oleObject" Target="../embeddings/oleObject7.bin"/><Relationship Id="rId4" Type="http://schemas.openxmlformats.org/officeDocument/2006/relationships/image" Target="../media/image2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4.e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6.e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8.emf"/><Relationship Id="rId5" Type="http://schemas.openxmlformats.org/officeDocument/2006/relationships/oleObject" Target="../embeddings/oleObject12.bin"/><Relationship Id="rId4" Type="http://schemas.openxmlformats.org/officeDocument/2006/relationships/image" Target="../media/image27.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emf"/><Relationship Id="rId5" Type="http://schemas.openxmlformats.org/officeDocument/2006/relationships/oleObject" Target="../embeddings/oleObject14.bin"/><Relationship Id="rId4" Type="http://schemas.openxmlformats.org/officeDocument/2006/relationships/image" Target="../media/image29.e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6.emf"/></Relationships>
</file>

<file path=ppt/slides/_rels/slide50.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8.xml"/><Relationship Id="rId1" Type="http://schemas.openxmlformats.org/officeDocument/2006/relationships/vmlDrawing" Target="../drawings/vmlDrawing13.vml"/><Relationship Id="rId6" Type="http://schemas.openxmlformats.org/officeDocument/2006/relationships/image" Target="../media/image33.emf"/><Relationship Id="rId5" Type="http://schemas.openxmlformats.org/officeDocument/2006/relationships/oleObject" Target="../embeddings/oleObject17.bin"/><Relationship Id="rId4" Type="http://schemas.openxmlformats.org/officeDocument/2006/relationships/image" Target="../media/image32.e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8.xml"/><Relationship Id="rId1" Type="http://schemas.openxmlformats.org/officeDocument/2006/relationships/vmlDrawing" Target="../drawings/vmlDrawing14.vml"/><Relationship Id="rId4" Type="http://schemas.openxmlformats.org/officeDocument/2006/relationships/image" Target="../media/image35.e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8.xml"/><Relationship Id="rId1" Type="http://schemas.openxmlformats.org/officeDocument/2006/relationships/vmlDrawing" Target="../drawings/vmlDrawing15.vml"/><Relationship Id="rId4" Type="http://schemas.openxmlformats.org/officeDocument/2006/relationships/image" Target="../media/image36.e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8.xml"/><Relationship Id="rId1" Type="http://schemas.openxmlformats.org/officeDocument/2006/relationships/vmlDrawing" Target="../drawings/vmlDrawing16.vml"/><Relationship Id="rId4" Type="http://schemas.openxmlformats.org/officeDocument/2006/relationships/image" Target="../media/image37.e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8.xml"/><Relationship Id="rId1" Type="http://schemas.openxmlformats.org/officeDocument/2006/relationships/vmlDrawing" Target="../drawings/vmlDrawing17.vml"/><Relationship Id="rId4" Type="http://schemas.openxmlformats.org/officeDocument/2006/relationships/image" Target="../media/image38.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8.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AC8E0D9-BB83-F549-95AE-E5F386516CA9}"/>
              </a:ext>
            </a:extLst>
          </p:cNvPr>
          <p:cNvSpPr>
            <a:spLocks noGrp="1"/>
          </p:cNvSpPr>
          <p:nvPr>
            <p:ph type="subTitle" sz="quarter" idx="1"/>
          </p:nvPr>
        </p:nvSpPr>
        <p:spPr>
          <a:xfrm>
            <a:off x="0" y="1938338"/>
            <a:ext cx="9144000" cy="1978025"/>
          </a:xfrm>
        </p:spPr>
        <p:txBody>
          <a:bodyPr/>
          <a:lstStyle/>
          <a:p>
            <a:pPr>
              <a:defRPr/>
            </a:pPr>
            <a:r>
              <a:rPr lang="en-US" dirty="0">
                <a:ea typeface="+mn-ea"/>
                <a:cs typeface="+mn-cs"/>
              </a:rPr>
              <a:t>Production</a:t>
            </a:r>
          </a:p>
        </p:txBody>
      </p:sp>
      <p:sp>
        <p:nvSpPr>
          <p:cNvPr id="17410" name="Footer Placeholder 2">
            <a:extLst>
              <a:ext uri="{FF2B5EF4-FFF2-40B4-BE49-F238E27FC236}">
                <a16:creationId xmlns:a16="http://schemas.microsoft.com/office/drawing/2014/main" id="{6A0677CE-CBAE-1743-8B15-6FD37C316D68}"/>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7411" name="Slide Number Placeholder 3">
            <a:extLst>
              <a:ext uri="{FF2B5EF4-FFF2-40B4-BE49-F238E27FC236}">
                <a16:creationId xmlns:a16="http://schemas.microsoft.com/office/drawing/2014/main" id="{7FBFD420-E3D9-9747-9EBF-9886FB30D6F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9FE52711-3536-E14A-A5FC-1354B53F4DCF}" type="slidenum">
              <a:rPr lang="en-US" altLang="en-US" sz="1200"/>
              <a:pPr eaLnBrk="1" hangingPunct="1"/>
              <a:t>1</a:t>
            </a:fld>
            <a:endParaRPr lang="en-US" altLang="en-US" sz="12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7C9ADFBC-52A2-CA4F-BC5F-65AD0260E028}"/>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9.1 	A Two-Input Production Function</a:t>
            </a:r>
          </a:p>
        </p:txBody>
      </p:sp>
      <p:sp>
        <p:nvSpPr>
          <p:cNvPr id="25602" name="Content Placeholder 2">
            <a:extLst>
              <a:ext uri="{FF2B5EF4-FFF2-40B4-BE49-F238E27FC236}">
                <a16:creationId xmlns:a16="http://schemas.microsoft.com/office/drawing/2014/main" id="{E8D41253-BCE5-0946-BC99-909AA461FB75}"/>
              </a:ext>
            </a:extLst>
          </p:cNvPr>
          <p:cNvSpPr>
            <a:spLocks noGrp="1"/>
          </p:cNvSpPr>
          <p:nvPr>
            <p:ph sz="quarter" idx="18"/>
          </p:nvPr>
        </p:nvSpPr>
        <p:spPr>
          <a:xfrm>
            <a:off x="233363" y="550863"/>
            <a:ext cx="8707437" cy="5849937"/>
          </a:xfrm>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The marginal productivity function is </a:t>
            </a:r>
          </a:p>
          <a:p>
            <a:pPr algn="ctr">
              <a:buFontTx/>
              <a:buNone/>
            </a:pPr>
            <a:r>
              <a:rPr lang="en-US" altLang="en-US" i="1">
                <a:solidFill>
                  <a:srgbClr val="FF0000"/>
                </a:solidFill>
                <a:ea typeface="ＭＳ Ｐゴシック" panose="020B0600070205080204" pitchFamily="34" charset="-128"/>
              </a:rPr>
              <a:t>MP</a:t>
            </a:r>
            <a:r>
              <a:rPr lang="en-US" altLang="en-US" i="1" baseline="-25000">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a:t>
            </a:r>
            <a:r>
              <a:rPr lang="en-US" altLang="en-US">
                <a:solidFill>
                  <a:srgbClr val="FF0000"/>
                </a:solidFill>
                <a:ea typeface="ＭＳ Ｐゴシック" panose="020B0600070205080204" pitchFamily="34" charset="-128"/>
                <a:sym typeface="Symbol" pitchFamily="2" charset="2"/>
              </a:rPr>
              <a:t>∂</a:t>
            </a:r>
            <a:r>
              <a:rPr lang="en-US" altLang="en-US" i="1">
                <a:solidFill>
                  <a:srgbClr val="FF0000"/>
                </a:solidFill>
                <a:ea typeface="ＭＳ Ｐゴシック" panose="020B0600070205080204" pitchFamily="34" charset="-128"/>
                <a:sym typeface="Symbol" pitchFamily="2" charset="2"/>
              </a:rPr>
              <a:t>q</a:t>
            </a:r>
            <a:r>
              <a:rPr lang="en-US" altLang="en-US">
                <a:solidFill>
                  <a:srgbClr val="FF0000"/>
                </a:solidFill>
                <a:ea typeface="ＭＳ Ｐゴシック" panose="020B0600070205080204" pitchFamily="34" charset="-128"/>
                <a:sym typeface="Symbol" pitchFamily="2" charset="2"/>
              </a:rPr>
              <a:t>/∂</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120,000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- 3000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baseline="30000">
                <a:solidFill>
                  <a:srgbClr val="FF0000"/>
                </a:solidFill>
                <a:ea typeface="ＭＳ Ｐゴシック" panose="020B0600070205080204" pitchFamily="34" charset="-128"/>
                <a:sym typeface="Symbol" pitchFamily="2" charset="2"/>
              </a:rPr>
              <a:t>2</a:t>
            </a:r>
            <a:endParaRPr lang="en-US" altLang="en-US">
              <a:solidFill>
                <a:srgbClr val="FF0000"/>
              </a:solidFill>
              <a:ea typeface="ＭＳ Ｐゴシック" panose="020B0600070205080204" pitchFamily="34" charset="-128"/>
              <a:sym typeface="Symbol" pitchFamily="2" charset="2"/>
            </a:endParaRPr>
          </a:p>
          <a:p>
            <a:pPr lvl="1"/>
            <a:r>
              <a:rPr lang="en-US" altLang="en-US">
                <a:ea typeface="ＭＳ Ｐゴシック" panose="020B0600070205080204" pitchFamily="34" charset="-128"/>
                <a:sym typeface="Symbol" pitchFamily="2" charset="2"/>
              </a:rPr>
              <a:t>Which diminishes as </a:t>
            </a:r>
            <a:r>
              <a:rPr lang="en-US" altLang="en-US" i="1">
                <a:latin typeface="Times New Roman" panose="02020603050405020304" pitchFamily="18" charset="0"/>
                <a:ea typeface="ＭＳ Ｐゴシック" panose="020B0600070205080204" pitchFamily="34" charset="-128"/>
                <a:sym typeface="Symbol" pitchFamily="2" charset="2"/>
              </a:rPr>
              <a:t>l</a:t>
            </a:r>
            <a:r>
              <a:rPr lang="en-US" altLang="en-US">
                <a:ea typeface="ＭＳ Ｐゴシック" panose="020B0600070205080204" pitchFamily="34" charset="-128"/>
                <a:sym typeface="Symbol" pitchFamily="2" charset="2"/>
              </a:rPr>
              <a:t> increases</a:t>
            </a:r>
          </a:p>
          <a:p>
            <a:pPr lvl="1"/>
            <a:endParaRPr lang="en-US" altLang="en-US">
              <a:ea typeface="ＭＳ Ｐゴシック" panose="020B0600070205080204" pitchFamily="34" charset="-128"/>
              <a:sym typeface="Symbol" pitchFamily="2" charset="2"/>
            </a:endParaRPr>
          </a:p>
          <a:p>
            <a:pPr lvl="1"/>
            <a:r>
              <a:rPr lang="en-US" altLang="en-US">
                <a:ea typeface="ＭＳ Ｐゴシック" panose="020B0600070205080204" pitchFamily="34" charset="-128"/>
                <a:sym typeface="Symbol" pitchFamily="2" charset="2"/>
              </a:rPr>
              <a:t>This implies that </a:t>
            </a:r>
            <a:r>
              <a:rPr lang="en-US" altLang="en-US" i="1">
                <a:ea typeface="ＭＳ Ｐゴシック" panose="020B0600070205080204" pitchFamily="34" charset="-128"/>
                <a:sym typeface="Symbol" pitchFamily="2" charset="2"/>
              </a:rPr>
              <a:t>q</a:t>
            </a:r>
            <a:r>
              <a:rPr lang="en-US" altLang="en-US">
                <a:ea typeface="ＭＳ Ｐゴシック" panose="020B0600070205080204" pitchFamily="34" charset="-128"/>
                <a:sym typeface="Symbol" pitchFamily="2" charset="2"/>
              </a:rPr>
              <a:t> has a maximum value:</a:t>
            </a:r>
          </a:p>
          <a:p>
            <a:pPr algn="ctr">
              <a:buFontTx/>
              <a:buNone/>
            </a:pPr>
            <a:r>
              <a:rPr lang="en-US" altLang="en-US">
                <a:solidFill>
                  <a:srgbClr val="FF0000"/>
                </a:solidFill>
                <a:ea typeface="ＭＳ Ｐゴシック" panose="020B0600070205080204" pitchFamily="34" charset="-128"/>
                <a:sym typeface="Symbol" pitchFamily="2" charset="2"/>
              </a:rPr>
              <a:t>120,000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- 3000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baseline="30000">
                <a:solidFill>
                  <a:srgbClr val="FF0000"/>
                </a:solidFill>
                <a:ea typeface="ＭＳ Ｐゴシック" panose="020B0600070205080204" pitchFamily="34" charset="-128"/>
                <a:sym typeface="Symbol" pitchFamily="2" charset="2"/>
              </a:rPr>
              <a:t>2</a:t>
            </a:r>
            <a:r>
              <a:rPr lang="en-US" altLang="en-US">
                <a:solidFill>
                  <a:srgbClr val="FF0000"/>
                </a:solidFill>
                <a:ea typeface="ＭＳ Ｐゴシック" panose="020B0600070205080204" pitchFamily="34" charset="-128"/>
                <a:sym typeface="Symbol" pitchFamily="2" charset="2"/>
              </a:rPr>
              <a:t> = 0</a:t>
            </a:r>
          </a:p>
          <a:p>
            <a:pPr algn="ctr">
              <a:buFontTx/>
              <a:buNone/>
            </a:pPr>
            <a:r>
              <a:rPr lang="en-US" altLang="en-US">
                <a:solidFill>
                  <a:srgbClr val="FF0000"/>
                </a:solidFill>
                <a:ea typeface="ＭＳ Ｐゴシック" panose="020B0600070205080204" pitchFamily="34" charset="-128"/>
                <a:sym typeface="Symbol" pitchFamily="2" charset="2"/>
              </a:rPr>
              <a:t>40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baseline="30000">
                <a:solidFill>
                  <a:srgbClr val="FF0000"/>
                </a:solidFill>
                <a:ea typeface="ＭＳ Ｐゴシック" panose="020B0600070205080204" pitchFamily="34" charset="-128"/>
                <a:sym typeface="Symbol" pitchFamily="2" charset="2"/>
              </a:rPr>
              <a:t>2</a:t>
            </a:r>
            <a:endParaRPr lang="en-US" altLang="en-US">
              <a:solidFill>
                <a:srgbClr val="FF0000"/>
              </a:solidFill>
              <a:ea typeface="ＭＳ Ｐゴシック" panose="020B0600070205080204" pitchFamily="34" charset="-128"/>
              <a:sym typeface="Symbol" pitchFamily="2" charset="2"/>
            </a:endParaRPr>
          </a:p>
          <a:p>
            <a:pPr algn="ctr">
              <a:buFontTx/>
              <a:buNone/>
            </a:pP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40</a:t>
            </a:r>
          </a:p>
          <a:p>
            <a:pPr algn="ctr">
              <a:buFontTx/>
              <a:buNone/>
            </a:pPr>
            <a:endParaRPr lang="en-US" altLang="en-US">
              <a:solidFill>
                <a:srgbClr val="FF0000"/>
              </a:solidFill>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Labor input beyond </a:t>
            </a:r>
            <a:r>
              <a:rPr lang="en-US" altLang="en-US" i="1">
                <a:latin typeface="Times New Roman" panose="02020603050405020304" pitchFamily="18" charset="0"/>
                <a:ea typeface="ＭＳ Ｐゴシック" panose="020B0600070205080204" pitchFamily="34" charset="-128"/>
                <a:sym typeface="Symbol" pitchFamily="2" charset="2"/>
              </a:rPr>
              <a:t>l </a:t>
            </a:r>
            <a:r>
              <a:rPr lang="en-US" altLang="en-US">
                <a:ea typeface="ＭＳ Ｐゴシック" panose="020B0600070205080204" pitchFamily="34" charset="-128"/>
                <a:sym typeface="Symbol" pitchFamily="2" charset="2"/>
              </a:rPr>
              <a:t>= 40 reduces output</a:t>
            </a:r>
          </a:p>
          <a:p>
            <a:endParaRPr lang="en-US" altLang="en-US">
              <a:ea typeface="ＭＳ Ｐゴシック" panose="020B0600070205080204" pitchFamily="34" charset="-128"/>
            </a:endParaRPr>
          </a:p>
        </p:txBody>
      </p:sp>
      <p:sp>
        <p:nvSpPr>
          <p:cNvPr id="25603" name="Slide Number Placeholder 3">
            <a:extLst>
              <a:ext uri="{FF2B5EF4-FFF2-40B4-BE49-F238E27FC236}">
                <a16:creationId xmlns:a16="http://schemas.microsoft.com/office/drawing/2014/main" id="{D76238B7-51B1-5F4F-A646-1D13216DBABB}"/>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1514DB76-DF36-CC43-A6D2-672312A5F0D9}" type="slidenum">
              <a:rPr lang="en-US" altLang="en-US" sz="1200"/>
              <a:pPr eaLnBrk="1" hangingPunct="1"/>
              <a:t>10</a:t>
            </a:fld>
            <a:endParaRPr lang="en-US" altLang="en-US" sz="1200"/>
          </a:p>
        </p:txBody>
      </p:sp>
      <p:sp>
        <p:nvSpPr>
          <p:cNvPr id="25604" name="Footer Placeholder 4">
            <a:extLst>
              <a:ext uri="{FF2B5EF4-FFF2-40B4-BE49-F238E27FC236}">
                <a16:creationId xmlns:a16="http://schemas.microsoft.com/office/drawing/2014/main" id="{15798D64-C6C5-8540-93E3-BCBC90806CA7}"/>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35984720-0FAA-984C-9B13-6153BA30AE77}"/>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9.1 	A Two-Input Production Function</a:t>
            </a:r>
          </a:p>
        </p:txBody>
      </p:sp>
      <p:sp>
        <p:nvSpPr>
          <p:cNvPr id="27650" name="Content Placeholder 2">
            <a:extLst>
              <a:ext uri="{FF2B5EF4-FFF2-40B4-BE49-F238E27FC236}">
                <a16:creationId xmlns:a16="http://schemas.microsoft.com/office/drawing/2014/main" id="{F7E2A270-F5DD-0C41-A67E-78F06101DA6A}"/>
              </a:ext>
            </a:extLst>
          </p:cNvPr>
          <p:cNvSpPr>
            <a:spLocks noGrp="1"/>
          </p:cNvSpPr>
          <p:nvPr>
            <p:ph sz="quarter" idx="18"/>
          </p:nvPr>
        </p:nvSpPr>
        <p:spPr>
          <a:xfrm>
            <a:off x="233363" y="550863"/>
            <a:ext cx="8707437" cy="5849937"/>
          </a:xfrm>
        </p:spPr>
        <p:txBody>
          <a:bodyPr/>
          <a:lstStyle/>
          <a:p>
            <a:r>
              <a:rPr lang="en-US" altLang="en-US">
                <a:ea typeface="ＭＳ Ｐゴシック" panose="020B0600070205080204" pitchFamily="34" charset="-128"/>
              </a:rPr>
              <a:t>To find average productivity, we hold </a:t>
            </a:r>
            <a:r>
              <a:rPr lang="en-US" altLang="en-US" i="1">
                <a:ea typeface="ＭＳ Ｐゴシック" panose="020B0600070205080204" pitchFamily="34" charset="-128"/>
              </a:rPr>
              <a:t>k</a:t>
            </a:r>
            <a:r>
              <a:rPr lang="en-US" altLang="en-US">
                <a:ea typeface="ＭＳ Ｐゴシック" panose="020B0600070205080204" pitchFamily="34" charset="-128"/>
              </a:rPr>
              <a:t>=10 and solve</a:t>
            </a:r>
          </a:p>
          <a:p>
            <a:pPr algn="ctr">
              <a:lnSpc>
                <a:spcPct val="120000"/>
              </a:lnSpc>
              <a:buFontTx/>
              <a:buNone/>
            </a:pPr>
            <a:r>
              <a:rPr lang="en-US" altLang="en-US" i="1">
                <a:solidFill>
                  <a:srgbClr val="FF0000"/>
                </a:solidFill>
                <a:ea typeface="ＭＳ Ｐゴシック" panose="020B0600070205080204" pitchFamily="34" charset="-128"/>
                <a:sym typeface="Symbol" pitchFamily="2" charset="2"/>
              </a:rPr>
              <a:t>AP</a:t>
            </a:r>
            <a:r>
              <a:rPr lang="en-US" altLang="en-US" i="1" baseline="-25000">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a:t>
            </a:r>
            <a:r>
              <a:rPr lang="en-US" altLang="en-US" i="1">
                <a:solidFill>
                  <a:srgbClr val="FF0000"/>
                </a:solidFill>
                <a:ea typeface="ＭＳ Ｐゴシック" panose="020B0600070205080204" pitchFamily="34" charset="-128"/>
                <a:sym typeface="Symbol" pitchFamily="2" charset="2"/>
              </a:rPr>
              <a:t>q</a:t>
            </a:r>
            <a:r>
              <a:rPr lang="en-US" altLang="en-US">
                <a:solidFill>
                  <a:srgbClr val="FF0000"/>
                </a:solidFill>
                <a:ea typeface="ＭＳ Ｐゴシック" panose="020B0600070205080204" pitchFamily="34" charset="-128"/>
                <a:sym typeface="Symbol" pitchFamily="2" charset="2"/>
              </a:rPr>
              <a:t>/</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60,000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- 1000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i="1" baseline="30000">
                <a:solidFill>
                  <a:srgbClr val="FF0000"/>
                </a:solidFill>
                <a:ea typeface="ＭＳ Ｐゴシック" panose="020B0600070205080204" pitchFamily="34" charset="-128"/>
                <a:sym typeface="Symbol" pitchFamily="2" charset="2"/>
              </a:rPr>
              <a:t>2</a:t>
            </a:r>
            <a:endParaRPr lang="en-US" altLang="en-US" i="1">
              <a:solidFill>
                <a:srgbClr val="FF0000"/>
              </a:solidFill>
              <a:ea typeface="ＭＳ Ｐゴシック" panose="020B0600070205080204" pitchFamily="34" charset="-128"/>
              <a:sym typeface="Symbol" pitchFamily="2" charset="2"/>
            </a:endParaRPr>
          </a:p>
          <a:p>
            <a:r>
              <a:rPr lang="en-US" altLang="en-US" i="1">
                <a:ea typeface="ＭＳ Ｐゴシック" panose="020B0600070205080204" pitchFamily="34" charset="-128"/>
                <a:sym typeface="Symbol" pitchFamily="2" charset="2"/>
              </a:rPr>
              <a:t>AP</a:t>
            </a:r>
            <a:r>
              <a:rPr lang="en-US" altLang="en-US" i="1" baseline="-25000">
                <a:latin typeface="Times New Roman" panose="02020603050405020304" pitchFamily="18" charset="0"/>
                <a:ea typeface="ＭＳ Ｐゴシック" panose="020B0600070205080204" pitchFamily="34" charset="-128"/>
                <a:sym typeface="Symbol" pitchFamily="2" charset="2"/>
              </a:rPr>
              <a:t>l</a:t>
            </a:r>
            <a:r>
              <a:rPr lang="en-US" altLang="en-US">
                <a:ea typeface="ＭＳ Ｐゴシック" panose="020B0600070205080204" pitchFamily="34" charset="-128"/>
                <a:sym typeface="Symbol" pitchFamily="2" charset="2"/>
              </a:rPr>
              <a:t> reaches its maximum where</a:t>
            </a:r>
          </a:p>
          <a:p>
            <a:pPr algn="ctr">
              <a:lnSpc>
                <a:spcPct val="120000"/>
              </a:lnSpc>
              <a:buFontTx/>
              <a:buNone/>
            </a:pPr>
            <a:r>
              <a:rPr lang="en-US" altLang="en-US">
                <a:solidFill>
                  <a:srgbClr val="FF0000"/>
                </a:solidFill>
                <a:ea typeface="ＭＳ Ｐゴシック" panose="020B0600070205080204" pitchFamily="34" charset="-128"/>
                <a:sym typeface="Symbol" pitchFamily="2" charset="2"/>
              </a:rPr>
              <a:t>∂</a:t>
            </a:r>
            <a:r>
              <a:rPr lang="en-US" altLang="en-US" i="1">
                <a:solidFill>
                  <a:srgbClr val="FF0000"/>
                </a:solidFill>
                <a:ea typeface="ＭＳ Ｐゴシック" panose="020B0600070205080204" pitchFamily="34" charset="-128"/>
                <a:sym typeface="Symbol" pitchFamily="2" charset="2"/>
              </a:rPr>
              <a:t>AP</a:t>
            </a:r>
            <a:r>
              <a:rPr lang="en-US" altLang="en-US" i="1" baseline="-25000">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60,000 - 2000</a:t>
            </a: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0</a:t>
            </a:r>
          </a:p>
          <a:p>
            <a:pPr algn="ctr">
              <a:lnSpc>
                <a:spcPct val="120000"/>
              </a:lnSpc>
              <a:buFontTx/>
              <a:buNone/>
            </a:pPr>
            <a:r>
              <a:rPr lang="en-US" altLang="en-US"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a:solidFill>
                  <a:srgbClr val="FF0000"/>
                </a:solidFill>
                <a:ea typeface="ＭＳ Ｐゴシック" panose="020B0600070205080204" pitchFamily="34" charset="-128"/>
                <a:sym typeface="Symbol" pitchFamily="2" charset="2"/>
              </a:rPr>
              <a:t> = 30</a:t>
            </a:r>
          </a:p>
          <a:p>
            <a:r>
              <a:rPr lang="en-US" altLang="en-US">
                <a:ea typeface="ＭＳ Ｐゴシック" panose="020B0600070205080204" pitchFamily="34" charset="-128"/>
                <a:sym typeface="Symbol" pitchFamily="2" charset="2"/>
              </a:rPr>
              <a:t>When </a:t>
            </a:r>
            <a:r>
              <a:rPr lang="en-US" altLang="en-US" i="1">
                <a:latin typeface="Times New Roman" panose="02020603050405020304" pitchFamily="18" charset="0"/>
                <a:ea typeface="ＭＳ Ｐゴシック" panose="020B0600070205080204" pitchFamily="34" charset="-128"/>
                <a:sym typeface="Symbol" pitchFamily="2" charset="2"/>
              </a:rPr>
              <a:t>l </a:t>
            </a:r>
            <a:r>
              <a:rPr lang="en-US" altLang="en-US">
                <a:ea typeface="ＭＳ Ｐゴシック" panose="020B0600070205080204" pitchFamily="34" charset="-128"/>
                <a:sym typeface="Symbol" pitchFamily="2" charset="2"/>
              </a:rPr>
              <a:t>= 30,  </a:t>
            </a:r>
            <a:r>
              <a:rPr lang="en-US" altLang="en-US" i="1">
                <a:ea typeface="ＭＳ Ｐゴシック" panose="020B0600070205080204" pitchFamily="34" charset="-128"/>
                <a:sym typeface="Symbol" pitchFamily="2" charset="2"/>
              </a:rPr>
              <a:t>AP</a:t>
            </a:r>
            <a:r>
              <a:rPr lang="en-US" altLang="en-US" i="1" baseline="-25000">
                <a:latin typeface="Times New Roman" panose="02020603050405020304" pitchFamily="18" charset="0"/>
                <a:ea typeface="ＭＳ Ｐゴシック" panose="020B0600070205080204" pitchFamily="34" charset="-128"/>
                <a:sym typeface="Symbol" pitchFamily="2" charset="2"/>
              </a:rPr>
              <a:t>l</a:t>
            </a:r>
            <a:r>
              <a:rPr lang="en-US" altLang="en-US">
                <a:ea typeface="ＭＳ Ｐゴシック" panose="020B0600070205080204" pitchFamily="34" charset="-128"/>
                <a:sym typeface="Symbol" pitchFamily="2" charset="2"/>
              </a:rPr>
              <a:t> = </a:t>
            </a:r>
            <a:r>
              <a:rPr lang="en-US" altLang="en-US" i="1">
                <a:ea typeface="ＭＳ Ｐゴシック" panose="020B0600070205080204" pitchFamily="34" charset="-128"/>
                <a:sym typeface="Symbol" pitchFamily="2" charset="2"/>
              </a:rPr>
              <a:t>MP</a:t>
            </a:r>
            <a:r>
              <a:rPr lang="en-US" altLang="en-US" i="1" baseline="-25000">
                <a:latin typeface="Times New Roman" panose="02020603050405020304" pitchFamily="18" charset="0"/>
                <a:ea typeface="ＭＳ Ｐゴシック" panose="020B0600070205080204" pitchFamily="34" charset="-128"/>
                <a:sym typeface="Symbol" pitchFamily="2" charset="2"/>
              </a:rPr>
              <a:t>l</a:t>
            </a:r>
            <a:r>
              <a:rPr lang="en-US" altLang="en-US">
                <a:ea typeface="ＭＳ Ｐゴシック" panose="020B0600070205080204" pitchFamily="34" charset="-128"/>
                <a:sym typeface="Symbol" pitchFamily="2" charset="2"/>
              </a:rPr>
              <a:t> = 900,000</a:t>
            </a:r>
            <a:br>
              <a:rPr lang="en-US" altLang="en-US">
                <a:ea typeface="ＭＳ Ｐゴシック" panose="020B0600070205080204" pitchFamily="34" charset="-128"/>
                <a:sym typeface="Symbol" pitchFamily="2" charset="2"/>
              </a:rPr>
            </a:br>
            <a:endParaRPr lang="en-US" altLang="en-US">
              <a:ea typeface="ＭＳ Ｐゴシック" panose="020B0600070205080204" pitchFamily="34" charset="-128"/>
              <a:sym typeface="Symbol" pitchFamily="2" charset="2"/>
            </a:endParaRPr>
          </a:p>
          <a:p>
            <a:pPr lvl="1"/>
            <a:r>
              <a:rPr lang="en-US" altLang="en-US">
                <a:ea typeface="ＭＳ Ｐゴシック" panose="020B0600070205080204" pitchFamily="34" charset="-128"/>
              </a:rPr>
              <a:t>When </a:t>
            </a:r>
            <a:r>
              <a:rPr lang="en-US" altLang="en-US" i="1">
                <a:ea typeface="ＭＳ Ｐゴシック" panose="020B0600070205080204" pitchFamily="34" charset="-128"/>
              </a:rPr>
              <a:t>AP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is at its maximum, </a:t>
            </a:r>
            <a:r>
              <a:rPr lang="en-US" altLang="en-US" i="1">
                <a:ea typeface="ＭＳ Ｐゴシック" panose="020B0600070205080204" pitchFamily="34" charset="-128"/>
              </a:rPr>
              <a:t>AP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and </a:t>
            </a:r>
            <a:r>
              <a:rPr lang="en-US" altLang="en-US" i="1">
                <a:ea typeface="ＭＳ Ｐゴシック" panose="020B0600070205080204" pitchFamily="34" charset="-128"/>
              </a:rPr>
              <a:t>MP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are equal</a:t>
            </a:r>
          </a:p>
          <a:p>
            <a:pPr>
              <a:lnSpc>
                <a:spcPct val="120000"/>
              </a:lnSpc>
            </a:pPr>
            <a:endParaRPr lang="en-US" altLang="en-US">
              <a:ea typeface="ＭＳ Ｐゴシック" panose="020B0600070205080204" pitchFamily="34" charset="-128"/>
              <a:sym typeface="Symbol" pitchFamily="2" charset="2"/>
            </a:endParaRPr>
          </a:p>
          <a:p>
            <a:pPr lvl="2">
              <a:lnSpc>
                <a:spcPct val="120000"/>
              </a:lnSpc>
            </a:pPr>
            <a:r>
              <a:rPr lang="en-US" altLang="en-US">
                <a:ea typeface="ＭＳ Ｐゴシック" panose="020B0600070205080204" pitchFamily="34" charset="-128"/>
                <a:sym typeface="Symbol" pitchFamily="2" charset="2"/>
              </a:rPr>
              <a:t>Query: Is this a general result or is it specific to this example?</a:t>
            </a:r>
          </a:p>
        </p:txBody>
      </p:sp>
      <p:sp>
        <p:nvSpPr>
          <p:cNvPr id="27651" name="Slide Number Placeholder 3">
            <a:extLst>
              <a:ext uri="{FF2B5EF4-FFF2-40B4-BE49-F238E27FC236}">
                <a16:creationId xmlns:a16="http://schemas.microsoft.com/office/drawing/2014/main" id="{951E9260-4F97-D141-987E-87F03ED38463}"/>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A2C45C3F-DF61-2641-A3A7-A68DC0832696}" type="slidenum">
              <a:rPr lang="en-US" altLang="en-US" sz="1200"/>
              <a:pPr eaLnBrk="1" hangingPunct="1"/>
              <a:t>11</a:t>
            </a:fld>
            <a:endParaRPr lang="en-US" altLang="en-US" sz="1200"/>
          </a:p>
        </p:txBody>
      </p:sp>
      <p:sp>
        <p:nvSpPr>
          <p:cNvPr id="27652" name="Footer Placeholder 4">
            <a:extLst>
              <a:ext uri="{FF2B5EF4-FFF2-40B4-BE49-F238E27FC236}">
                <a16:creationId xmlns:a16="http://schemas.microsoft.com/office/drawing/2014/main" id="{C5C08B33-C1FA-7247-AA4E-13F591BED568}"/>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7C9EA834-4585-DF46-8210-3AE9E7B9CC77}"/>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Input substitution</a:t>
            </a:r>
          </a:p>
        </p:txBody>
      </p:sp>
      <p:sp>
        <p:nvSpPr>
          <p:cNvPr id="29698" name="Rectangle 3">
            <a:extLst>
              <a:ext uri="{FF2B5EF4-FFF2-40B4-BE49-F238E27FC236}">
                <a16:creationId xmlns:a16="http://schemas.microsoft.com/office/drawing/2014/main" id="{824F5B7E-9D2B-334B-A429-20A80F96A2E3}"/>
              </a:ext>
            </a:extLst>
          </p:cNvPr>
          <p:cNvSpPr>
            <a:spLocks noGrp="1" noChangeArrowheads="1"/>
          </p:cNvSpPr>
          <p:nvPr>
            <p:ph idx="1"/>
          </p:nvPr>
        </p:nvSpPr>
        <p:spPr>
          <a:xfrm>
            <a:off x="277813" y="1232451"/>
            <a:ext cx="8588375" cy="5215973"/>
          </a:xfrm>
        </p:spPr>
        <p:txBody>
          <a:bodyPr/>
          <a:lstStyle/>
          <a:p>
            <a:r>
              <a:rPr lang="en-US" altLang="en-US" dirty="0">
                <a:ea typeface="ＭＳ Ｐゴシック" panose="020B0600070205080204" pitchFamily="34" charset="-128"/>
              </a:rPr>
              <a:t>So far:</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how increase in </a:t>
            </a:r>
            <a:r>
              <a:rPr lang="en-US" altLang="en-US" b="1" dirty="0">
                <a:ea typeface="ＭＳ Ｐゴシック" panose="020B0600070205080204" pitchFamily="34" charset="-128"/>
              </a:rPr>
              <a:t>one</a:t>
            </a:r>
            <a:r>
              <a:rPr lang="en-US" altLang="en-US" dirty="0">
                <a:ea typeface="ＭＳ Ｐゴシック" panose="020B0600070205080204" pitchFamily="34" charset="-128"/>
              </a:rPr>
              <a:t> input raises output</a:t>
            </a:r>
          </a:p>
          <a:p>
            <a:pPr lvl="1"/>
            <a:r>
              <a:rPr lang="en-US" altLang="en-US" dirty="0">
                <a:ea typeface="ＭＳ Ｐゴシック" panose="020B0600070205080204" pitchFamily="34" charset="-128"/>
              </a:rPr>
              <a:t>how much output per unit of input</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Next: Can inputs be substituted for each other?</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graphically: isoquant maps</a:t>
            </a:r>
          </a:p>
          <a:p>
            <a:pPr lvl="1"/>
            <a:r>
              <a:rPr lang="en-US" altLang="en-US" dirty="0">
                <a:ea typeface="ＭＳ Ｐゴシック" panose="020B0600070205080204" pitchFamily="34" charset="-128"/>
              </a:rPr>
              <a:t>analytically: </a:t>
            </a:r>
          </a:p>
          <a:p>
            <a:pPr lvl="2"/>
            <a:r>
              <a:rPr lang="en-US" altLang="en-US" dirty="0">
                <a:ea typeface="ＭＳ Ｐゴシック" panose="020B0600070205080204" pitchFamily="34" charset="-128"/>
              </a:rPr>
              <a:t>marginal rate of technical substitution (MRTS or RTS)</a:t>
            </a:r>
          </a:p>
          <a:p>
            <a:pPr lvl="2"/>
            <a:r>
              <a:rPr lang="en-US" altLang="en-US" dirty="0">
                <a:ea typeface="ＭＳ Ｐゴシック" panose="020B0600070205080204" pitchFamily="34" charset="-128"/>
              </a:rPr>
              <a:t>elasticity of substitution</a:t>
            </a:r>
          </a:p>
        </p:txBody>
      </p:sp>
      <p:sp>
        <p:nvSpPr>
          <p:cNvPr id="29699" name="Slide Number Placeholder 3">
            <a:extLst>
              <a:ext uri="{FF2B5EF4-FFF2-40B4-BE49-F238E27FC236}">
                <a16:creationId xmlns:a16="http://schemas.microsoft.com/office/drawing/2014/main" id="{D208C859-E4BC-0A49-A65F-CCE5BE90DDC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5611E9DA-0F30-8649-B908-99C535649E0E}" type="slidenum">
              <a:rPr lang="en-US" altLang="en-US" sz="1200"/>
              <a:pPr eaLnBrk="1" hangingPunct="1"/>
              <a:t>12</a:t>
            </a:fld>
            <a:endParaRPr lang="en-US" altLang="en-US" sz="1200"/>
          </a:p>
        </p:txBody>
      </p:sp>
      <p:sp>
        <p:nvSpPr>
          <p:cNvPr id="29700" name="Footer Placeholder 4">
            <a:extLst>
              <a:ext uri="{FF2B5EF4-FFF2-40B4-BE49-F238E27FC236}">
                <a16:creationId xmlns:a16="http://schemas.microsoft.com/office/drawing/2014/main" id="{DBFB0183-CAC9-E549-892F-D5660B496E2F}"/>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7C9EA834-4585-DF46-8210-3AE9E7B9CC77}"/>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Isoquant Maps</a:t>
            </a:r>
          </a:p>
        </p:txBody>
      </p:sp>
      <p:sp>
        <p:nvSpPr>
          <p:cNvPr id="29698" name="Rectangle 3">
            <a:extLst>
              <a:ext uri="{FF2B5EF4-FFF2-40B4-BE49-F238E27FC236}">
                <a16:creationId xmlns:a16="http://schemas.microsoft.com/office/drawing/2014/main" id="{824F5B7E-9D2B-334B-A429-20A80F96A2E3}"/>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Isoquant map</a:t>
            </a:r>
          </a:p>
          <a:p>
            <a:pPr lvl="1"/>
            <a:r>
              <a:rPr lang="en-US" altLang="en-US" dirty="0">
                <a:ea typeface="ＭＳ Ｐゴシック" panose="020B0600070205080204" pitchFamily="34" charset="-128"/>
              </a:rPr>
              <a:t>illustrate the possible substitution of one input for another </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An isoquant </a:t>
            </a:r>
          </a:p>
          <a:p>
            <a:pPr lvl="1"/>
            <a:r>
              <a:rPr lang="en-US" altLang="en-US" dirty="0">
                <a:ea typeface="ＭＳ Ｐゴシック" panose="020B0600070205080204" pitchFamily="34" charset="-128"/>
              </a:rPr>
              <a:t>those combinations of </a:t>
            </a:r>
            <a:r>
              <a:rPr lang="en-US" altLang="en-US" i="1" dirty="0">
                <a:ea typeface="ＭＳ Ｐゴシック" panose="020B0600070205080204" pitchFamily="34" charset="-128"/>
              </a:rPr>
              <a:t>k</a:t>
            </a:r>
            <a:r>
              <a:rPr lang="en-US" altLang="en-US" dirty="0">
                <a:ea typeface="ＭＳ Ｐゴシック" panose="020B0600070205080204" pitchFamily="34" charset="-128"/>
              </a:rPr>
              <a:t> and </a:t>
            </a:r>
            <a:r>
              <a:rPr lang="en-US" altLang="en-US" i="1" dirty="0">
                <a:latin typeface="Times New Roman" panose="02020603050405020304" pitchFamily="18" charset="0"/>
                <a:ea typeface="ＭＳ Ｐゴシック" panose="020B0600070205080204" pitchFamily="34" charset="-128"/>
              </a:rPr>
              <a:t>l</a:t>
            </a:r>
            <a:r>
              <a:rPr lang="en-US" altLang="en-US" dirty="0">
                <a:ea typeface="ＭＳ Ｐゴシック" panose="020B0600070205080204" pitchFamily="34" charset="-128"/>
              </a:rPr>
              <a:t> that can produce a given(=fixed) level of output (</a:t>
            </a:r>
            <a:r>
              <a:rPr lang="en-US" altLang="en-US" i="1" dirty="0">
                <a:ea typeface="ＭＳ Ｐゴシック" panose="020B0600070205080204" pitchFamily="34" charset="-128"/>
              </a:rPr>
              <a:t>q</a:t>
            </a:r>
            <a:r>
              <a:rPr lang="en-US" altLang="en-US" baseline="-25000" dirty="0">
                <a:ea typeface="ＭＳ Ｐゴシック" panose="020B0600070205080204" pitchFamily="34" charset="-128"/>
              </a:rPr>
              <a:t>0</a:t>
            </a:r>
            <a:r>
              <a:rPr lang="en-US" altLang="en-US" dirty="0">
                <a:ea typeface="ＭＳ Ｐゴシック" panose="020B0600070205080204" pitchFamily="34" charset="-128"/>
              </a:rPr>
              <a:t>)</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algn="ctr">
              <a:buFontTx/>
              <a:buNone/>
            </a:pPr>
            <a:r>
              <a:rPr lang="en-US" altLang="en-US" i="1" dirty="0">
                <a:solidFill>
                  <a:srgbClr val="FF0000"/>
                </a:solidFill>
                <a:ea typeface="ＭＳ Ｐゴシック" panose="020B0600070205080204" pitchFamily="34" charset="-128"/>
              </a:rPr>
              <a:t>f</a:t>
            </a:r>
            <a:r>
              <a:rPr lang="en-US" altLang="en-US" dirty="0">
                <a:solidFill>
                  <a:srgbClr val="FF0000"/>
                </a:solidFill>
                <a:ea typeface="ＭＳ Ｐゴシック" panose="020B0600070205080204" pitchFamily="34" charset="-128"/>
              </a:rPr>
              <a:t>(</a:t>
            </a:r>
            <a:r>
              <a:rPr lang="en-US" altLang="en-US" i="1" dirty="0" err="1">
                <a:solidFill>
                  <a:srgbClr val="FF0000"/>
                </a:solidFill>
                <a:ea typeface="ＭＳ Ｐゴシック" panose="020B0600070205080204" pitchFamily="34" charset="-128"/>
              </a:rPr>
              <a:t>k</a:t>
            </a:r>
            <a:r>
              <a:rPr lang="en-US" altLang="en-US" dirty="0" err="1">
                <a:solidFill>
                  <a:srgbClr val="FF0000"/>
                </a:solidFill>
                <a:ea typeface="ＭＳ Ｐゴシック" panose="020B0600070205080204" pitchFamily="34" charset="-128"/>
              </a:rPr>
              <a:t>,</a:t>
            </a:r>
            <a:r>
              <a:rPr lang="en-US" altLang="en-US" i="1" dirty="0" err="1">
                <a:solidFill>
                  <a:srgbClr val="FF0000"/>
                </a:solidFill>
                <a:latin typeface="Times New Roman" panose="02020603050405020304" pitchFamily="18" charset="0"/>
                <a:ea typeface="ＭＳ Ｐゴシック" panose="020B0600070205080204" pitchFamily="34" charset="-128"/>
              </a:rPr>
              <a:t>l</a:t>
            </a:r>
            <a:r>
              <a:rPr lang="en-US" altLang="en-US" dirty="0">
                <a:solidFill>
                  <a:srgbClr val="FF0000"/>
                </a:solidFill>
                <a:ea typeface="ＭＳ Ｐゴシック" panose="020B0600070205080204" pitchFamily="34" charset="-128"/>
              </a:rPr>
              <a:t>) = </a:t>
            </a:r>
            <a:r>
              <a:rPr lang="en-US" altLang="en-US" i="1" dirty="0">
                <a:solidFill>
                  <a:srgbClr val="FF0000"/>
                </a:solidFill>
                <a:ea typeface="ＭＳ Ｐゴシック" panose="020B0600070205080204" pitchFamily="34" charset="-128"/>
              </a:rPr>
              <a:t>q</a:t>
            </a:r>
            <a:r>
              <a:rPr lang="en-US" altLang="en-US" baseline="-25000" dirty="0">
                <a:solidFill>
                  <a:srgbClr val="FF0000"/>
                </a:solidFill>
                <a:ea typeface="ＭＳ Ｐゴシック" panose="020B0600070205080204" pitchFamily="34" charset="-128"/>
              </a:rPr>
              <a:t>0</a:t>
            </a:r>
            <a:endParaRPr lang="en-US" altLang="en-US" dirty="0">
              <a:solidFill>
                <a:srgbClr val="FF0000"/>
              </a:solidFill>
              <a:ea typeface="ＭＳ Ｐゴシック" panose="020B0600070205080204" pitchFamily="34" charset="-128"/>
            </a:endParaRPr>
          </a:p>
        </p:txBody>
      </p:sp>
      <p:sp>
        <p:nvSpPr>
          <p:cNvPr id="29699" name="Slide Number Placeholder 3">
            <a:extLst>
              <a:ext uri="{FF2B5EF4-FFF2-40B4-BE49-F238E27FC236}">
                <a16:creationId xmlns:a16="http://schemas.microsoft.com/office/drawing/2014/main" id="{D208C859-E4BC-0A49-A65F-CCE5BE90DDC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5611E9DA-0F30-8649-B908-99C535649E0E}" type="slidenum">
              <a:rPr lang="en-US" altLang="en-US" sz="1200"/>
              <a:pPr eaLnBrk="1" hangingPunct="1"/>
              <a:t>13</a:t>
            </a:fld>
            <a:endParaRPr lang="en-US" altLang="en-US" sz="1200"/>
          </a:p>
        </p:txBody>
      </p:sp>
      <p:sp>
        <p:nvSpPr>
          <p:cNvPr id="29700" name="Footer Placeholder 4">
            <a:extLst>
              <a:ext uri="{FF2B5EF4-FFF2-40B4-BE49-F238E27FC236}">
                <a16:creationId xmlns:a16="http://schemas.microsoft.com/office/drawing/2014/main" id="{DBFB0183-CAC9-E549-892F-D5660B496E2F}"/>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252891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3DCE195F-5C57-554B-AD77-45F77003198F}"/>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9.1</a:t>
            </a:r>
          </a:p>
        </p:txBody>
      </p:sp>
      <p:sp>
        <p:nvSpPr>
          <p:cNvPr id="30722" name="Text Placeholder 2">
            <a:extLst>
              <a:ext uri="{FF2B5EF4-FFF2-40B4-BE49-F238E27FC236}">
                <a16:creationId xmlns:a16="http://schemas.microsoft.com/office/drawing/2014/main" id="{A05A7D27-4500-BD42-A840-8C23BCB73470}"/>
              </a:ext>
            </a:extLst>
          </p:cNvPr>
          <p:cNvSpPr>
            <a:spLocks noGrp="1"/>
          </p:cNvSpPr>
          <p:nvPr>
            <p:ph type="body" sz="quarter" idx="12"/>
          </p:nvPr>
        </p:nvSpPr>
        <p:spPr>
          <a:xfrm>
            <a:off x="344488" y="261938"/>
            <a:ext cx="8799512" cy="342900"/>
          </a:xfrm>
        </p:spPr>
        <p:txBody>
          <a:bodyPr/>
          <a:lstStyle/>
          <a:p>
            <a:pPr>
              <a:spcBef>
                <a:spcPct val="0"/>
              </a:spcBef>
            </a:pPr>
            <a:r>
              <a:rPr lang="en-US" altLang="en-US" dirty="0">
                <a:ea typeface="ＭＳ Ｐゴシック" panose="020B0600070205080204" pitchFamily="34" charset="-128"/>
              </a:rPr>
              <a:t>An Isoquant Map</a:t>
            </a:r>
          </a:p>
          <a:p>
            <a:pPr>
              <a:spcBef>
                <a:spcPct val="0"/>
              </a:spcBef>
            </a:pPr>
            <a:endParaRPr lang="en-US" altLang="en-US" dirty="0">
              <a:ea typeface="ＭＳ Ｐゴシック" panose="020B0600070205080204" pitchFamily="34" charset="-128"/>
            </a:endParaRPr>
          </a:p>
          <a:p>
            <a:pPr>
              <a:spcBef>
                <a:spcPct val="0"/>
              </a:spcBef>
            </a:pPr>
            <a:endParaRPr lang="en-US" altLang="en-US" dirty="0">
              <a:ea typeface="ＭＳ Ｐゴシック" panose="020B0600070205080204" pitchFamily="34" charset="-128"/>
            </a:endParaRPr>
          </a:p>
        </p:txBody>
      </p:sp>
      <p:sp>
        <p:nvSpPr>
          <p:cNvPr id="30724" name="Slide Number Placeholder 4">
            <a:extLst>
              <a:ext uri="{FF2B5EF4-FFF2-40B4-BE49-F238E27FC236}">
                <a16:creationId xmlns:a16="http://schemas.microsoft.com/office/drawing/2014/main" id="{15B68AFD-E2A2-A142-973C-2729867D0399}"/>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EBED1B72-3487-C142-B15B-241C3BA22F5A}" type="slidenum">
              <a:rPr lang="en-US" altLang="en-US" sz="1200"/>
              <a:pPr eaLnBrk="1" hangingPunct="1"/>
              <a:t>14</a:t>
            </a:fld>
            <a:endParaRPr lang="en-US" altLang="en-US" sz="1200"/>
          </a:p>
        </p:txBody>
      </p:sp>
      <p:sp>
        <p:nvSpPr>
          <p:cNvPr id="30725" name="Footer Placeholder 5">
            <a:extLst>
              <a:ext uri="{FF2B5EF4-FFF2-40B4-BE49-F238E27FC236}">
                <a16:creationId xmlns:a16="http://schemas.microsoft.com/office/drawing/2014/main" id="{EA221794-BB1D-C04E-B614-6D832933D410}"/>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pSp>
        <p:nvGrpSpPr>
          <p:cNvPr id="13" name="Group 40">
            <a:extLst>
              <a:ext uri="{FF2B5EF4-FFF2-40B4-BE49-F238E27FC236}">
                <a16:creationId xmlns:a16="http://schemas.microsoft.com/office/drawing/2014/main" id="{BE3BF377-F85F-EE43-A32D-DD8CA1776752}"/>
              </a:ext>
            </a:extLst>
          </p:cNvPr>
          <p:cNvGrpSpPr>
            <a:grpSpLocks/>
          </p:cNvGrpSpPr>
          <p:nvPr/>
        </p:nvGrpSpPr>
        <p:grpSpPr bwMode="auto">
          <a:xfrm>
            <a:off x="1384300" y="1028700"/>
            <a:ext cx="5232400" cy="3652838"/>
            <a:chOff x="1383708" y="1028773"/>
            <a:chExt cx="5233253" cy="3652411"/>
          </a:xfrm>
        </p:grpSpPr>
        <p:grpSp>
          <p:nvGrpSpPr>
            <p:cNvPr id="30754" name="Group 29">
              <a:extLst>
                <a:ext uri="{FF2B5EF4-FFF2-40B4-BE49-F238E27FC236}">
                  <a16:creationId xmlns:a16="http://schemas.microsoft.com/office/drawing/2014/main" id="{2EEA286B-E482-304B-92FC-BCDB2AF8661B}"/>
                </a:ext>
              </a:extLst>
            </p:cNvPr>
            <p:cNvGrpSpPr>
              <a:grpSpLocks/>
            </p:cNvGrpSpPr>
            <p:nvPr/>
          </p:nvGrpSpPr>
          <p:grpSpPr bwMode="auto">
            <a:xfrm>
              <a:off x="2391770" y="4214885"/>
              <a:ext cx="4225191" cy="466299"/>
              <a:chOff x="2391770" y="4542437"/>
              <a:chExt cx="4225191" cy="466299"/>
            </a:xfrm>
          </p:grpSpPr>
          <p:sp>
            <p:nvSpPr>
              <p:cNvPr id="30758" name="Line 5">
                <a:extLst>
                  <a:ext uri="{FF2B5EF4-FFF2-40B4-BE49-F238E27FC236}">
                    <a16:creationId xmlns:a16="http://schemas.microsoft.com/office/drawing/2014/main" id="{ADEBDAD1-20A3-4647-BF87-AC91CEC31788}"/>
                  </a:ext>
                </a:extLst>
              </p:cNvPr>
              <p:cNvSpPr>
                <a:spLocks noChangeShapeType="1"/>
              </p:cNvSpPr>
              <p:nvPr/>
            </p:nvSpPr>
            <p:spPr bwMode="auto">
              <a:xfrm>
                <a:off x="2391770" y="4542437"/>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0759" name="Text Box 6">
                <a:extLst>
                  <a:ext uri="{FF2B5EF4-FFF2-40B4-BE49-F238E27FC236}">
                    <a16:creationId xmlns:a16="http://schemas.microsoft.com/office/drawing/2014/main" id="{364DBEFB-61DA-2A4B-B51F-677DFDBB50FC}"/>
                  </a:ext>
                </a:extLst>
              </p:cNvPr>
              <p:cNvSpPr txBox="1">
                <a:spLocks noChangeArrowheads="1"/>
              </p:cNvSpPr>
              <p:nvPr/>
            </p:nvSpPr>
            <p:spPr bwMode="auto">
              <a:xfrm>
                <a:off x="5277111" y="4642024"/>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a:t> </a:t>
                </a:r>
                <a:r>
                  <a:rPr lang="en-US" altLang="en-US" sz="1800"/>
                  <a:t>per period</a:t>
                </a:r>
              </a:p>
            </p:txBody>
          </p:sp>
        </p:grpSp>
        <p:grpSp>
          <p:nvGrpSpPr>
            <p:cNvPr id="30755" name="Group 30">
              <a:extLst>
                <a:ext uri="{FF2B5EF4-FFF2-40B4-BE49-F238E27FC236}">
                  <a16:creationId xmlns:a16="http://schemas.microsoft.com/office/drawing/2014/main" id="{E99C8A30-68C6-824B-8C8E-F1F75EA31969}"/>
                </a:ext>
              </a:extLst>
            </p:cNvPr>
            <p:cNvGrpSpPr>
              <a:grpSpLocks/>
            </p:cNvGrpSpPr>
            <p:nvPr/>
          </p:nvGrpSpPr>
          <p:grpSpPr bwMode="auto">
            <a:xfrm>
              <a:off x="1383708" y="1028773"/>
              <a:ext cx="1390650" cy="3186112"/>
              <a:chOff x="1383708" y="1356325"/>
              <a:chExt cx="1390650" cy="3186112"/>
            </a:xfrm>
          </p:grpSpPr>
          <p:sp>
            <p:nvSpPr>
              <p:cNvPr id="30756" name="Line 4">
                <a:extLst>
                  <a:ext uri="{FF2B5EF4-FFF2-40B4-BE49-F238E27FC236}">
                    <a16:creationId xmlns:a16="http://schemas.microsoft.com/office/drawing/2014/main" id="{DE2A74B0-3894-EC41-9971-28CBC29EAC62}"/>
                  </a:ext>
                </a:extLst>
              </p:cNvPr>
              <p:cNvSpPr>
                <a:spLocks noChangeShapeType="1"/>
              </p:cNvSpPr>
              <p:nvPr/>
            </p:nvSpPr>
            <p:spPr bwMode="auto">
              <a:xfrm>
                <a:off x="2391770" y="1723037"/>
                <a:ext cx="0" cy="281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0757" name="Text Box 7">
                <a:extLst>
                  <a:ext uri="{FF2B5EF4-FFF2-40B4-BE49-F238E27FC236}">
                    <a16:creationId xmlns:a16="http://schemas.microsoft.com/office/drawing/2014/main" id="{CE11C9F5-762D-0645-8AE9-26ED08540862}"/>
                  </a:ext>
                </a:extLst>
              </p:cNvPr>
              <p:cNvSpPr txBox="1">
                <a:spLocks noChangeArrowheads="1"/>
              </p:cNvSpPr>
              <p:nvPr/>
            </p:nvSpPr>
            <p:spPr bwMode="auto">
              <a:xfrm>
                <a:off x="1383708" y="1356325"/>
                <a:ext cx="1390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grpSp>
        <p:nvGrpSpPr>
          <p:cNvPr id="32" name="Group 37">
            <a:extLst>
              <a:ext uri="{FF2B5EF4-FFF2-40B4-BE49-F238E27FC236}">
                <a16:creationId xmlns:a16="http://schemas.microsoft.com/office/drawing/2014/main" id="{DA4DA3D6-0968-FA4E-AAE4-E35DBD5C26BB}"/>
              </a:ext>
            </a:extLst>
          </p:cNvPr>
          <p:cNvGrpSpPr>
            <a:grpSpLocks/>
          </p:cNvGrpSpPr>
          <p:nvPr/>
        </p:nvGrpSpPr>
        <p:grpSpPr bwMode="auto">
          <a:xfrm>
            <a:off x="2697163" y="1547813"/>
            <a:ext cx="3352800" cy="2257425"/>
            <a:chOff x="2696570" y="1875437"/>
            <a:chExt cx="3352800" cy="2257941"/>
          </a:xfrm>
        </p:grpSpPr>
        <p:sp>
          <p:nvSpPr>
            <p:cNvPr id="30752" name="Freeform 12">
              <a:extLst>
                <a:ext uri="{FF2B5EF4-FFF2-40B4-BE49-F238E27FC236}">
                  <a16:creationId xmlns:a16="http://schemas.microsoft.com/office/drawing/2014/main" id="{97254EBD-2A3E-E543-891B-DCC3BCE232AE}"/>
                </a:ext>
              </a:extLst>
            </p:cNvPr>
            <p:cNvSpPr>
              <a:spLocks/>
            </p:cNvSpPr>
            <p:nvPr/>
          </p:nvSpPr>
          <p:spPr bwMode="auto">
            <a:xfrm>
              <a:off x="2696570" y="1875437"/>
              <a:ext cx="2362200" cy="1981200"/>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177B2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0753" name="Text Box 21">
              <a:extLst>
                <a:ext uri="{FF2B5EF4-FFF2-40B4-BE49-F238E27FC236}">
                  <a16:creationId xmlns:a16="http://schemas.microsoft.com/office/drawing/2014/main" id="{0E6AE30D-2078-314B-B116-7061741AE4E4}"/>
                </a:ext>
              </a:extLst>
            </p:cNvPr>
            <p:cNvSpPr txBox="1">
              <a:spLocks noChangeArrowheads="1"/>
            </p:cNvSpPr>
            <p:nvPr/>
          </p:nvSpPr>
          <p:spPr bwMode="auto">
            <a:xfrm>
              <a:off x="5058770" y="3764046"/>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10</a:t>
              </a:r>
            </a:p>
          </p:txBody>
        </p:sp>
      </p:grpSp>
      <p:grpSp>
        <p:nvGrpSpPr>
          <p:cNvPr id="33" name="Group 35">
            <a:extLst>
              <a:ext uri="{FF2B5EF4-FFF2-40B4-BE49-F238E27FC236}">
                <a16:creationId xmlns:a16="http://schemas.microsoft.com/office/drawing/2014/main" id="{59925A2D-C700-494D-8939-7CD9EFC6E759}"/>
              </a:ext>
            </a:extLst>
          </p:cNvPr>
          <p:cNvGrpSpPr>
            <a:grpSpLocks/>
          </p:cNvGrpSpPr>
          <p:nvPr/>
        </p:nvGrpSpPr>
        <p:grpSpPr bwMode="auto">
          <a:xfrm>
            <a:off x="1858963" y="2808288"/>
            <a:ext cx="1447800" cy="368300"/>
            <a:chOff x="1858370" y="3135369"/>
            <a:chExt cx="1447800" cy="369332"/>
          </a:xfrm>
        </p:grpSpPr>
        <p:sp>
          <p:nvSpPr>
            <p:cNvPr id="30750" name="Text Box 9">
              <a:extLst>
                <a:ext uri="{FF2B5EF4-FFF2-40B4-BE49-F238E27FC236}">
                  <a16:creationId xmlns:a16="http://schemas.microsoft.com/office/drawing/2014/main" id="{E46606A7-EEE5-A444-A0F5-C5CA72B1EACC}"/>
                </a:ext>
              </a:extLst>
            </p:cNvPr>
            <p:cNvSpPr txBox="1">
              <a:spLocks noChangeArrowheads="1"/>
            </p:cNvSpPr>
            <p:nvPr/>
          </p:nvSpPr>
          <p:spPr bwMode="auto">
            <a:xfrm>
              <a:off x="1858370" y="3135369"/>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i="1" baseline="-25000"/>
                <a:t>A</a:t>
              </a:r>
              <a:endParaRPr lang="en-US" altLang="en-US" sz="1800" i="1"/>
            </a:p>
          </p:txBody>
        </p:sp>
        <p:sp>
          <p:nvSpPr>
            <p:cNvPr id="30751" name="Line 11">
              <a:extLst>
                <a:ext uri="{FF2B5EF4-FFF2-40B4-BE49-F238E27FC236}">
                  <a16:creationId xmlns:a16="http://schemas.microsoft.com/office/drawing/2014/main" id="{BAEE9B21-C8D8-C54B-BBD0-06078AA606EF}"/>
                </a:ext>
              </a:extLst>
            </p:cNvPr>
            <p:cNvSpPr>
              <a:spLocks noChangeShapeType="1"/>
            </p:cNvSpPr>
            <p:nvPr/>
          </p:nvSpPr>
          <p:spPr bwMode="auto">
            <a:xfrm flipH="1">
              <a:off x="2391770" y="3348928"/>
              <a:ext cx="914400" cy="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grpSp>
        <p:nvGrpSpPr>
          <p:cNvPr id="34" name="Group 36">
            <a:extLst>
              <a:ext uri="{FF2B5EF4-FFF2-40B4-BE49-F238E27FC236}">
                <a16:creationId xmlns:a16="http://schemas.microsoft.com/office/drawing/2014/main" id="{1810723C-38A2-754E-A09A-B2F59890413E}"/>
              </a:ext>
            </a:extLst>
          </p:cNvPr>
          <p:cNvGrpSpPr>
            <a:grpSpLocks/>
          </p:cNvGrpSpPr>
          <p:nvPr/>
        </p:nvGrpSpPr>
        <p:grpSpPr bwMode="auto">
          <a:xfrm>
            <a:off x="1858963" y="3330575"/>
            <a:ext cx="2424112" cy="369888"/>
            <a:chOff x="1858370" y="3658584"/>
            <a:chExt cx="2424752" cy="369332"/>
          </a:xfrm>
        </p:grpSpPr>
        <p:sp>
          <p:nvSpPr>
            <p:cNvPr id="30748" name="Line 13">
              <a:extLst>
                <a:ext uri="{FF2B5EF4-FFF2-40B4-BE49-F238E27FC236}">
                  <a16:creationId xmlns:a16="http://schemas.microsoft.com/office/drawing/2014/main" id="{69576237-1501-D049-84DD-C5D72C1EE0FC}"/>
                </a:ext>
              </a:extLst>
            </p:cNvPr>
            <p:cNvSpPr>
              <a:spLocks noChangeShapeType="1"/>
            </p:cNvSpPr>
            <p:nvPr/>
          </p:nvSpPr>
          <p:spPr bwMode="auto">
            <a:xfrm>
              <a:off x="2378122" y="3757793"/>
              <a:ext cx="1905000" cy="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0749" name="Text Box 15">
              <a:extLst>
                <a:ext uri="{FF2B5EF4-FFF2-40B4-BE49-F238E27FC236}">
                  <a16:creationId xmlns:a16="http://schemas.microsoft.com/office/drawing/2014/main" id="{7D051DBB-3A94-3A4C-A929-6F9AC9386F2B}"/>
                </a:ext>
              </a:extLst>
            </p:cNvPr>
            <p:cNvSpPr txBox="1">
              <a:spLocks noChangeArrowheads="1"/>
            </p:cNvSpPr>
            <p:nvPr/>
          </p:nvSpPr>
          <p:spPr bwMode="auto">
            <a:xfrm>
              <a:off x="1858370" y="3658584"/>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i="1" baseline="-25000"/>
                <a:t>B</a:t>
              </a:r>
              <a:endParaRPr lang="en-US" altLang="en-US" sz="1800" i="1"/>
            </a:p>
          </p:txBody>
        </p:sp>
      </p:grpSp>
      <p:grpSp>
        <p:nvGrpSpPr>
          <p:cNvPr id="35" name="Group 34">
            <a:extLst>
              <a:ext uri="{FF2B5EF4-FFF2-40B4-BE49-F238E27FC236}">
                <a16:creationId xmlns:a16="http://schemas.microsoft.com/office/drawing/2014/main" id="{0F8CF997-1FA8-7241-99E3-E4AFB0E3E8BD}"/>
              </a:ext>
            </a:extLst>
          </p:cNvPr>
          <p:cNvGrpSpPr>
            <a:grpSpLocks/>
          </p:cNvGrpSpPr>
          <p:nvPr/>
        </p:nvGrpSpPr>
        <p:grpSpPr bwMode="auto">
          <a:xfrm>
            <a:off x="3078163" y="2641600"/>
            <a:ext cx="750887" cy="1973263"/>
            <a:chOff x="3077570" y="2969406"/>
            <a:chExt cx="751768" cy="1973745"/>
          </a:xfrm>
        </p:grpSpPr>
        <p:sp>
          <p:nvSpPr>
            <p:cNvPr id="30743" name="Text Box 8">
              <a:extLst>
                <a:ext uri="{FF2B5EF4-FFF2-40B4-BE49-F238E27FC236}">
                  <a16:creationId xmlns:a16="http://schemas.microsoft.com/office/drawing/2014/main" id="{E35F299A-1065-B44E-A57F-55C6F5A112E5}"/>
                </a:ext>
              </a:extLst>
            </p:cNvPr>
            <p:cNvSpPr txBox="1">
              <a:spLocks noChangeArrowheads="1"/>
            </p:cNvSpPr>
            <p:nvPr/>
          </p:nvSpPr>
          <p:spPr bwMode="auto">
            <a:xfrm>
              <a:off x="3077570" y="4573819"/>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baseline="-25000"/>
                <a:t>A</a:t>
              </a:r>
              <a:endParaRPr lang="en-US" altLang="en-US" sz="1800" i="1"/>
            </a:p>
          </p:txBody>
        </p:sp>
        <p:sp>
          <p:nvSpPr>
            <p:cNvPr id="30744" name="Line 10">
              <a:extLst>
                <a:ext uri="{FF2B5EF4-FFF2-40B4-BE49-F238E27FC236}">
                  <a16:creationId xmlns:a16="http://schemas.microsoft.com/office/drawing/2014/main" id="{975F7A1A-8E55-894E-AE62-5993FF380C75}"/>
                </a:ext>
              </a:extLst>
            </p:cNvPr>
            <p:cNvSpPr>
              <a:spLocks noChangeShapeType="1"/>
            </p:cNvSpPr>
            <p:nvPr/>
          </p:nvSpPr>
          <p:spPr bwMode="auto">
            <a:xfrm flipV="1">
              <a:off x="3306170" y="3348928"/>
              <a:ext cx="0" cy="1199489"/>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nvGrpSpPr>
            <p:cNvPr id="30745" name="Group 31">
              <a:extLst>
                <a:ext uri="{FF2B5EF4-FFF2-40B4-BE49-F238E27FC236}">
                  <a16:creationId xmlns:a16="http://schemas.microsoft.com/office/drawing/2014/main" id="{2AD4D75A-AFB1-BF4C-9574-E45ADC4B8FA8}"/>
                </a:ext>
              </a:extLst>
            </p:cNvPr>
            <p:cNvGrpSpPr>
              <a:grpSpLocks/>
            </p:cNvGrpSpPr>
            <p:nvPr/>
          </p:nvGrpSpPr>
          <p:grpSpPr bwMode="auto">
            <a:xfrm>
              <a:off x="3270914" y="2969406"/>
              <a:ext cx="558424" cy="393170"/>
              <a:chOff x="3229970" y="2955758"/>
              <a:chExt cx="558424" cy="393170"/>
            </a:xfrm>
          </p:grpSpPr>
          <p:sp>
            <p:nvSpPr>
              <p:cNvPr id="30746" name="Oval 18">
                <a:extLst>
                  <a:ext uri="{FF2B5EF4-FFF2-40B4-BE49-F238E27FC236}">
                    <a16:creationId xmlns:a16="http://schemas.microsoft.com/office/drawing/2014/main" id="{5B3449FF-F5D2-B242-8326-0C30F428E359}"/>
                  </a:ext>
                </a:extLst>
              </p:cNvPr>
              <p:cNvSpPr>
                <a:spLocks noChangeArrowheads="1"/>
              </p:cNvSpPr>
              <p:nvPr/>
            </p:nvSpPr>
            <p:spPr bwMode="auto">
              <a:xfrm>
                <a:off x="3229970" y="3273960"/>
                <a:ext cx="76200" cy="74968"/>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0747" name="Text Box 23">
                <a:extLst>
                  <a:ext uri="{FF2B5EF4-FFF2-40B4-BE49-F238E27FC236}">
                    <a16:creationId xmlns:a16="http://schemas.microsoft.com/office/drawing/2014/main" id="{C7C1F7F3-B4A6-FC46-9176-1DC1E97F5970}"/>
                  </a:ext>
                </a:extLst>
              </p:cNvPr>
              <p:cNvSpPr txBox="1">
                <a:spLocks noChangeArrowheads="1"/>
              </p:cNvSpPr>
              <p:nvPr/>
            </p:nvSpPr>
            <p:spPr bwMode="auto">
              <a:xfrm>
                <a:off x="3254994" y="2955758"/>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b="1"/>
                  <a:t>A</a:t>
                </a:r>
              </a:p>
            </p:txBody>
          </p:sp>
        </p:grpSp>
      </p:grpSp>
      <p:grpSp>
        <p:nvGrpSpPr>
          <p:cNvPr id="37" name="Group 33">
            <a:extLst>
              <a:ext uri="{FF2B5EF4-FFF2-40B4-BE49-F238E27FC236}">
                <a16:creationId xmlns:a16="http://schemas.microsoft.com/office/drawing/2014/main" id="{8B6EF449-1A79-3044-B307-7745E15BDD95}"/>
              </a:ext>
            </a:extLst>
          </p:cNvPr>
          <p:cNvGrpSpPr>
            <a:grpSpLocks/>
          </p:cNvGrpSpPr>
          <p:nvPr/>
        </p:nvGrpSpPr>
        <p:grpSpPr bwMode="auto">
          <a:xfrm>
            <a:off x="3992563" y="3090863"/>
            <a:ext cx="773112" cy="1525587"/>
            <a:chOff x="3991970" y="3418433"/>
            <a:chExt cx="773376" cy="1526280"/>
          </a:xfrm>
        </p:grpSpPr>
        <p:sp>
          <p:nvSpPr>
            <p:cNvPr id="30738" name="Line 14">
              <a:extLst>
                <a:ext uri="{FF2B5EF4-FFF2-40B4-BE49-F238E27FC236}">
                  <a16:creationId xmlns:a16="http://schemas.microsoft.com/office/drawing/2014/main" id="{D93BC884-D8A3-344F-8C4B-66ACE120FEA5}"/>
                </a:ext>
              </a:extLst>
            </p:cNvPr>
            <p:cNvSpPr>
              <a:spLocks noChangeShapeType="1"/>
            </p:cNvSpPr>
            <p:nvPr/>
          </p:nvSpPr>
          <p:spPr bwMode="auto">
            <a:xfrm>
              <a:off x="4261514" y="3798737"/>
              <a:ext cx="0" cy="749681"/>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30739" name="Text Box 16">
              <a:extLst>
                <a:ext uri="{FF2B5EF4-FFF2-40B4-BE49-F238E27FC236}">
                  <a16:creationId xmlns:a16="http://schemas.microsoft.com/office/drawing/2014/main" id="{7B462859-9163-3E48-A29B-E54C73C4B5DD}"/>
                </a:ext>
              </a:extLst>
            </p:cNvPr>
            <p:cNvSpPr txBox="1">
              <a:spLocks noChangeArrowheads="1"/>
            </p:cNvSpPr>
            <p:nvPr/>
          </p:nvSpPr>
          <p:spPr bwMode="auto">
            <a:xfrm>
              <a:off x="3991970" y="4575381"/>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baseline="-25000"/>
                <a:t>B</a:t>
              </a:r>
              <a:endParaRPr lang="en-US" altLang="en-US" sz="1800" i="1"/>
            </a:p>
          </p:txBody>
        </p:sp>
        <p:grpSp>
          <p:nvGrpSpPr>
            <p:cNvPr id="30740" name="Group 32">
              <a:extLst>
                <a:ext uri="{FF2B5EF4-FFF2-40B4-BE49-F238E27FC236}">
                  <a16:creationId xmlns:a16="http://schemas.microsoft.com/office/drawing/2014/main" id="{8BAB09D0-D869-4B43-B3FE-95757541068C}"/>
                </a:ext>
              </a:extLst>
            </p:cNvPr>
            <p:cNvGrpSpPr>
              <a:grpSpLocks/>
            </p:cNvGrpSpPr>
            <p:nvPr/>
          </p:nvGrpSpPr>
          <p:grpSpPr bwMode="auto">
            <a:xfrm>
              <a:off x="4220570" y="3418433"/>
              <a:ext cx="544776" cy="380304"/>
              <a:chOff x="4220570" y="3418433"/>
              <a:chExt cx="544776" cy="380304"/>
            </a:xfrm>
          </p:grpSpPr>
          <p:sp>
            <p:nvSpPr>
              <p:cNvPr id="30741" name="Oval 19">
                <a:extLst>
                  <a:ext uri="{FF2B5EF4-FFF2-40B4-BE49-F238E27FC236}">
                    <a16:creationId xmlns:a16="http://schemas.microsoft.com/office/drawing/2014/main" id="{0A0036E6-047A-5845-84D0-FAFBA8C474EB}"/>
                  </a:ext>
                </a:extLst>
              </p:cNvPr>
              <p:cNvSpPr>
                <a:spLocks noChangeArrowheads="1"/>
              </p:cNvSpPr>
              <p:nvPr/>
            </p:nvSpPr>
            <p:spPr bwMode="auto">
              <a:xfrm>
                <a:off x="4220570" y="3723769"/>
                <a:ext cx="76200" cy="74968"/>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0742" name="Text Box 24">
                <a:extLst>
                  <a:ext uri="{FF2B5EF4-FFF2-40B4-BE49-F238E27FC236}">
                    <a16:creationId xmlns:a16="http://schemas.microsoft.com/office/drawing/2014/main" id="{C189719F-7B40-F441-9ED3-4C638D18AED0}"/>
                  </a:ext>
                </a:extLst>
              </p:cNvPr>
              <p:cNvSpPr txBox="1">
                <a:spLocks noChangeArrowheads="1"/>
              </p:cNvSpPr>
              <p:nvPr/>
            </p:nvSpPr>
            <p:spPr bwMode="auto">
              <a:xfrm>
                <a:off x="4231946" y="3418433"/>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b="1"/>
                  <a:t>B</a:t>
                </a:r>
              </a:p>
            </p:txBody>
          </p:sp>
        </p:grpSp>
      </p:grpSp>
      <p:grpSp>
        <p:nvGrpSpPr>
          <p:cNvPr id="39" name="Group 38">
            <a:extLst>
              <a:ext uri="{FF2B5EF4-FFF2-40B4-BE49-F238E27FC236}">
                <a16:creationId xmlns:a16="http://schemas.microsoft.com/office/drawing/2014/main" id="{170450F5-F283-6040-8FC0-0415D00CEAC8}"/>
              </a:ext>
            </a:extLst>
          </p:cNvPr>
          <p:cNvGrpSpPr>
            <a:grpSpLocks/>
          </p:cNvGrpSpPr>
          <p:nvPr/>
        </p:nvGrpSpPr>
        <p:grpSpPr bwMode="auto">
          <a:xfrm>
            <a:off x="3006725" y="1314450"/>
            <a:ext cx="3352800" cy="2122488"/>
            <a:chOff x="3007057" y="1642753"/>
            <a:chExt cx="3352800" cy="2122148"/>
          </a:xfrm>
        </p:grpSpPr>
        <p:sp>
          <p:nvSpPr>
            <p:cNvPr id="30736" name="Text Box 18">
              <a:extLst>
                <a:ext uri="{FF2B5EF4-FFF2-40B4-BE49-F238E27FC236}">
                  <a16:creationId xmlns:a16="http://schemas.microsoft.com/office/drawing/2014/main" id="{4D3849EB-5FCA-DA48-A9B5-E83B1ED41426}"/>
                </a:ext>
              </a:extLst>
            </p:cNvPr>
            <p:cNvSpPr txBox="1">
              <a:spLocks noChangeArrowheads="1"/>
            </p:cNvSpPr>
            <p:nvPr/>
          </p:nvSpPr>
          <p:spPr bwMode="auto">
            <a:xfrm>
              <a:off x="5369257" y="3395569"/>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20</a:t>
              </a:r>
            </a:p>
          </p:txBody>
        </p:sp>
        <p:sp>
          <p:nvSpPr>
            <p:cNvPr id="30737" name="Freeform 22">
              <a:extLst>
                <a:ext uri="{FF2B5EF4-FFF2-40B4-BE49-F238E27FC236}">
                  <a16:creationId xmlns:a16="http://schemas.microsoft.com/office/drawing/2014/main" id="{AB4B65BF-269B-C947-859B-D17E6743FF70}"/>
                </a:ext>
              </a:extLst>
            </p:cNvPr>
            <p:cNvSpPr>
              <a:spLocks/>
            </p:cNvSpPr>
            <p:nvPr/>
          </p:nvSpPr>
          <p:spPr bwMode="auto">
            <a:xfrm>
              <a:off x="3007057" y="1642753"/>
              <a:ext cx="2362200" cy="1912289"/>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177B2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grpSp>
        <p:nvGrpSpPr>
          <p:cNvPr id="40" name="Group 39">
            <a:extLst>
              <a:ext uri="{FF2B5EF4-FFF2-40B4-BE49-F238E27FC236}">
                <a16:creationId xmlns:a16="http://schemas.microsoft.com/office/drawing/2014/main" id="{2CF4ACB3-6F3B-074F-9B4F-199D811CD49F}"/>
              </a:ext>
            </a:extLst>
          </p:cNvPr>
          <p:cNvGrpSpPr>
            <a:grpSpLocks/>
          </p:cNvGrpSpPr>
          <p:nvPr/>
        </p:nvGrpSpPr>
        <p:grpSpPr bwMode="auto">
          <a:xfrm>
            <a:off x="3459163" y="949325"/>
            <a:ext cx="3352800" cy="2039938"/>
            <a:chOff x="3459707" y="1276538"/>
            <a:chExt cx="3352800" cy="2040260"/>
          </a:xfrm>
        </p:grpSpPr>
        <p:sp>
          <p:nvSpPr>
            <p:cNvPr id="30734" name="Text Box 18">
              <a:extLst>
                <a:ext uri="{FF2B5EF4-FFF2-40B4-BE49-F238E27FC236}">
                  <a16:creationId xmlns:a16="http://schemas.microsoft.com/office/drawing/2014/main" id="{189D0E27-9928-3C45-8CEB-1CD12E2D577A}"/>
                </a:ext>
              </a:extLst>
            </p:cNvPr>
            <p:cNvSpPr txBox="1">
              <a:spLocks noChangeArrowheads="1"/>
            </p:cNvSpPr>
            <p:nvPr/>
          </p:nvSpPr>
          <p:spPr bwMode="auto">
            <a:xfrm>
              <a:off x="5821907" y="2947466"/>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30</a:t>
              </a:r>
            </a:p>
          </p:txBody>
        </p:sp>
        <p:sp>
          <p:nvSpPr>
            <p:cNvPr id="30735" name="Freeform 22">
              <a:extLst>
                <a:ext uri="{FF2B5EF4-FFF2-40B4-BE49-F238E27FC236}">
                  <a16:creationId xmlns:a16="http://schemas.microsoft.com/office/drawing/2014/main" id="{6E5739C7-1817-3A4A-A14C-645D823BF750}"/>
                </a:ext>
              </a:extLst>
            </p:cNvPr>
            <p:cNvSpPr>
              <a:spLocks/>
            </p:cNvSpPr>
            <p:nvPr/>
          </p:nvSpPr>
          <p:spPr bwMode="auto">
            <a:xfrm>
              <a:off x="3459707" y="1276538"/>
              <a:ext cx="2362200" cy="1912289"/>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177B2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left)">
                                      <p:cBhvr>
                                        <p:cTn id="19" dur="500"/>
                                        <p:tgtEl>
                                          <p:spTgt spid="40"/>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nodeType="afterGroup">
                            <p:stCondLst>
                              <p:cond delay="2500"/>
                            </p:stCondLst>
                            <p:childTnLst>
                              <p:par>
                                <p:cTn id="25" presetID="22" presetClass="entr" presetSubtype="1"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nodeType="afterGroup">
                            <p:stCondLst>
                              <p:cond delay="3500"/>
                            </p:stCondLst>
                            <p:childTnLst>
                              <p:par>
                                <p:cTn id="33" presetID="22" presetClass="entr" presetSubtype="1"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up)">
                                      <p:cBhvr>
                                        <p:cTn id="3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D835912E-09FC-8845-9791-B3BB59972432}"/>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Marginal Rate of Technical Substitution</a:t>
            </a:r>
          </a:p>
        </p:txBody>
      </p:sp>
      <p:sp>
        <p:nvSpPr>
          <p:cNvPr id="31746" name="Rectangle 3">
            <a:extLst>
              <a:ext uri="{FF2B5EF4-FFF2-40B4-BE49-F238E27FC236}">
                <a16:creationId xmlns:a16="http://schemas.microsoft.com/office/drawing/2014/main" id="{D7EF411F-E0DB-504B-9716-C1913BDE6A3F}"/>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Marginal rate of technical substitution (</a:t>
            </a:r>
            <a:r>
              <a:rPr lang="en-US" altLang="en-US" i="1" dirty="0" err="1">
                <a:ea typeface="ＭＳ Ｐゴシック" panose="020B0600070205080204" pitchFamily="34" charset="-128"/>
              </a:rPr>
              <a:t>RTS</a:t>
            </a:r>
            <a:r>
              <a:rPr lang="en-US" altLang="en-US" i="1" baseline="-25000" dirty="0" err="1">
                <a:ea typeface="ＭＳ Ｐゴシック" panose="020B0600070205080204" pitchFamily="34" charset="-128"/>
              </a:rPr>
              <a:t>lk</a:t>
            </a:r>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Shows the rate at which labor can be substituted for capital</a:t>
            </a:r>
          </a:p>
          <a:p>
            <a:pPr marL="457200" lvl="1" indent="0">
              <a:buNone/>
            </a:pPr>
            <a:r>
              <a:rPr lang="en-US" altLang="en-US" dirty="0">
                <a:ea typeface="ＭＳ Ｐゴシック" panose="020B0600070205080204" pitchFamily="34" charset="-128"/>
              </a:rPr>
              <a:t>    holding output constant along an isoquant</a:t>
            </a:r>
          </a:p>
        </p:txBody>
      </p:sp>
      <p:sp>
        <p:nvSpPr>
          <p:cNvPr id="31747" name="Slide Number Placeholder 4">
            <a:extLst>
              <a:ext uri="{FF2B5EF4-FFF2-40B4-BE49-F238E27FC236}">
                <a16:creationId xmlns:a16="http://schemas.microsoft.com/office/drawing/2014/main" id="{2A1CF84D-FC18-B941-B4BA-68777BC8964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B360E5D-B53E-864C-90F4-8E1A30274A68}" type="slidenum">
              <a:rPr lang="en-US" altLang="en-US" sz="1200"/>
              <a:pPr eaLnBrk="1" hangingPunct="1"/>
              <a:t>15</a:t>
            </a:fld>
            <a:endParaRPr lang="en-US" altLang="en-US" sz="1200"/>
          </a:p>
        </p:txBody>
      </p:sp>
      <p:sp>
        <p:nvSpPr>
          <p:cNvPr id="31748" name="Footer Placeholder 5">
            <a:extLst>
              <a:ext uri="{FF2B5EF4-FFF2-40B4-BE49-F238E27FC236}">
                <a16:creationId xmlns:a16="http://schemas.microsoft.com/office/drawing/2014/main" id="{DBF6DC07-6232-E34C-B646-4A217006ACBD}"/>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73444" name="Object 2">
            <a:extLst>
              <a:ext uri="{FF2B5EF4-FFF2-40B4-BE49-F238E27FC236}">
                <a16:creationId xmlns:a16="http://schemas.microsoft.com/office/drawing/2014/main" id="{F8157891-F49A-1549-B9F0-7669663FF26A}"/>
              </a:ext>
            </a:extLst>
          </p:cNvPr>
          <p:cNvGraphicFramePr>
            <a:graphicFrameLocks noChangeAspect="1"/>
          </p:cNvGraphicFramePr>
          <p:nvPr/>
        </p:nvGraphicFramePr>
        <p:xfrm>
          <a:off x="2020888" y="4005263"/>
          <a:ext cx="3846512" cy="1193800"/>
        </p:xfrm>
        <a:graphic>
          <a:graphicData uri="http://schemas.openxmlformats.org/presentationml/2006/ole">
            <mc:AlternateContent xmlns:mc="http://schemas.openxmlformats.org/markup-compatibility/2006">
              <mc:Choice xmlns:v="urn:schemas-microsoft-com:vml" Requires="v">
                <p:oleObj spid="_x0000_s31792" name="Equation" r:id="rId3" imgW="34810700" imgH="10820400" progId="Equation.DSMT4">
                  <p:embed/>
                </p:oleObj>
              </mc:Choice>
              <mc:Fallback>
                <p:oleObj name="Equation" r:id="rId3" imgW="34810700" imgH="108204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0888" y="4005263"/>
                        <a:ext cx="3846512" cy="1193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73444"/>
                                        </p:tgtEl>
                                        <p:attrNameLst>
                                          <p:attrName>style.visibility</p:attrName>
                                        </p:attrNameLst>
                                      </p:cBhvr>
                                      <p:to>
                                        <p:strVal val="visible"/>
                                      </p:to>
                                    </p:set>
                                    <p:animEffect transition="in" filter="wipe(left)">
                                      <p:cBhvr>
                                        <p:cTn id="7" dur="500"/>
                                        <p:tgtEl>
                                          <p:spTgt spid="573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6B87FE1A-5A43-514F-93F3-7E864AAACDD0}"/>
              </a:ext>
            </a:extLst>
          </p:cNvPr>
          <p:cNvSpPr>
            <a:spLocks noGrp="1" noChangeArrowheads="1"/>
          </p:cNvSpPr>
          <p:nvPr>
            <p:ph type="title"/>
          </p:nvPr>
        </p:nvSpPr>
        <p:spPr>
          <a:xfrm>
            <a:off x="182563" y="0"/>
            <a:ext cx="8778875" cy="962025"/>
          </a:xfrm>
        </p:spPr>
        <p:txBody>
          <a:bodyPr/>
          <a:lstStyle/>
          <a:p>
            <a:r>
              <a:rPr lang="en-US" altLang="en-US" i="1">
                <a:ea typeface="ＭＳ Ｐゴシック" panose="020B0600070205080204" pitchFamily="34" charset="-128"/>
              </a:rPr>
              <a:t>RTS</a:t>
            </a:r>
            <a:r>
              <a:rPr lang="en-US" altLang="en-US">
                <a:ea typeface="ＭＳ Ｐゴシック" panose="020B0600070205080204" pitchFamily="34" charset="-128"/>
              </a:rPr>
              <a:t> and Marginal Productivities</a:t>
            </a:r>
            <a:endParaRPr lang="en-US" altLang="en-US" i="1">
              <a:ea typeface="ＭＳ Ｐゴシック" panose="020B0600070205080204" pitchFamily="34" charset="-128"/>
            </a:endParaRPr>
          </a:p>
        </p:txBody>
      </p:sp>
      <p:sp>
        <p:nvSpPr>
          <p:cNvPr id="32770" name="Rectangle 3">
            <a:extLst>
              <a:ext uri="{FF2B5EF4-FFF2-40B4-BE49-F238E27FC236}">
                <a16:creationId xmlns:a16="http://schemas.microsoft.com/office/drawing/2014/main" id="{EE96E0B7-5544-204D-AEB5-E133879B833B}"/>
              </a:ext>
            </a:extLst>
          </p:cNvPr>
          <p:cNvSpPr>
            <a:spLocks noGrp="1" noChangeArrowheads="1"/>
          </p:cNvSpPr>
          <p:nvPr>
            <p:ph idx="1"/>
          </p:nvPr>
        </p:nvSpPr>
        <p:spPr/>
        <p:txBody>
          <a:bodyPr/>
          <a:lstStyle/>
          <a:p>
            <a:r>
              <a:rPr lang="en-US" altLang="en-US">
                <a:ea typeface="ＭＳ Ｐゴシック" panose="020B0600070205080204" pitchFamily="34" charset="-128"/>
              </a:rPr>
              <a:t>Total differential of the production function:</a:t>
            </a:r>
          </a:p>
        </p:txBody>
      </p:sp>
      <p:sp>
        <p:nvSpPr>
          <p:cNvPr id="32771" name="Slide Number Placeholder 7">
            <a:extLst>
              <a:ext uri="{FF2B5EF4-FFF2-40B4-BE49-F238E27FC236}">
                <a16:creationId xmlns:a16="http://schemas.microsoft.com/office/drawing/2014/main" id="{6C8A2085-8B5D-5F4C-9759-EDDE88ABE27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9A82BEB-90F5-1448-A8A7-6A4BB93D3A27}" type="slidenum">
              <a:rPr lang="en-US" altLang="en-US" sz="1200"/>
              <a:pPr eaLnBrk="1" hangingPunct="1"/>
              <a:t>16</a:t>
            </a:fld>
            <a:endParaRPr lang="en-US" altLang="en-US" sz="1200"/>
          </a:p>
        </p:txBody>
      </p:sp>
      <p:sp>
        <p:nvSpPr>
          <p:cNvPr id="32772" name="Footer Placeholder 8">
            <a:extLst>
              <a:ext uri="{FF2B5EF4-FFF2-40B4-BE49-F238E27FC236}">
                <a16:creationId xmlns:a16="http://schemas.microsoft.com/office/drawing/2014/main" id="{AA7E43BA-504F-8A47-86B2-1EC36BC82F4E}"/>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74468" name="Object 2">
            <a:extLst>
              <a:ext uri="{FF2B5EF4-FFF2-40B4-BE49-F238E27FC236}">
                <a16:creationId xmlns:a16="http://schemas.microsoft.com/office/drawing/2014/main" id="{13E25E06-2A0A-D943-B2BD-5FAB648A2545}"/>
              </a:ext>
            </a:extLst>
          </p:cNvPr>
          <p:cNvGraphicFramePr>
            <a:graphicFrameLocks noChangeAspect="1"/>
          </p:cNvGraphicFramePr>
          <p:nvPr/>
        </p:nvGraphicFramePr>
        <p:xfrm>
          <a:off x="1341438" y="2216150"/>
          <a:ext cx="6416675" cy="1004888"/>
        </p:xfrm>
        <a:graphic>
          <a:graphicData uri="http://schemas.openxmlformats.org/presentationml/2006/ole">
            <mc:AlternateContent xmlns:mc="http://schemas.openxmlformats.org/markup-compatibility/2006">
              <mc:Choice xmlns:v="urn:schemas-microsoft-com:vml" Requires="v">
                <p:oleObj spid="_x0000_s32860" name="Equation" r:id="rId3" imgW="57632600" imgH="9067800" progId="Equation.DSMT4">
                  <p:embed/>
                </p:oleObj>
              </mc:Choice>
              <mc:Fallback>
                <p:oleObj name="Equation" r:id="rId3" imgW="57632600" imgH="9067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438" y="2216150"/>
                        <a:ext cx="6416675"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74469" name="Rectangle 5">
            <a:extLst>
              <a:ext uri="{FF2B5EF4-FFF2-40B4-BE49-F238E27FC236}">
                <a16:creationId xmlns:a16="http://schemas.microsoft.com/office/drawing/2014/main" id="{6049D295-58F9-5E48-8D3D-4F148673A810}"/>
              </a:ext>
            </a:extLst>
          </p:cNvPr>
          <p:cNvSpPr>
            <a:spLocks noChangeArrowheads="1"/>
          </p:cNvSpPr>
          <p:nvPr/>
        </p:nvSpPr>
        <p:spPr bwMode="auto">
          <a:xfrm>
            <a:off x="277813" y="3233738"/>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Tx/>
              <a:buChar char="•"/>
            </a:pPr>
            <a:r>
              <a:rPr lang="en-US" altLang="en-US" sz="2800">
                <a:solidFill>
                  <a:srgbClr val="000099"/>
                </a:solidFill>
              </a:rPr>
              <a:t>Along an isoquant dq = 0, so</a:t>
            </a:r>
          </a:p>
        </p:txBody>
      </p:sp>
      <p:graphicFrame>
        <p:nvGraphicFramePr>
          <p:cNvPr id="574470" name="Object 3">
            <a:extLst>
              <a:ext uri="{FF2B5EF4-FFF2-40B4-BE49-F238E27FC236}">
                <a16:creationId xmlns:a16="http://schemas.microsoft.com/office/drawing/2014/main" id="{2EFD3A77-AF89-F34C-92CC-A999719C9CA9}"/>
              </a:ext>
            </a:extLst>
          </p:cNvPr>
          <p:cNvGraphicFramePr>
            <a:graphicFrameLocks noChangeAspect="1"/>
          </p:cNvGraphicFramePr>
          <p:nvPr/>
        </p:nvGraphicFramePr>
        <p:xfrm>
          <a:off x="1274763" y="4027488"/>
          <a:ext cx="4918075" cy="1773237"/>
        </p:xfrm>
        <a:graphic>
          <a:graphicData uri="http://schemas.openxmlformats.org/presentationml/2006/ole">
            <mc:AlternateContent xmlns:mc="http://schemas.openxmlformats.org/markup-compatibility/2006">
              <mc:Choice xmlns:v="urn:schemas-microsoft-com:vml" Requires="v">
                <p:oleObj spid="_x0000_s32861" name="Equation" r:id="rId5" imgW="45059600" imgH="16383000" progId="Equation.DSMT4">
                  <p:embed/>
                </p:oleObj>
              </mc:Choice>
              <mc:Fallback>
                <p:oleObj name="Equation" r:id="rId5" imgW="45059600" imgH="16383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4763" y="4027488"/>
                        <a:ext cx="4918075"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74468"/>
                                        </p:tgtEl>
                                        <p:attrNameLst>
                                          <p:attrName>style.visibility</p:attrName>
                                        </p:attrNameLst>
                                      </p:cBhvr>
                                      <p:to>
                                        <p:strVal val="visible"/>
                                      </p:to>
                                    </p:set>
                                    <p:animEffect transition="in" filter="wipe(left)">
                                      <p:cBhvr>
                                        <p:cTn id="7" dur="500"/>
                                        <p:tgtEl>
                                          <p:spTgt spid="57446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74469"/>
                                        </p:tgtEl>
                                        <p:attrNameLst>
                                          <p:attrName>style.visibility</p:attrName>
                                        </p:attrNameLst>
                                      </p:cBhvr>
                                      <p:to>
                                        <p:strVal val="visible"/>
                                      </p:to>
                                    </p:set>
                                    <p:animEffect transition="in" filter="wipe(left)">
                                      <p:cBhvr>
                                        <p:cTn id="11" dur="500"/>
                                        <p:tgtEl>
                                          <p:spTgt spid="57446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74470"/>
                                        </p:tgtEl>
                                        <p:attrNameLst>
                                          <p:attrName>style.visibility</p:attrName>
                                        </p:attrNameLst>
                                      </p:cBhvr>
                                      <p:to>
                                        <p:strVal val="visible"/>
                                      </p:to>
                                    </p:set>
                                    <p:animEffect transition="in" filter="wipe(left)">
                                      <p:cBhvr>
                                        <p:cTn id="15" dur="500"/>
                                        <p:tgtEl>
                                          <p:spTgt spid="574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46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47BF0FFA-2B8C-F447-9C23-72785D9D8081}"/>
              </a:ext>
            </a:extLst>
          </p:cNvPr>
          <p:cNvSpPr>
            <a:spLocks noGrp="1" noChangeArrowheads="1"/>
          </p:cNvSpPr>
          <p:nvPr>
            <p:ph type="title"/>
          </p:nvPr>
        </p:nvSpPr>
        <p:spPr>
          <a:xfrm>
            <a:off x="182563" y="0"/>
            <a:ext cx="8778875" cy="962025"/>
          </a:xfrm>
        </p:spPr>
        <p:txBody>
          <a:bodyPr/>
          <a:lstStyle/>
          <a:p>
            <a:r>
              <a:rPr lang="en-US" altLang="en-US" i="1">
                <a:ea typeface="ＭＳ Ｐゴシック" panose="020B0600070205080204" pitchFamily="34" charset="-128"/>
              </a:rPr>
              <a:t>RTS</a:t>
            </a:r>
            <a:r>
              <a:rPr lang="en-US" altLang="en-US">
                <a:ea typeface="ＭＳ Ｐゴシック" panose="020B0600070205080204" pitchFamily="34" charset="-128"/>
              </a:rPr>
              <a:t> and Marginal Productivities</a:t>
            </a:r>
          </a:p>
        </p:txBody>
      </p:sp>
      <p:sp>
        <p:nvSpPr>
          <p:cNvPr id="33794" name="Rectangle 3">
            <a:extLst>
              <a:ext uri="{FF2B5EF4-FFF2-40B4-BE49-F238E27FC236}">
                <a16:creationId xmlns:a16="http://schemas.microsoft.com/office/drawing/2014/main" id="{5DFE358F-357B-7C42-88F9-CACEC091A09B}"/>
              </a:ext>
            </a:extLst>
          </p:cNvPr>
          <p:cNvSpPr>
            <a:spLocks noGrp="1" noChangeArrowheads="1"/>
          </p:cNvSpPr>
          <p:nvPr>
            <p:ph idx="1"/>
          </p:nvPr>
        </p:nvSpPr>
        <p:spPr/>
        <p:txBody>
          <a:bodyPr/>
          <a:lstStyle/>
          <a:p>
            <a:endParaRPr lang="en-US" altLang="en-US" i="1" dirty="0">
              <a:ea typeface="ＭＳ Ｐゴシック" panose="020B0600070205080204" pitchFamily="34" charset="-128"/>
            </a:endParaRPr>
          </a:p>
          <a:p>
            <a:r>
              <a:rPr lang="en-US" altLang="en-US" i="1" dirty="0">
                <a:ea typeface="ＭＳ Ｐゴシック" panose="020B0600070205080204" pitchFamily="34" charset="-128"/>
              </a:rPr>
              <a:t>RTS</a:t>
            </a:r>
            <a:r>
              <a:rPr lang="en-US" altLang="en-US" dirty="0">
                <a:ea typeface="ＭＳ Ｐゴシック" panose="020B0600070205080204" pitchFamily="34" charset="-128"/>
              </a:rPr>
              <a:t> will be positive (or zero) </a:t>
            </a:r>
          </a:p>
          <a:p>
            <a:pPr lvl="1"/>
            <a:r>
              <a:rPr lang="en-US" altLang="en-US" dirty="0">
                <a:ea typeface="ＭＳ Ｐゴシック" panose="020B0600070205080204" pitchFamily="34" charset="-128"/>
              </a:rPr>
              <a:t>Because </a:t>
            </a:r>
            <a:r>
              <a:rPr lang="en-US" altLang="en-US" i="1" dirty="0" err="1">
                <a:ea typeface="ＭＳ Ｐゴシック" panose="020B0600070205080204" pitchFamily="34" charset="-128"/>
              </a:rPr>
              <a:t>MP</a:t>
            </a:r>
            <a:r>
              <a:rPr lang="en-US" altLang="en-US" i="1" baseline="-25000" dirty="0" err="1">
                <a:ea typeface="ＭＳ Ｐゴシック" panose="020B0600070205080204" pitchFamily="34" charset="-128"/>
              </a:rPr>
              <a:t>l</a:t>
            </a:r>
            <a:r>
              <a:rPr lang="en-US" altLang="en-US" dirty="0">
                <a:ea typeface="ＭＳ Ｐゴシック" panose="020B0600070205080204" pitchFamily="34" charset="-128"/>
              </a:rPr>
              <a:t> and </a:t>
            </a:r>
            <a:r>
              <a:rPr lang="en-US" altLang="en-US" i="1" dirty="0" err="1">
                <a:ea typeface="ＭＳ Ｐゴシック" panose="020B0600070205080204" pitchFamily="34" charset="-128"/>
              </a:rPr>
              <a:t>MP</a:t>
            </a:r>
            <a:r>
              <a:rPr lang="en-US" altLang="en-US" i="1" baseline="-25000" dirty="0" err="1">
                <a:ea typeface="ＭＳ Ｐゴシック" panose="020B0600070205080204" pitchFamily="34" charset="-128"/>
              </a:rPr>
              <a:t>k</a:t>
            </a:r>
            <a:r>
              <a:rPr lang="en-US" altLang="en-US" dirty="0">
                <a:ea typeface="ＭＳ Ｐゴシック" panose="020B0600070205080204" pitchFamily="34" charset="-128"/>
              </a:rPr>
              <a:t> will both be nonnegative</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Diminishing marginal productivity does not imply  diminishing </a:t>
            </a:r>
            <a:r>
              <a:rPr lang="en-US" altLang="en-US" i="1" dirty="0">
                <a:ea typeface="ＭＳ Ｐゴシック" panose="020B0600070205080204" pitchFamily="34" charset="-128"/>
              </a:rPr>
              <a:t>RTS</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Diminishing </a:t>
            </a:r>
            <a:r>
              <a:rPr lang="en-US" altLang="en-US" i="1" dirty="0">
                <a:ea typeface="ＭＳ Ｐゴシック" panose="020B0600070205080204" pitchFamily="34" charset="-128"/>
              </a:rPr>
              <a:t>RTS  ☞  </a:t>
            </a:r>
            <a:r>
              <a:rPr lang="en-US" altLang="en-US" dirty="0">
                <a:ea typeface="ＭＳ Ｐゴシック" panose="020B0600070205080204" pitchFamily="34" charset="-128"/>
              </a:rPr>
              <a:t>isoquants are convex</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analytically: </a:t>
            </a:r>
            <a:r>
              <a:rPr lang="en-US" altLang="en-US" i="1" dirty="0">
                <a:ea typeface="ＭＳ Ｐゴシック" panose="020B0600070205080204" pitchFamily="34" charset="-128"/>
              </a:rPr>
              <a:t>d</a:t>
            </a:r>
            <a:r>
              <a:rPr lang="en-US" altLang="en-US" dirty="0">
                <a:ea typeface="ＭＳ Ｐゴシック" panose="020B0600070205080204" pitchFamily="34" charset="-128"/>
              </a:rPr>
              <a:t>(</a:t>
            </a:r>
            <a:r>
              <a:rPr lang="en-US" altLang="en-US" i="1" dirty="0">
                <a:ea typeface="ＭＳ Ｐゴシック" panose="020B0600070205080204" pitchFamily="34" charset="-128"/>
              </a:rPr>
              <a:t>RTS</a:t>
            </a:r>
            <a:r>
              <a:rPr lang="en-US" altLang="en-US" dirty="0">
                <a:ea typeface="ＭＳ Ｐゴシック" panose="020B0600070205080204" pitchFamily="34" charset="-128"/>
              </a:rPr>
              <a:t>)/</a:t>
            </a:r>
            <a:r>
              <a:rPr lang="en-US" altLang="en-US" i="1" dirty="0">
                <a:ea typeface="ＭＳ Ｐゴシック" panose="020B0600070205080204" pitchFamily="34" charset="-128"/>
              </a:rPr>
              <a:t>d</a:t>
            </a:r>
            <a:r>
              <a:rPr lang="en-US" altLang="en-US" i="1" dirty="0">
                <a:latin typeface="Times New Roman" panose="02020603050405020304" pitchFamily="18" charset="0"/>
                <a:ea typeface="ＭＳ Ｐゴシック" panose="020B0600070205080204" pitchFamily="34" charset="-128"/>
              </a:rPr>
              <a:t>l</a:t>
            </a:r>
            <a:r>
              <a:rPr lang="en-US" altLang="en-US" dirty="0">
                <a:ea typeface="ＭＳ Ｐゴシック" panose="020B0600070205080204" pitchFamily="34" charset="-128"/>
              </a:rPr>
              <a:t> &lt; 0</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4D270AAC-E2F2-B748-ADCF-FE500DBB2BA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8566B960-B1FF-1D40-B610-BFB27C8E57E4}" type="slidenum">
              <a:rPr lang="en-US" altLang="en-US" sz="1200"/>
              <a:pPr eaLnBrk="1" hangingPunct="1"/>
              <a:t>17</a:t>
            </a:fld>
            <a:endParaRPr lang="en-US" altLang="en-US" sz="1200"/>
          </a:p>
        </p:txBody>
      </p:sp>
      <p:sp>
        <p:nvSpPr>
          <p:cNvPr id="33796" name="Footer Placeholder 4">
            <a:extLst>
              <a:ext uri="{FF2B5EF4-FFF2-40B4-BE49-F238E27FC236}">
                <a16:creationId xmlns:a16="http://schemas.microsoft.com/office/drawing/2014/main" id="{D91155AB-6A59-4E48-9D10-F06E6B9B1B69}"/>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93830CCD-4CA0-C740-8009-4D4CEE7F3307}"/>
              </a:ext>
            </a:extLst>
          </p:cNvPr>
          <p:cNvSpPr>
            <a:spLocks noGrp="1" noChangeArrowheads="1"/>
          </p:cNvSpPr>
          <p:nvPr>
            <p:ph type="title"/>
          </p:nvPr>
        </p:nvSpPr>
        <p:spPr>
          <a:xfrm>
            <a:off x="182563" y="0"/>
            <a:ext cx="8778875" cy="962025"/>
          </a:xfrm>
        </p:spPr>
        <p:txBody>
          <a:bodyPr/>
          <a:lstStyle/>
          <a:p>
            <a:r>
              <a:rPr lang="en-US" altLang="en-US" i="1">
                <a:ea typeface="ＭＳ Ｐゴシック" panose="020B0600070205080204" pitchFamily="34" charset="-128"/>
              </a:rPr>
              <a:t>RTS</a:t>
            </a:r>
            <a:r>
              <a:rPr lang="en-US" altLang="en-US">
                <a:ea typeface="ＭＳ Ｐゴシック" panose="020B0600070205080204" pitchFamily="34" charset="-128"/>
              </a:rPr>
              <a:t> and Marginal Productivities</a:t>
            </a:r>
          </a:p>
        </p:txBody>
      </p:sp>
      <p:sp>
        <p:nvSpPr>
          <p:cNvPr id="34818" name="Rectangle 3">
            <a:extLst>
              <a:ext uri="{FF2B5EF4-FFF2-40B4-BE49-F238E27FC236}">
                <a16:creationId xmlns:a16="http://schemas.microsoft.com/office/drawing/2014/main" id="{07538DA7-B1DA-5F4D-A2A8-56F4CB54C296}"/>
              </a:ext>
            </a:extLst>
          </p:cNvPr>
          <p:cNvSpPr>
            <a:spLocks noGrp="1" noChangeArrowheads="1"/>
          </p:cNvSpPr>
          <p:nvPr>
            <p:ph idx="1"/>
          </p:nvPr>
        </p:nvSpPr>
        <p:spPr/>
        <p:txBody>
          <a:bodyPr/>
          <a:lstStyle/>
          <a:p>
            <a:r>
              <a:rPr lang="en-US" altLang="en-US">
                <a:ea typeface="ＭＳ Ｐゴシック" panose="020B0600070205080204" pitchFamily="34" charset="-128"/>
              </a:rPr>
              <a:t>Since </a:t>
            </a:r>
            <a:r>
              <a:rPr lang="en-US" altLang="en-US" i="1">
                <a:ea typeface="ＭＳ Ｐゴシック" panose="020B0600070205080204" pitchFamily="34" charset="-128"/>
              </a:rPr>
              <a:t>RTS</a:t>
            </a:r>
            <a:r>
              <a:rPr lang="en-US" altLang="en-US">
                <a:ea typeface="ＭＳ Ｐゴシック" panose="020B0600070205080204" pitchFamily="34" charset="-128"/>
              </a:rPr>
              <a:t> = </a:t>
            </a:r>
            <a:r>
              <a:rPr lang="en-US" altLang="en-US" i="1">
                <a:ea typeface="ＭＳ Ｐゴシック" panose="020B0600070205080204" pitchFamily="34" charset="-128"/>
              </a:rPr>
              <a:t>f</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i="1">
                <a:ea typeface="ＭＳ Ｐゴシック" panose="020B0600070205080204" pitchFamily="34" charset="-128"/>
              </a:rPr>
              <a:t> </a:t>
            </a:r>
            <a:r>
              <a:rPr lang="en-US" altLang="en-US">
                <a:ea typeface="ＭＳ Ｐゴシック" panose="020B0600070205080204" pitchFamily="34" charset="-128"/>
              </a:rPr>
              <a:t> </a:t>
            </a:r>
          </a:p>
          <a:p>
            <a:pPr lvl="1"/>
            <a:r>
              <a:rPr lang="en-US" altLang="en-US">
                <a:ea typeface="ＭＳ Ｐゴシック" panose="020B0600070205080204" pitchFamily="34" charset="-128"/>
              </a:rPr>
              <a:t>And </a:t>
            </a:r>
            <a:r>
              <a:rPr lang="en-US" altLang="en-US" i="1">
                <a:ea typeface="ＭＳ Ｐゴシック" panose="020B0600070205080204" pitchFamily="34" charset="-128"/>
              </a:rPr>
              <a:t>dk</a:t>
            </a:r>
            <a:r>
              <a:rPr lang="en-US" altLang="en-US">
                <a:ea typeface="ＭＳ Ｐゴシック" panose="020B0600070205080204" pitchFamily="34" charset="-128"/>
              </a:rPr>
              <a:t>/</a:t>
            </a:r>
            <a:r>
              <a:rPr lang="en-US" altLang="en-US" i="1">
                <a:ea typeface="ＭＳ Ｐゴシック" panose="020B0600070205080204" pitchFamily="34" charset="-128"/>
              </a:rPr>
              <a:t>d</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 -</a:t>
            </a:r>
            <a:r>
              <a:rPr lang="en-US" altLang="en-US" i="1">
                <a:ea typeface="ＭＳ Ｐゴシック" panose="020B0600070205080204" pitchFamily="34" charset="-128"/>
              </a:rPr>
              <a:t>f</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a:ea typeface="ＭＳ Ｐゴシック" panose="020B0600070205080204" pitchFamily="34" charset="-128"/>
              </a:rPr>
              <a:t> along an isoquant and Young</a:t>
            </a:r>
            <a:r>
              <a:rPr lang="ja-JP" altLang="en-US">
                <a:ea typeface="ＭＳ Ｐゴシック" panose="020B0600070205080204" pitchFamily="34" charset="-128"/>
              </a:rPr>
              <a:t>’</a:t>
            </a:r>
            <a:r>
              <a:rPr lang="en-US" altLang="ja-JP">
                <a:ea typeface="ＭＳ Ｐゴシック" panose="020B0600070205080204" pitchFamily="34" charset="-128"/>
              </a:rPr>
              <a:t>s theorem (</a:t>
            </a:r>
            <a:r>
              <a:rPr lang="en-US" altLang="ja-JP" i="1">
                <a:ea typeface="ＭＳ Ｐゴシック" panose="020B0600070205080204" pitchFamily="34" charset="-128"/>
              </a:rPr>
              <a:t>f</a:t>
            </a:r>
            <a:r>
              <a:rPr lang="en-US" altLang="ja-JP" i="1" baseline="-25000">
                <a:ea typeface="ＭＳ Ｐゴシック" panose="020B0600070205080204" pitchFamily="34" charset="-128"/>
              </a:rPr>
              <a:t>k</a:t>
            </a:r>
            <a:r>
              <a:rPr lang="en-US" altLang="ja-JP" i="1" baseline="-25000">
                <a:latin typeface="Times New Roman" panose="02020603050405020304" pitchFamily="18" charset="0"/>
                <a:ea typeface="ＭＳ Ｐゴシック" panose="020B0600070205080204" pitchFamily="34" charset="-128"/>
              </a:rPr>
              <a:t>l</a:t>
            </a:r>
            <a:r>
              <a:rPr lang="en-US" altLang="ja-JP">
                <a:ea typeface="ＭＳ Ｐゴシック" panose="020B0600070205080204" pitchFamily="34" charset="-128"/>
              </a:rPr>
              <a:t> = </a:t>
            </a:r>
            <a:r>
              <a:rPr lang="en-US" altLang="ja-JP" i="1">
                <a:ea typeface="ＭＳ Ｐゴシック" panose="020B0600070205080204" pitchFamily="34" charset="-128"/>
              </a:rPr>
              <a:t>f</a:t>
            </a:r>
            <a:r>
              <a:rPr lang="en-US" altLang="ja-JP" i="1" baseline="-25000">
                <a:latin typeface="Times New Roman" panose="02020603050405020304" pitchFamily="18" charset="0"/>
                <a:ea typeface="ＭＳ Ｐゴシック" panose="020B0600070205080204" pitchFamily="34" charset="-128"/>
              </a:rPr>
              <a:t>l</a:t>
            </a:r>
            <a:r>
              <a:rPr lang="en-US" altLang="ja-JP" i="1" baseline="-25000">
                <a:ea typeface="ＭＳ Ｐゴシック" panose="020B0600070205080204" pitchFamily="34" charset="-128"/>
              </a:rPr>
              <a:t>k</a:t>
            </a:r>
            <a:r>
              <a:rPr lang="en-US" altLang="ja-JP">
                <a:ea typeface="ＭＳ Ｐゴシック" panose="020B0600070205080204" pitchFamily="34" charset="-128"/>
              </a:rPr>
              <a:t>)</a:t>
            </a:r>
          </a:p>
          <a:p>
            <a:endParaRPr lang="en-US" altLang="en-US">
              <a:ea typeface="ＭＳ Ｐゴシック" panose="020B0600070205080204" pitchFamily="34" charset="-128"/>
            </a:endParaRPr>
          </a:p>
        </p:txBody>
      </p:sp>
      <p:sp>
        <p:nvSpPr>
          <p:cNvPr id="34819" name="Slide Number Placeholder 5">
            <a:extLst>
              <a:ext uri="{FF2B5EF4-FFF2-40B4-BE49-F238E27FC236}">
                <a16:creationId xmlns:a16="http://schemas.microsoft.com/office/drawing/2014/main" id="{879962CF-B51A-E942-9660-56F4ED6270A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E60717C-9636-E849-B7C1-0A6F47847783}" type="slidenum">
              <a:rPr lang="en-US" altLang="en-US" sz="1200"/>
              <a:pPr eaLnBrk="1" hangingPunct="1"/>
              <a:t>18</a:t>
            </a:fld>
            <a:endParaRPr lang="en-US" altLang="en-US" sz="1200"/>
          </a:p>
        </p:txBody>
      </p:sp>
      <p:sp>
        <p:nvSpPr>
          <p:cNvPr id="34820" name="Footer Placeholder 6">
            <a:extLst>
              <a:ext uri="{FF2B5EF4-FFF2-40B4-BE49-F238E27FC236}">
                <a16:creationId xmlns:a16="http://schemas.microsoft.com/office/drawing/2014/main" id="{D589E3D5-9697-3341-9932-5C1432A90B15}"/>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76516" name="Object 2">
            <a:extLst>
              <a:ext uri="{FF2B5EF4-FFF2-40B4-BE49-F238E27FC236}">
                <a16:creationId xmlns:a16="http://schemas.microsoft.com/office/drawing/2014/main" id="{75FD6B39-939D-5246-9567-4246F6DCFA8C}"/>
              </a:ext>
            </a:extLst>
          </p:cNvPr>
          <p:cNvGraphicFramePr>
            <a:graphicFrameLocks noChangeAspect="1"/>
          </p:cNvGraphicFramePr>
          <p:nvPr/>
        </p:nvGraphicFramePr>
        <p:xfrm>
          <a:off x="1220788" y="2830513"/>
          <a:ext cx="6704012" cy="3178175"/>
        </p:xfrm>
        <a:graphic>
          <a:graphicData uri="http://schemas.openxmlformats.org/presentationml/2006/ole">
            <mc:AlternateContent xmlns:mc="http://schemas.openxmlformats.org/markup-compatibility/2006">
              <mc:Choice xmlns:v="urn:schemas-microsoft-com:vml" Requires="v">
                <p:oleObj spid="_x0000_s34864" name="Equation" r:id="rId3" imgW="64071500" imgH="30429200" progId="Equation.DSMT4">
                  <p:embed/>
                </p:oleObj>
              </mc:Choice>
              <mc:Fallback>
                <p:oleObj name="Equation" r:id="rId3" imgW="64071500" imgH="30429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0788" y="2830513"/>
                        <a:ext cx="6704012" cy="317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76516"/>
                                        </p:tgtEl>
                                        <p:attrNameLst>
                                          <p:attrName>style.visibility</p:attrName>
                                        </p:attrNameLst>
                                      </p:cBhvr>
                                      <p:to>
                                        <p:strVal val="visible"/>
                                      </p:to>
                                    </p:set>
                                    <p:animEffect transition="in" filter="wipe(left)">
                                      <p:cBhvr>
                                        <p:cTn id="7" dur="500"/>
                                        <p:tgtEl>
                                          <p:spTgt spid="576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6B03B333-B05C-6F42-B8DF-E0F507AD90D8}"/>
              </a:ext>
            </a:extLst>
          </p:cNvPr>
          <p:cNvSpPr>
            <a:spLocks noGrp="1" noChangeArrowheads="1"/>
          </p:cNvSpPr>
          <p:nvPr>
            <p:ph type="title"/>
          </p:nvPr>
        </p:nvSpPr>
        <p:spPr>
          <a:xfrm>
            <a:off x="182563" y="0"/>
            <a:ext cx="8778875" cy="962025"/>
          </a:xfrm>
        </p:spPr>
        <p:txBody>
          <a:bodyPr/>
          <a:lstStyle/>
          <a:p>
            <a:r>
              <a:rPr lang="en-US" altLang="en-US" i="1">
                <a:ea typeface="ＭＳ Ｐゴシック" panose="020B0600070205080204" pitchFamily="34" charset="-128"/>
              </a:rPr>
              <a:t>RTS</a:t>
            </a:r>
            <a:r>
              <a:rPr lang="en-US" altLang="en-US">
                <a:ea typeface="ＭＳ Ｐゴシック" panose="020B0600070205080204" pitchFamily="34" charset="-128"/>
              </a:rPr>
              <a:t> and Marginal Productivities</a:t>
            </a:r>
          </a:p>
        </p:txBody>
      </p:sp>
      <p:sp>
        <p:nvSpPr>
          <p:cNvPr id="35842" name="Rectangle 3">
            <a:extLst>
              <a:ext uri="{FF2B5EF4-FFF2-40B4-BE49-F238E27FC236}">
                <a16:creationId xmlns:a16="http://schemas.microsoft.com/office/drawing/2014/main" id="{6AECD4BC-564A-1943-8D5E-30017AB2C5F4}"/>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Denominator is positive </a:t>
            </a:r>
          </a:p>
          <a:p>
            <a:pPr lvl="1"/>
            <a:r>
              <a:rPr lang="en-US" altLang="en-US">
                <a:ea typeface="ＭＳ Ｐゴシック" panose="020B0600070205080204" pitchFamily="34" charset="-128"/>
              </a:rPr>
              <a:t>Because we have assumed </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i="1">
                <a:ea typeface="ＭＳ Ｐゴシック" panose="020B0600070205080204" pitchFamily="34" charset="-128"/>
              </a:rPr>
              <a:t> &gt; 0 </a:t>
            </a:r>
          </a:p>
          <a:p>
            <a:pPr lvl="1"/>
            <a:endParaRPr lang="en-US" altLang="en-US" i="1">
              <a:ea typeface="ＭＳ Ｐゴシック" panose="020B0600070205080204" pitchFamily="34" charset="-128"/>
            </a:endParaRPr>
          </a:p>
          <a:p>
            <a:r>
              <a:rPr lang="en-US" altLang="en-US">
                <a:ea typeface="ＭＳ Ｐゴシック" panose="020B0600070205080204" pitchFamily="34" charset="-128"/>
              </a:rPr>
              <a:t>The ratio will be negative if </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i="1" baseline="-25000">
                <a:latin typeface="Times New Roman" panose="02020603050405020304" pitchFamily="18" charset="0"/>
                <a:ea typeface="ＭＳ Ｐゴシック" panose="020B0600070205080204" pitchFamily="34" charset="-128"/>
              </a:rPr>
              <a:t>l</a:t>
            </a:r>
            <a:r>
              <a:rPr lang="en-US" altLang="en-US" i="1">
                <a:ea typeface="ＭＳ Ｐゴシック" panose="020B0600070205080204" pitchFamily="34" charset="-128"/>
              </a:rPr>
              <a:t> </a:t>
            </a:r>
            <a:r>
              <a:rPr lang="en-US" altLang="en-US">
                <a:ea typeface="ＭＳ Ｐゴシック" panose="020B0600070205080204" pitchFamily="34" charset="-128"/>
              </a:rPr>
              <a:t>is positive </a:t>
            </a:r>
          </a:p>
          <a:p>
            <a:pPr lvl="1"/>
            <a:r>
              <a:rPr lang="en-US" altLang="en-US">
                <a:ea typeface="ＭＳ Ｐゴシック" panose="020B0600070205080204" pitchFamily="34" charset="-128"/>
              </a:rPr>
              <a:t>Because </a:t>
            </a:r>
            <a:r>
              <a:rPr lang="en-US" altLang="en-US" i="1">
                <a:ea typeface="ＭＳ Ｐゴシック" panose="020B0600070205080204" pitchFamily="34" charset="-128"/>
              </a:rPr>
              <a:t>f</a:t>
            </a:r>
            <a:r>
              <a:rPr lang="en-US" altLang="en-US" i="1" baseline="-25000">
                <a:latin typeface="Times New Roman" panose="02020603050405020304" pitchFamily="18" charset="0"/>
                <a:ea typeface="ＭＳ Ｐゴシック" panose="020B0600070205080204" pitchFamily="34" charset="-128"/>
              </a:rPr>
              <a:t>ll</a:t>
            </a:r>
            <a:r>
              <a:rPr lang="en-US" altLang="en-US">
                <a:ea typeface="ＭＳ Ｐゴシック" panose="020B0600070205080204" pitchFamily="34" charset="-128"/>
              </a:rPr>
              <a:t> and </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kk</a:t>
            </a:r>
            <a:r>
              <a:rPr lang="en-US" altLang="en-US">
                <a:ea typeface="ＭＳ Ｐゴシック" panose="020B0600070205080204" pitchFamily="34" charset="-128"/>
              </a:rPr>
              <a:t> are both assumed to be negative</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Intuitively, it seems reasonable that </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i="1" baseline="-25000">
                <a:latin typeface="Times New Roman" panose="02020603050405020304" pitchFamily="18" charset="0"/>
                <a:ea typeface="ＭＳ Ｐゴシック" panose="020B0600070205080204" pitchFamily="34" charset="-128"/>
              </a:rPr>
              <a:t>l</a:t>
            </a:r>
            <a:r>
              <a:rPr lang="en-US" altLang="en-US" i="1" baseline="-25000">
                <a:ea typeface="ＭＳ Ｐゴシック" panose="020B0600070205080204" pitchFamily="34" charset="-128"/>
              </a:rPr>
              <a:t> </a:t>
            </a:r>
            <a:r>
              <a:rPr lang="en-US" altLang="en-US">
                <a:ea typeface="ＭＳ Ｐゴシック" panose="020B0600070205080204" pitchFamily="34" charset="-128"/>
              </a:rPr>
              <a:t>= </a:t>
            </a:r>
            <a:r>
              <a:rPr lang="en-US" altLang="en-US" i="1">
                <a:ea typeface="ＭＳ Ｐゴシック" panose="020B0600070205080204" pitchFamily="34" charset="-128"/>
              </a:rPr>
              <a:t>f</a:t>
            </a:r>
            <a:r>
              <a:rPr lang="en-US" altLang="en-US" i="1" baseline="-25000">
                <a:latin typeface="Times New Roman" panose="02020603050405020304" pitchFamily="18" charset="0"/>
                <a:ea typeface="ＭＳ Ｐゴシック" panose="020B0600070205080204" pitchFamily="34" charset="-128"/>
              </a:rPr>
              <a:t>l</a:t>
            </a:r>
            <a:r>
              <a:rPr lang="en-US" altLang="en-US" i="1" baseline="-25000">
                <a:ea typeface="ＭＳ Ｐゴシック" panose="020B0600070205080204" pitchFamily="34" charset="-128"/>
              </a:rPr>
              <a:t>k</a:t>
            </a:r>
            <a:r>
              <a:rPr lang="en-US" altLang="en-US">
                <a:ea typeface="ＭＳ Ｐゴシック" panose="020B0600070205080204" pitchFamily="34" charset="-128"/>
              </a:rPr>
              <a:t> should be positive</a:t>
            </a:r>
          </a:p>
          <a:p>
            <a:pPr lvl="1"/>
            <a:r>
              <a:rPr lang="en-US" altLang="en-US">
                <a:ea typeface="ＭＳ Ｐゴシック" panose="020B0600070205080204" pitchFamily="34" charset="-128"/>
              </a:rPr>
              <a:t>If workers have more capital, they will be more productive</a:t>
            </a:r>
          </a:p>
        </p:txBody>
      </p:sp>
      <p:sp>
        <p:nvSpPr>
          <p:cNvPr id="35843" name="Slide Number Placeholder 5">
            <a:extLst>
              <a:ext uri="{FF2B5EF4-FFF2-40B4-BE49-F238E27FC236}">
                <a16:creationId xmlns:a16="http://schemas.microsoft.com/office/drawing/2014/main" id="{ED920202-8BBA-C449-8AEB-D8A56CC23D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7594D8E8-AF59-DB44-B94E-7909D2547847}" type="slidenum">
              <a:rPr lang="en-US" altLang="en-US" sz="1200"/>
              <a:pPr eaLnBrk="1" hangingPunct="1"/>
              <a:t>19</a:t>
            </a:fld>
            <a:endParaRPr lang="en-US" altLang="en-US" sz="1200"/>
          </a:p>
        </p:txBody>
      </p:sp>
      <p:sp>
        <p:nvSpPr>
          <p:cNvPr id="35844" name="Footer Placeholder 6">
            <a:extLst>
              <a:ext uri="{FF2B5EF4-FFF2-40B4-BE49-F238E27FC236}">
                <a16:creationId xmlns:a16="http://schemas.microsoft.com/office/drawing/2014/main" id="{A8E35B67-821D-6C43-87B3-2B694563F00E}"/>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35845" name="Rectangle 6">
            <a:extLst>
              <a:ext uri="{FF2B5EF4-FFF2-40B4-BE49-F238E27FC236}">
                <a16:creationId xmlns:a16="http://schemas.microsoft.com/office/drawing/2014/main" id="{239545F9-449C-8647-91D0-D6D2F43CE311}"/>
              </a:ext>
            </a:extLst>
          </p:cNvPr>
          <p:cNvSpPr>
            <a:spLocks noChangeArrowheads="1"/>
          </p:cNvSpPr>
          <p:nvPr/>
        </p:nvSpPr>
        <p:spPr bwMode="auto">
          <a:xfrm>
            <a:off x="609600" y="3886200"/>
            <a:ext cx="8229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Tx/>
              <a:buChar char="•"/>
            </a:pPr>
            <a:endParaRPr lang="en-US" altLang="en-US" sz="3200">
              <a:solidFill>
                <a:srgbClr val="394DA3"/>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13E8F2BF-B847-8B4A-8F81-9470D9E4598A}"/>
              </a:ext>
            </a:extLst>
          </p:cNvPr>
          <p:cNvSpPr>
            <a:spLocks noGrp="1"/>
          </p:cNvSpPr>
          <p:nvPr>
            <p:ph type="title"/>
          </p:nvPr>
        </p:nvSpPr>
        <p:spPr>
          <a:xfrm>
            <a:off x="182563" y="0"/>
            <a:ext cx="8778875" cy="962025"/>
          </a:xfrm>
        </p:spPr>
        <p:txBody>
          <a:bodyPr/>
          <a:lstStyle/>
          <a:p>
            <a:r>
              <a:rPr lang="en-US" altLang="en-US">
                <a:ea typeface="ＭＳ Ｐゴシック" panose="020B0600070205080204" pitchFamily="34" charset="-128"/>
              </a:rPr>
              <a:t>The Plan</a:t>
            </a:r>
          </a:p>
        </p:txBody>
      </p:sp>
      <p:sp>
        <p:nvSpPr>
          <p:cNvPr id="18434" name="Content Placeholder 2">
            <a:extLst>
              <a:ext uri="{FF2B5EF4-FFF2-40B4-BE49-F238E27FC236}">
                <a16:creationId xmlns:a16="http://schemas.microsoft.com/office/drawing/2014/main" id="{BCA104DA-84F9-FA4D-AB57-EC9A1B2F03A1}"/>
              </a:ext>
            </a:extLst>
          </p:cNvPr>
          <p:cNvSpPr>
            <a:spLocks noGrp="1"/>
          </p:cNvSpPr>
          <p:nvPr>
            <p:ph idx="1"/>
          </p:nvPr>
        </p:nvSpPr>
        <p:spPr/>
        <p:txBody>
          <a:bodyPr/>
          <a:lstStyle/>
          <a:p>
            <a:pPr>
              <a:spcBef>
                <a:spcPts val="1225"/>
              </a:spcBef>
            </a:pPr>
            <a:endParaRPr lang="en-US" altLang="en-US">
              <a:ea typeface="ＭＳ Ｐゴシック" panose="020B0600070205080204" pitchFamily="34" charset="-128"/>
            </a:endParaRPr>
          </a:p>
          <a:p>
            <a:pPr>
              <a:spcBef>
                <a:spcPts val="1225"/>
              </a:spcBef>
            </a:pPr>
            <a:r>
              <a:rPr lang="en-US" altLang="en-US">
                <a:ea typeface="ＭＳ Ｐゴシック" panose="020B0600070205080204" pitchFamily="34" charset="-128"/>
              </a:rPr>
              <a:t>Production and marginal/average productivity</a:t>
            </a:r>
          </a:p>
          <a:p>
            <a:pPr lvl="1"/>
            <a:r>
              <a:rPr lang="en-US" altLang="en-US">
                <a:ea typeface="ＭＳ Ｐゴシック" panose="020B0600070205080204" pitchFamily="34" charset="-128"/>
              </a:rPr>
              <a:t>Marginal rate of technical substitution</a:t>
            </a:r>
          </a:p>
          <a:p>
            <a:pPr lvl="1">
              <a:spcAft>
                <a:spcPts val="600"/>
              </a:spcAft>
            </a:pPr>
            <a:r>
              <a:rPr lang="en-US" altLang="en-US">
                <a:ea typeface="ＭＳ Ｐゴシック" panose="020B0600070205080204" pitchFamily="34" charset="-128"/>
              </a:rPr>
              <a:t>Elasticity of substitution</a:t>
            </a:r>
          </a:p>
          <a:p>
            <a:pPr>
              <a:spcAft>
                <a:spcPts val="600"/>
              </a:spcAft>
            </a:pPr>
            <a:r>
              <a:rPr lang="en-US" altLang="en-US">
                <a:ea typeface="ＭＳ Ｐゴシック" panose="020B0600070205080204" pitchFamily="34" charset="-128"/>
              </a:rPr>
              <a:t>Returns to scale</a:t>
            </a:r>
          </a:p>
          <a:p>
            <a:r>
              <a:rPr lang="en-US" altLang="en-US">
                <a:ea typeface="ＭＳ Ｐゴシック" panose="020B0600070205080204" pitchFamily="34" charset="-128"/>
              </a:rPr>
              <a:t>Specific production functions</a:t>
            </a:r>
          </a:p>
          <a:p>
            <a:pPr lvl="1"/>
            <a:r>
              <a:rPr lang="en-US" altLang="en-US">
                <a:ea typeface="ＭＳ Ｐゴシック" panose="020B0600070205080204" pitchFamily="34" charset="-128"/>
              </a:rPr>
              <a:t>Linear</a:t>
            </a:r>
          </a:p>
          <a:p>
            <a:pPr lvl="1"/>
            <a:r>
              <a:rPr lang="en-US" altLang="en-US">
                <a:ea typeface="ＭＳ Ｐゴシック" panose="020B0600070205080204" pitchFamily="34" charset="-128"/>
              </a:rPr>
              <a:t>Fixed proportions</a:t>
            </a:r>
          </a:p>
          <a:p>
            <a:pPr lvl="1">
              <a:spcAft>
                <a:spcPts val="600"/>
              </a:spcAft>
            </a:pPr>
            <a:r>
              <a:rPr lang="en-US" altLang="en-US">
                <a:ea typeface="ＭＳ Ｐゴシック" panose="020B0600070205080204" pitchFamily="34" charset="-128"/>
              </a:rPr>
              <a:t>Cobb-Douglas; CES</a:t>
            </a:r>
          </a:p>
          <a:p>
            <a:r>
              <a:rPr lang="en-US" altLang="en-US">
                <a:ea typeface="ＭＳ Ｐゴシック" panose="020B0600070205080204" pitchFamily="34" charset="-128"/>
              </a:rPr>
              <a:t>Technical progress</a:t>
            </a:r>
          </a:p>
        </p:txBody>
      </p:sp>
      <p:sp>
        <p:nvSpPr>
          <p:cNvPr id="18435" name="Slide Number Placeholder 3">
            <a:extLst>
              <a:ext uri="{FF2B5EF4-FFF2-40B4-BE49-F238E27FC236}">
                <a16:creationId xmlns:a16="http://schemas.microsoft.com/office/drawing/2014/main" id="{459DA925-FDD7-C042-A508-0019D24DF29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1242CDD8-DB44-8D44-B106-CD1DC63A6728}" type="slidenum">
              <a:rPr lang="en-US" altLang="en-US" sz="1200"/>
              <a:pPr eaLnBrk="1" hangingPunct="1"/>
              <a:t>2</a:t>
            </a:fld>
            <a:endParaRPr lang="en-US" altLang="en-US" sz="1200"/>
          </a:p>
        </p:txBody>
      </p:sp>
      <p:sp>
        <p:nvSpPr>
          <p:cNvPr id="18436" name="Footer Placeholder 4">
            <a:extLst>
              <a:ext uri="{FF2B5EF4-FFF2-40B4-BE49-F238E27FC236}">
                <a16:creationId xmlns:a16="http://schemas.microsoft.com/office/drawing/2014/main" id="{DE055D9F-9442-0940-86BA-CDEAD35D420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5DC96D0C-A40E-984A-924C-8E886C964D01}"/>
              </a:ext>
            </a:extLst>
          </p:cNvPr>
          <p:cNvSpPr>
            <a:spLocks noGrp="1" noChangeArrowheads="1"/>
          </p:cNvSpPr>
          <p:nvPr>
            <p:ph type="title"/>
          </p:nvPr>
        </p:nvSpPr>
        <p:spPr>
          <a:xfrm>
            <a:off x="182563" y="0"/>
            <a:ext cx="8778875" cy="962025"/>
          </a:xfrm>
        </p:spPr>
        <p:txBody>
          <a:bodyPr/>
          <a:lstStyle/>
          <a:p>
            <a:r>
              <a:rPr lang="en-US" altLang="en-US" i="1">
                <a:ea typeface="ＭＳ Ｐゴシック" panose="020B0600070205080204" pitchFamily="34" charset="-128"/>
              </a:rPr>
              <a:t>RTS</a:t>
            </a:r>
            <a:r>
              <a:rPr lang="en-US" altLang="en-US">
                <a:ea typeface="ＭＳ Ｐゴシック" panose="020B0600070205080204" pitchFamily="34" charset="-128"/>
              </a:rPr>
              <a:t> and Marginal Productivities</a:t>
            </a:r>
          </a:p>
        </p:txBody>
      </p:sp>
      <p:sp>
        <p:nvSpPr>
          <p:cNvPr id="36866" name="Rectangle 3">
            <a:extLst>
              <a:ext uri="{FF2B5EF4-FFF2-40B4-BE49-F238E27FC236}">
                <a16:creationId xmlns:a16="http://schemas.microsoft.com/office/drawing/2014/main" id="{64A66473-AFF4-8E4E-BFF5-21FC4B27E694}"/>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But some production functions have </a:t>
            </a:r>
            <a:r>
              <a:rPr lang="en-US" altLang="en-US" i="1">
                <a:ea typeface="ＭＳ Ｐゴシック" panose="020B0600070205080204" pitchFamily="34" charset="-128"/>
              </a:rPr>
              <a:t>f</a:t>
            </a:r>
            <a:r>
              <a:rPr lang="en-US" altLang="en-US" i="1" baseline="-25000">
                <a:ea typeface="ＭＳ Ｐゴシック" panose="020B0600070205080204" pitchFamily="34" charset="-128"/>
              </a:rPr>
              <a:t>k</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&lt; 0 over some input ranges</a:t>
            </a:r>
          </a:p>
          <a:p>
            <a:endParaRPr lang="en-US" altLang="en-US">
              <a:ea typeface="ＭＳ Ｐゴシック" panose="020B0600070205080204" pitchFamily="34" charset="-128"/>
            </a:endParaRPr>
          </a:p>
          <a:p>
            <a:pPr lvl="1"/>
            <a:r>
              <a:rPr lang="en-US" altLang="en-US">
                <a:ea typeface="ＭＳ Ｐゴシック" panose="020B0600070205080204" pitchFamily="34" charset="-128"/>
              </a:rPr>
              <a:t>Assuming diminishing </a:t>
            </a:r>
            <a:r>
              <a:rPr lang="en-US" altLang="en-US" i="1">
                <a:ea typeface="ＭＳ Ｐゴシック" panose="020B0600070205080204" pitchFamily="34" charset="-128"/>
              </a:rPr>
              <a:t>RTS</a:t>
            </a:r>
            <a:r>
              <a:rPr lang="en-US" altLang="en-US">
                <a:ea typeface="ＭＳ Ｐゴシック" panose="020B0600070205080204" pitchFamily="34" charset="-128"/>
              </a:rPr>
              <a:t> means that </a:t>
            </a:r>
            <a:r>
              <a:rPr lang="en-US" altLang="en-US" i="1">
                <a:ea typeface="ＭＳ Ｐゴシック" panose="020B0600070205080204" pitchFamily="34" charset="-128"/>
              </a:rPr>
              <a:t>MP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and </a:t>
            </a:r>
            <a:r>
              <a:rPr lang="en-US" altLang="en-US" i="1">
                <a:ea typeface="ＭＳ Ｐゴシック" panose="020B0600070205080204" pitchFamily="34" charset="-128"/>
              </a:rPr>
              <a:t>MP</a:t>
            </a:r>
            <a:r>
              <a:rPr lang="en-US" altLang="en-US" i="1" baseline="-25000">
                <a:ea typeface="ＭＳ Ｐゴシック" panose="020B0600070205080204" pitchFamily="34" charset="-128"/>
              </a:rPr>
              <a:t>k</a:t>
            </a:r>
            <a:r>
              <a:rPr lang="en-US" altLang="en-US">
                <a:ea typeface="ＭＳ Ｐゴシック" panose="020B0600070205080204" pitchFamily="34" charset="-128"/>
              </a:rPr>
              <a:t> diminish quickly enough to compensate for any possible negative cross-productivity effects</a:t>
            </a: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f</a:t>
            </a:r>
            <a:r>
              <a:rPr lang="en-US" altLang="en-US" baseline="-25000">
                <a:ea typeface="ＭＳ Ｐゴシック" panose="020B0600070205080204" pitchFamily="34" charset="-128"/>
              </a:rPr>
              <a:t>ii</a:t>
            </a:r>
            <a:r>
              <a:rPr lang="en-US" altLang="en-US">
                <a:ea typeface="ＭＳ Ｐゴシック" panose="020B0600070205080204" pitchFamily="34" charset="-128"/>
              </a:rPr>
              <a:t>&lt;0 dominate f</a:t>
            </a:r>
            <a:r>
              <a:rPr lang="en-US" altLang="en-US" baseline="-25000">
                <a:ea typeface="ＭＳ Ｐゴシック" panose="020B0600070205080204" pitchFamily="34" charset="-128"/>
              </a:rPr>
              <a:t>ij</a:t>
            </a:r>
            <a:r>
              <a:rPr lang="en-US" altLang="en-US">
                <a:ea typeface="ＭＳ Ｐゴシック" panose="020B0600070205080204" pitchFamily="34" charset="-128"/>
              </a:rPr>
              <a:t>&lt;0</a:t>
            </a:r>
          </a:p>
        </p:txBody>
      </p:sp>
      <p:sp>
        <p:nvSpPr>
          <p:cNvPr id="36867" name="Slide Number Placeholder 3">
            <a:extLst>
              <a:ext uri="{FF2B5EF4-FFF2-40B4-BE49-F238E27FC236}">
                <a16:creationId xmlns:a16="http://schemas.microsoft.com/office/drawing/2014/main" id="{9F65FAC7-638E-0E4D-BCFE-BCD965F3AD8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12A1F74-7109-6043-9A76-4E313C3CF12E}" type="slidenum">
              <a:rPr lang="en-US" altLang="en-US" sz="1200"/>
              <a:pPr eaLnBrk="1" hangingPunct="1"/>
              <a:t>20</a:t>
            </a:fld>
            <a:endParaRPr lang="en-US" altLang="en-US" sz="1200"/>
          </a:p>
        </p:txBody>
      </p:sp>
      <p:sp>
        <p:nvSpPr>
          <p:cNvPr id="36868" name="Footer Placeholder 4">
            <a:extLst>
              <a:ext uri="{FF2B5EF4-FFF2-40B4-BE49-F238E27FC236}">
                <a16:creationId xmlns:a16="http://schemas.microsoft.com/office/drawing/2014/main" id="{F24C0A03-60F7-AC4F-BED5-498CB08AF33D}"/>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B44632E3-0401-0949-8EB0-554FD1A8BB4D}"/>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9.2 	Diminishing RTS</a:t>
            </a:r>
          </a:p>
        </p:txBody>
      </p:sp>
      <p:sp>
        <p:nvSpPr>
          <p:cNvPr id="37890" name="Content Placeholder 2">
            <a:extLst>
              <a:ext uri="{FF2B5EF4-FFF2-40B4-BE49-F238E27FC236}">
                <a16:creationId xmlns:a16="http://schemas.microsoft.com/office/drawing/2014/main" id="{0964F26B-D318-C547-9AAE-D8CF14143A85}"/>
              </a:ext>
            </a:extLst>
          </p:cNvPr>
          <p:cNvSpPr>
            <a:spLocks noGrp="1"/>
          </p:cNvSpPr>
          <p:nvPr>
            <p:ph sz="quarter" idx="18"/>
          </p:nvPr>
        </p:nvSpPr>
        <p:spPr>
          <a:xfrm>
            <a:off x="233363" y="550863"/>
            <a:ext cx="8707437" cy="5849937"/>
          </a:xfrm>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Production function: </a:t>
            </a:r>
          </a:p>
          <a:p>
            <a:pPr algn="ctr">
              <a:buFont typeface="Arial" panose="020B0604020202020204" pitchFamily="34" charset="0"/>
              <a:buNone/>
            </a:pPr>
            <a:r>
              <a:rPr lang="en-US" altLang="en-US" i="1">
                <a:solidFill>
                  <a:srgbClr val="FF0000"/>
                </a:solidFill>
                <a:ea typeface="ＭＳ Ｐゴシック" panose="020B0600070205080204" pitchFamily="34" charset="-128"/>
              </a:rPr>
              <a:t>q</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f</a:t>
            </a:r>
            <a:r>
              <a:rPr lang="en-US" altLang="en-US">
                <a:solidFill>
                  <a:srgbClr val="FF0000"/>
                </a:solidFill>
                <a:ea typeface="ＭＳ Ｐゴシック" panose="020B0600070205080204" pitchFamily="34" charset="-128"/>
              </a:rPr>
              <a:t>(</a:t>
            </a:r>
            <a:r>
              <a:rPr lang="en-US" altLang="en-US" i="1">
                <a:solidFill>
                  <a:srgbClr val="FF0000"/>
                </a:solidFill>
                <a:ea typeface="ＭＳ Ｐゴシック" panose="020B0600070205080204" pitchFamily="34" charset="-128"/>
              </a:rPr>
              <a:t>k</a:t>
            </a:r>
            <a:r>
              <a:rPr lang="en-US" altLang="en-US">
                <a:solidFill>
                  <a:srgbClr val="FF0000"/>
                </a:solidFill>
                <a:ea typeface="ＭＳ Ｐゴシック" panose="020B0600070205080204" pitchFamily="34" charset="-128"/>
              </a:rPr>
              <a:t>,</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600</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p>
          <a:p>
            <a:pPr algn="ctr">
              <a:buFont typeface="Arial" panose="020B0604020202020204" pitchFamily="34" charset="0"/>
              <a:buNone/>
            </a:pPr>
            <a:endParaRPr lang="en-US" altLang="en-US">
              <a:solidFill>
                <a:srgbClr val="FF0000"/>
              </a:solidFill>
              <a:ea typeface="ＭＳ Ｐゴシック" panose="020B0600070205080204" pitchFamily="34" charset="-128"/>
            </a:endParaRPr>
          </a:p>
          <a:p>
            <a:r>
              <a:rPr lang="en-US" altLang="en-US">
                <a:ea typeface="ＭＳ Ｐゴシック" panose="020B0600070205080204" pitchFamily="34" charset="-128"/>
              </a:rPr>
              <a:t>Marginal productivity functions:</a:t>
            </a:r>
          </a:p>
          <a:p>
            <a:pPr algn="ctr">
              <a:buFontTx/>
              <a:buNone/>
            </a:pPr>
            <a:r>
              <a:rPr lang="en-US" altLang="en-US" i="1">
                <a:solidFill>
                  <a:srgbClr val="FF0000"/>
                </a:solidFill>
                <a:ea typeface="ＭＳ Ｐゴシック" panose="020B0600070205080204" pitchFamily="34" charset="-128"/>
              </a:rPr>
              <a:t>MP</a:t>
            </a:r>
            <a:r>
              <a:rPr lang="en-US" altLang="en-US" i="1" baseline="-25000">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f</a:t>
            </a:r>
            <a:r>
              <a:rPr lang="en-US" altLang="en-US" i="1" baseline="-25000">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1200</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- 3</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a:t>
            </a:r>
          </a:p>
          <a:p>
            <a:pPr algn="ctr">
              <a:buFontTx/>
              <a:buNone/>
            </a:pPr>
            <a:r>
              <a:rPr lang="en-US" altLang="en-US" i="1">
                <a:solidFill>
                  <a:srgbClr val="FF0000"/>
                </a:solidFill>
                <a:ea typeface="ＭＳ Ｐゴシック" panose="020B0600070205080204" pitchFamily="34" charset="-128"/>
              </a:rPr>
              <a:t>MP</a:t>
            </a:r>
            <a:r>
              <a:rPr lang="en-US" altLang="en-US" i="1" baseline="-25000">
                <a:solidFill>
                  <a:srgbClr val="FF0000"/>
                </a:solidFill>
                <a:ea typeface="ＭＳ Ｐゴシック" panose="020B0600070205080204" pitchFamily="34" charset="-128"/>
              </a:rPr>
              <a:t>k</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f</a:t>
            </a:r>
            <a:r>
              <a:rPr lang="en-US" altLang="en-US" i="1" baseline="-25000">
                <a:solidFill>
                  <a:srgbClr val="FF0000"/>
                </a:solidFill>
                <a:ea typeface="ＭＳ Ｐゴシック" panose="020B0600070205080204" pitchFamily="34" charset="-128"/>
              </a:rPr>
              <a:t>k</a:t>
            </a:r>
            <a:r>
              <a:rPr lang="en-US" altLang="en-US">
                <a:solidFill>
                  <a:srgbClr val="FF0000"/>
                </a:solidFill>
                <a:ea typeface="ＭＳ Ｐゴシック" panose="020B0600070205080204" pitchFamily="34" charset="-128"/>
              </a:rPr>
              <a:t> = 1200</a:t>
            </a:r>
            <a:r>
              <a:rPr lang="en-US" altLang="en-US" i="1">
                <a:solidFill>
                  <a:srgbClr val="FF0000"/>
                </a:solidFill>
                <a:ea typeface="ＭＳ Ｐゴシック" panose="020B0600070205080204" pitchFamily="34" charset="-128"/>
              </a:rPr>
              <a:t>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- 3</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p>
          <a:p>
            <a:pPr algn="ctr">
              <a:buFontTx/>
              <a:buNone/>
            </a:pPr>
            <a:endParaRPr lang="en-US" altLang="en-US">
              <a:solidFill>
                <a:srgbClr val="FF0000"/>
              </a:solidFill>
              <a:ea typeface="ＭＳ Ｐゴシック" panose="020B0600070205080204" pitchFamily="34" charset="-128"/>
            </a:endParaRPr>
          </a:p>
          <a:p>
            <a:pPr lvl="1"/>
            <a:r>
              <a:rPr lang="en-US" altLang="en-US">
                <a:ea typeface="ＭＳ Ｐゴシック" panose="020B0600070205080204" pitchFamily="34" charset="-128"/>
              </a:rPr>
              <a:t>Will be positive for values of </a:t>
            </a:r>
            <a:r>
              <a:rPr lang="en-US" altLang="en-US" i="1">
                <a:ea typeface="ＭＳ Ｐゴシック" panose="020B0600070205080204" pitchFamily="34" charset="-128"/>
              </a:rPr>
              <a:t>k</a:t>
            </a:r>
            <a:r>
              <a:rPr lang="en-US" altLang="en-US">
                <a:ea typeface="ＭＳ Ｐゴシック" panose="020B0600070205080204" pitchFamily="34" charset="-128"/>
              </a:rPr>
              <a:t> and </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for which </a:t>
            </a:r>
            <a:r>
              <a:rPr lang="en-US" altLang="en-US" i="1">
                <a:solidFill>
                  <a:srgbClr val="FF0000"/>
                </a:solidFill>
                <a:ea typeface="ＭＳ Ｐゴシック" panose="020B0600070205080204" pitchFamily="34" charset="-128"/>
              </a:rPr>
              <a:t>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&lt; 400</a:t>
            </a:r>
          </a:p>
          <a:p>
            <a:pPr>
              <a:buFont typeface="Arial" panose="020B0604020202020204" pitchFamily="34" charset="0"/>
              <a:buNone/>
            </a:pPr>
            <a:endParaRPr lang="en-US" altLang="en-US">
              <a:ea typeface="ＭＳ Ｐゴシック" panose="020B0600070205080204" pitchFamily="34" charset="-128"/>
            </a:endParaRPr>
          </a:p>
        </p:txBody>
      </p:sp>
      <p:sp>
        <p:nvSpPr>
          <p:cNvPr id="37891" name="Slide Number Placeholder 3">
            <a:extLst>
              <a:ext uri="{FF2B5EF4-FFF2-40B4-BE49-F238E27FC236}">
                <a16:creationId xmlns:a16="http://schemas.microsoft.com/office/drawing/2014/main" id="{7F555A3F-9126-CE44-909F-6F30F6637300}"/>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9711EE39-A8E3-BE41-8311-11D4328DCBC7}" type="slidenum">
              <a:rPr lang="en-US" altLang="en-US" sz="1200"/>
              <a:pPr eaLnBrk="1" hangingPunct="1"/>
              <a:t>21</a:t>
            </a:fld>
            <a:endParaRPr lang="en-US" altLang="en-US" sz="1200"/>
          </a:p>
        </p:txBody>
      </p:sp>
      <p:sp>
        <p:nvSpPr>
          <p:cNvPr id="37892" name="Footer Placeholder 4">
            <a:extLst>
              <a:ext uri="{FF2B5EF4-FFF2-40B4-BE49-F238E27FC236}">
                <a16:creationId xmlns:a16="http://schemas.microsoft.com/office/drawing/2014/main" id="{C70BEEC1-BC11-394B-98BB-F6B0B8678E07}"/>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6B514D1A-1A07-CC4A-8454-AB6B6EB826C5}"/>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9.2 	Diminishing RTS</a:t>
            </a:r>
          </a:p>
        </p:txBody>
      </p:sp>
      <p:sp>
        <p:nvSpPr>
          <p:cNvPr id="39938" name="Content Placeholder 2">
            <a:extLst>
              <a:ext uri="{FF2B5EF4-FFF2-40B4-BE49-F238E27FC236}">
                <a16:creationId xmlns:a16="http://schemas.microsoft.com/office/drawing/2014/main" id="{C09A5C77-42CF-724D-9C15-DE53A522ED4C}"/>
              </a:ext>
            </a:extLst>
          </p:cNvPr>
          <p:cNvSpPr>
            <a:spLocks noGrp="1"/>
          </p:cNvSpPr>
          <p:nvPr>
            <p:ph sz="quarter" idx="18"/>
          </p:nvPr>
        </p:nvSpPr>
        <p:spPr>
          <a:xfrm>
            <a:off x="233363" y="550863"/>
            <a:ext cx="8707437" cy="5849937"/>
          </a:xfrm>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Because</a:t>
            </a:r>
          </a:p>
          <a:p>
            <a:pPr algn="ctr">
              <a:buFont typeface="Arial" panose="020B0604020202020204" pitchFamily="34" charset="0"/>
              <a:buNone/>
            </a:pPr>
            <a:r>
              <a:rPr lang="en-US" altLang="en-US">
                <a:ea typeface="ＭＳ Ｐゴシック" panose="020B0600070205080204" pitchFamily="34" charset="-128"/>
              </a:rPr>
              <a:t> </a:t>
            </a:r>
            <a:r>
              <a:rPr lang="en-US" altLang="en-US" i="1">
                <a:solidFill>
                  <a:srgbClr val="FF0000"/>
                </a:solidFill>
                <a:ea typeface="ＭＳ Ｐゴシック" panose="020B0600070205080204" pitchFamily="34" charset="-128"/>
              </a:rPr>
              <a:t>f</a:t>
            </a:r>
            <a:r>
              <a:rPr lang="en-US" altLang="en-US" i="1" baseline="-25000">
                <a:solidFill>
                  <a:srgbClr val="FF0000"/>
                </a:solidFill>
                <a:latin typeface="Times New Roman" panose="02020603050405020304" pitchFamily="18" charset="0"/>
                <a:ea typeface="ＭＳ Ｐゴシック" panose="020B0600070205080204" pitchFamily="34" charset="-128"/>
              </a:rPr>
              <a:t>ll</a:t>
            </a:r>
            <a:r>
              <a:rPr lang="en-US" altLang="en-US">
                <a:solidFill>
                  <a:srgbClr val="FF0000"/>
                </a:solidFill>
                <a:ea typeface="ＭＳ Ｐゴシック" panose="020B0600070205080204" pitchFamily="34" charset="-128"/>
              </a:rPr>
              <a:t> = 1200</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- 6</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r>
              <a:rPr lang="en-US" altLang="en-US" i="1">
                <a:solidFill>
                  <a:srgbClr val="FF0000"/>
                </a:solidFill>
                <a:latin typeface="Times New Roman" panose="02020603050405020304" pitchFamily="18" charset="0"/>
                <a:ea typeface="ＭＳ Ｐゴシック" panose="020B0600070205080204" pitchFamily="34" charset="-128"/>
              </a:rPr>
              <a:t>l </a:t>
            </a:r>
            <a:r>
              <a:rPr lang="en-US" altLang="en-US">
                <a:latin typeface="Times New Roman" panose="02020603050405020304" pitchFamily="18" charset="0"/>
                <a:ea typeface="ＭＳ Ｐゴシック" panose="020B0600070205080204" pitchFamily="34" charset="-128"/>
              </a:rPr>
              <a:t>and</a:t>
            </a:r>
            <a:r>
              <a:rPr lang="en-US" altLang="en-US">
                <a:solidFill>
                  <a:srgbClr val="FF0000"/>
                </a:solidFill>
                <a:latin typeface="Times New Roman" panose="02020603050405020304" pitchFamily="18" charset="0"/>
                <a:ea typeface="ＭＳ Ｐゴシック" panose="020B0600070205080204" pitchFamily="34" charset="-128"/>
              </a:rPr>
              <a:t>  </a:t>
            </a:r>
            <a:r>
              <a:rPr lang="en-US" altLang="en-US" i="1">
                <a:solidFill>
                  <a:srgbClr val="FF0000"/>
                </a:solidFill>
                <a:ea typeface="ＭＳ Ｐゴシック" panose="020B0600070205080204" pitchFamily="34" charset="-128"/>
              </a:rPr>
              <a:t>f</a:t>
            </a:r>
            <a:r>
              <a:rPr lang="en-US" altLang="en-US" i="1" baseline="-25000">
                <a:solidFill>
                  <a:srgbClr val="FF0000"/>
                </a:solidFill>
                <a:ea typeface="ＭＳ Ｐゴシック" panose="020B0600070205080204" pitchFamily="34" charset="-128"/>
              </a:rPr>
              <a:t>kk</a:t>
            </a:r>
            <a:r>
              <a:rPr lang="en-US" altLang="en-US">
                <a:solidFill>
                  <a:srgbClr val="FF0000"/>
                </a:solidFill>
                <a:ea typeface="ＭＳ Ｐゴシック" panose="020B0600070205080204" pitchFamily="34" charset="-128"/>
              </a:rPr>
              <a:t> = 1200</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- 6</a:t>
            </a:r>
            <a:r>
              <a:rPr lang="en-US" altLang="en-US" i="1">
                <a:solidFill>
                  <a:srgbClr val="FF0000"/>
                </a:solidFill>
                <a:ea typeface="ＭＳ Ｐゴシック" panose="020B0600070205080204" pitchFamily="34" charset="-128"/>
              </a:rPr>
              <a:t>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endParaRPr lang="en-US" altLang="en-US">
              <a:solidFill>
                <a:srgbClr val="FF0000"/>
              </a:solidFill>
              <a:ea typeface="ＭＳ Ｐゴシック" panose="020B0600070205080204" pitchFamily="34" charset="-128"/>
            </a:endParaRPr>
          </a:p>
          <a:p>
            <a:pPr lvl="1"/>
            <a:r>
              <a:rPr lang="en-US" altLang="en-US">
                <a:ea typeface="ＭＳ Ｐゴシック" panose="020B0600070205080204" pitchFamily="34" charset="-128"/>
              </a:rPr>
              <a:t>Diminishing marginal productivities for sufficiently large values of </a:t>
            </a:r>
            <a:r>
              <a:rPr lang="en-US" altLang="en-US" i="1">
                <a:ea typeface="ＭＳ Ｐゴシック" panose="020B0600070205080204" pitchFamily="34" charset="-128"/>
              </a:rPr>
              <a:t>k</a:t>
            </a:r>
            <a:r>
              <a:rPr lang="en-US" altLang="en-US">
                <a:ea typeface="ＭＳ Ｐゴシック" panose="020B0600070205080204" pitchFamily="34" charset="-128"/>
              </a:rPr>
              <a:t> and </a:t>
            </a:r>
            <a:r>
              <a:rPr lang="en-US" altLang="en-US" i="1">
                <a:latin typeface="Times New Roman" panose="02020603050405020304" pitchFamily="18" charset="0"/>
                <a:ea typeface="ＭＳ Ｐゴシック" panose="020B0600070205080204" pitchFamily="34" charset="-128"/>
              </a:rPr>
              <a:t>l</a:t>
            </a:r>
          </a:p>
          <a:p>
            <a:pPr lvl="1" algn="ctr">
              <a:lnSpc>
                <a:spcPct val="120000"/>
              </a:lnSpc>
              <a:buFont typeface="Arial" panose="020B0604020202020204" pitchFamily="34" charset="0"/>
              <a:buNone/>
            </a:pPr>
            <a:r>
              <a:rPr lang="en-US" altLang="en-US" i="1">
                <a:solidFill>
                  <a:srgbClr val="FF0000"/>
                </a:solidFill>
                <a:ea typeface="ＭＳ Ｐゴシック" panose="020B0600070205080204" pitchFamily="34" charset="-128"/>
              </a:rPr>
              <a:t>f</a:t>
            </a:r>
            <a:r>
              <a:rPr lang="en-US" altLang="en-US" i="1" baseline="-25000">
                <a:solidFill>
                  <a:srgbClr val="FF0000"/>
                </a:solidFill>
                <a:latin typeface="Times New Roman" panose="02020603050405020304" pitchFamily="18" charset="0"/>
                <a:ea typeface="ＭＳ Ｐゴシック" panose="020B0600070205080204" pitchFamily="34" charset="-128"/>
              </a:rPr>
              <a:t>ll</a:t>
            </a:r>
            <a:r>
              <a:rPr lang="en-US" altLang="en-US">
                <a:solidFill>
                  <a:srgbClr val="FF0000"/>
                </a:solidFill>
                <a:ea typeface="ＭＳ Ｐゴシック" panose="020B0600070205080204" pitchFamily="34" charset="-128"/>
              </a:rPr>
              <a:t> and </a:t>
            </a:r>
            <a:r>
              <a:rPr lang="en-US" altLang="en-US" i="1">
                <a:solidFill>
                  <a:srgbClr val="FF0000"/>
                </a:solidFill>
                <a:ea typeface="ＭＳ Ｐゴシック" panose="020B0600070205080204" pitchFamily="34" charset="-128"/>
              </a:rPr>
              <a:t>f</a:t>
            </a:r>
            <a:r>
              <a:rPr lang="en-US" altLang="en-US" i="1" baseline="-25000">
                <a:solidFill>
                  <a:srgbClr val="FF0000"/>
                </a:solidFill>
                <a:ea typeface="ＭＳ Ｐゴシック" panose="020B0600070205080204" pitchFamily="34" charset="-128"/>
              </a:rPr>
              <a:t>kk</a:t>
            </a:r>
            <a:r>
              <a:rPr lang="en-US" altLang="en-US">
                <a:solidFill>
                  <a:srgbClr val="FF0000"/>
                </a:solidFill>
                <a:ea typeface="ＭＳ Ｐゴシック" panose="020B0600070205080204" pitchFamily="34" charset="-128"/>
              </a:rPr>
              <a:t> &lt; 0 if </a:t>
            </a:r>
            <a:r>
              <a:rPr lang="en-US" altLang="en-US" i="1">
                <a:solidFill>
                  <a:srgbClr val="FF0000"/>
                </a:solidFill>
                <a:ea typeface="ＭＳ Ｐゴシック" panose="020B0600070205080204" pitchFamily="34" charset="-128"/>
              </a:rPr>
              <a:t>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&gt; 200 </a:t>
            </a:r>
          </a:p>
          <a:p>
            <a:pPr lvl="1" algn="ctr">
              <a:lnSpc>
                <a:spcPct val="120000"/>
              </a:lnSpc>
              <a:buFont typeface="Arial" panose="020B0604020202020204" pitchFamily="34" charset="0"/>
              <a:buNone/>
            </a:pPr>
            <a:endParaRPr lang="en-US" altLang="en-US">
              <a:solidFill>
                <a:srgbClr val="FF0000"/>
              </a:solidFill>
              <a:ea typeface="ＭＳ Ｐゴシック" panose="020B0600070205080204" pitchFamily="34" charset="-128"/>
            </a:endParaRPr>
          </a:p>
          <a:p>
            <a:pPr>
              <a:lnSpc>
                <a:spcPct val="120000"/>
              </a:lnSpc>
            </a:pPr>
            <a:r>
              <a:rPr lang="en-US" altLang="en-US">
                <a:ea typeface="ＭＳ Ｐゴシック" panose="020B0600070205080204" pitchFamily="34" charset="-128"/>
              </a:rPr>
              <a:t>Cross differentiation of either of the marginal productivity functions yields</a:t>
            </a:r>
          </a:p>
          <a:p>
            <a:pPr algn="ctr">
              <a:lnSpc>
                <a:spcPct val="140000"/>
              </a:lnSpc>
              <a:buFontTx/>
              <a:buNone/>
            </a:pPr>
            <a:r>
              <a:rPr lang="en-US" altLang="en-US" i="1">
                <a:solidFill>
                  <a:srgbClr val="FF0000"/>
                </a:solidFill>
                <a:ea typeface="ＭＳ Ｐゴシック" panose="020B0600070205080204" pitchFamily="34" charset="-128"/>
              </a:rPr>
              <a:t>f</a:t>
            </a:r>
            <a:r>
              <a:rPr lang="en-US" altLang="en-US" i="1" baseline="-25000">
                <a:solidFill>
                  <a:srgbClr val="FF0000"/>
                </a:solidFill>
                <a:ea typeface="ＭＳ Ｐゴシック" panose="020B0600070205080204" pitchFamily="34" charset="-128"/>
              </a:rPr>
              <a:t>k</a:t>
            </a:r>
            <a:r>
              <a:rPr lang="en-US" altLang="en-US" i="1" baseline="-25000">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f</a:t>
            </a:r>
            <a:r>
              <a:rPr lang="en-US" altLang="en-US" i="1" baseline="-25000">
                <a:solidFill>
                  <a:srgbClr val="FF0000"/>
                </a:solidFill>
                <a:latin typeface="Times New Roman" panose="02020603050405020304" pitchFamily="18" charset="0"/>
                <a:ea typeface="ＭＳ Ｐゴシック" panose="020B0600070205080204" pitchFamily="34" charset="-128"/>
              </a:rPr>
              <a:t>l</a:t>
            </a:r>
            <a:r>
              <a:rPr lang="en-US" altLang="en-US" i="1" baseline="-25000">
                <a:solidFill>
                  <a:srgbClr val="FF0000"/>
                </a:solidFill>
                <a:ea typeface="ＭＳ Ｐゴシック" panose="020B0600070205080204" pitchFamily="34" charset="-128"/>
              </a:rPr>
              <a:t>k</a:t>
            </a:r>
            <a:r>
              <a:rPr lang="en-US" altLang="en-US">
                <a:solidFill>
                  <a:srgbClr val="FF0000"/>
                </a:solidFill>
                <a:ea typeface="ＭＳ Ｐゴシック" panose="020B0600070205080204" pitchFamily="34" charset="-128"/>
              </a:rPr>
              <a:t> = 2400</a:t>
            </a:r>
            <a:r>
              <a:rPr lang="en-US" altLang="en-US" i="1">
                <a:solidFill>
                  <a:srgbClr val="FF0000"/>
                </a:solidFill>
                <a:ea typeface="ＭＳ Ｐゴシック" panose="020B0600070205080204" pitchFamily="34" charset="-128"/>
              </a:rPr>
              <a:t>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- 9</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endParaRPr lang="en-US" altLang="en-US">
              <a:solidFill>
                <a:srgbClr val="FF0000"/>
              </a:solidFill>
              <a:ea typeface="ＭＳ Ｐゴシック" panose="020B0600070205080204" pitchFamily="34" charset="-128"/>
            </a:endParaRPr>
          </a:p>
          <a:p>
            <a:pPr lvl="1">
              <a:lnSpc>
                <a:spcPct val="120000"/>
              </a:lnSpc>
            </a:pPr>
            <a:r>
              <a:rPr lang="en-US" altLang="en-US">
                <a:ea typeface="ＭＳ Ｐゴシック" panose="020B0600070205080204" pitchFamily="34" charset="-128"/>
              </a:rPr>
              <a:t>Which is positive only for </a:t>
            </a:r>
            <a:r>
              <a:rPr lang="en-US" altLang="en-US" i="1">
                <a:ea typeface="ＭＳ Ｐゴシック" panose="020B0600070205080204" pitchFamily="34" charset="-128"/>
              </a:rPr>
              <a:t>k</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&lt; 266</a:t>
            </a:r>
          </a:p>
          <a:p>
            <a:endParaRPr lang="en-US" altLang="en-US" i="1">
              <a:ea typeface="ＭＳ Ｐゴシック" panose="020B0600070205080204" pitchFamily="34" charset="-128"/>
            </a:endParaRPr>
          </a:p>
          <a:p>
            <a:endParaRPr lang="en-US" altLang="en-US" baseline="30000">
              <a:ea typeface="ＭＳ Ｐゴシック" panose="020B0600070205080204" pitchFamily="34" charset="-128"/>
            </a:endParaRPr>
          </a:p>
          <a:p>
            <a:endParaRPr lang="en-US" altLang="en-US">
              <a:ea typeface="ＭＳ Ｐゴシック" panose="020B0600070205080204" pitchFamily="34" charset="-128"/>
            </a:endParaRPr>
          </a:p>
        </p:txBody>
      </p:sp>
      <p:sp>
        <p:nvSpPr>
          <p:cNvPr id="39939" name="Slide Number Placeholder 3">
            <a:extLst>
              <a:ext uri="{FF2B5EF4-FFF2-40B4-BE49-F238E27FC236}">
                <a16:creationId xmlns:a16="http://schemas.microsoft.com/office/drawing/2014/main" id="{57ACF5F1-CEB8-EA42-B9F6-E7CE8872B81D}"/>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E3511719-003B-6F4B-8674-623BB6EED9A4}" type="slidenum">
              <a:rPr lang="en-US" altLang="en-US" sz="1200"/>
              <a:pPr eaLnBrk="1" hangingPunct="1"/>
              <a:t>22</a:t>
            </a:fld>
            <a:endParaRPr lang="en-US" altLang="en-US" sz="1200"/>
          </a:p>
        </p:txBody>
      </p:sp>
      <p:sp>
        <p:nvSpPr>
          <p:cNvPr id="39940" name="Footer Placeholder 4">
            <a:extLst>
              <a:ext uri="{FF2B5EF4-FFF2-40B4-BE49-F238E27FC236}">
                <a16:creationId xmlns:a16="http://schemas.microsoft.com/office/drawing/2014/main" id="{F7664DE2-1F90-0540-9653-A4A41940B433}"/>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7A236289-1BDA-5C4F-9F68-1710DC257F3D}"/>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The Elasticity of Substitution</a:t>
            </a:r>
          </a:p>
        </p:txBody>
      </p:sp>
      <p:sp>
        <p:nvSpPr>
          <p:cNvPr id="41986" name="Rectangle 3">
            <a:extLst>
              <a:ext uri="{FF2B5EF4-FFF2-40B4-BE49-F238E27FC236}">
                <a16:creationId xmlns:a16="http://schemas.microsoft.com/office/drawing/2014/main" id="{B85D7AB4-E52F-7749-B179-EDD11F56D574}"/>
              </a:ext>
            </a:extLst>
          </p:cNvPr>
          <p:cNvSpPr>
            <a:spLocks noGrp="1" noChangeArrowheads="1"/>
          </p:cNvSpPr>
          <p:nvPr>
            <p:ph idx="1"/>
          </p:nvPr>
        </p:nvSpPr>
        <p:spPr/>
        <p:txBody>
          <a:bodyPr/>
          <a:lstStyle/>
          <a:p>
            <a:r>
              <a:rPr lang="en-US" altLang="en-US" dirty="0">
                <a:ea typeface="ＭＳ Ｐゴシック" panose="020B0600070205080204" pitchFamily="34" charset="-128"/>
              </a:rPr>
              <a:t>Elasticity of substitution (</a:t>
            </a:r>
            <a:r>
              <a:rPr lang="en-US" altLang="en-US" dirty="0" err="1">
                <a:ea typeface="ＭＳ Ｐゴシック" panose="020B0600070205080204" pitchFamily="34" charset="-128"/>
              </a:rPr>
              <a:t>σ</a:t>
            </a:r>
            <a:r>
              <a:rPr lang="en-US" altLang="en-US" dirty="0">
                <a:ea typeface="ＭＳ Ｐゴシック" panose="020B0600070205080204" pitchFamily="34" charset="-128"/>
                <a:sym typeface="Symbol" pitchFamily="2" charset="2"/>
              </a:rPr>
              <a:t>) </a:t>
            </a:r>
            <a:br>
              <a:rPr lang="en-US" altLang="en-US" dirty="0">
                <a:ea typeface="ＭＳ Ｐゴシック" panose="020B0600070205080204" pitchFamily="34" charset="-128"/>
                <a:sym typeface="Symbol" pitchFamily="2" charset="2"/>
              </a:rPr>
            </a:br>
            <a:endParaRPr lang="en-US" altLang="en-US" dirty="0">
              <a:ea typeface="ＭＳ Ｐゴシック" panose="020B0600070205080204" pitchFamily="34" charset="-128"/>
              <a:sym typeface="Symbol" pitchFamily="2" charset="2"/>
            </a:endParaRPr>
          </a:p>
          <a:p>
            <a:pPr lvl="1"/>
            <a:r>
              <a:rPr lang="en-US" altLang="en-US" dirty="0">
                <a:ea typeface="ＭＳ Ｐゴシック" panose="020B0600070205080204" pitchFamily="34" charset="-128"/>
              </a:rPr>
              <a:t>For the production function </a:t>
            </a:r>
            <a:r>
              <a:rPr lang="en-US" altLang="en-US" i="1" dirty="0">
                <a:ea typeface="ＭＳ Ｐゴシック" panose="020B0600070205080204" pitchFamily="34" charset="-128"/>
              </a:rPr>
              <a:t>q = f (k, l) </a:t>
            </a:r>
          </a:p>
          <a:p>
            <a:pPr lvl="1"/>
            <a:r>
              <a:rPr lang="en-US" altLang="en-US" dirty="0">
                <a:ea typeface="ＭＳ Ｐゴシック" panose="020B0600070205080204" pitchFamily="34" charset="-128"/>
                <a:sym typeface="Symbol" pitchFamily="2" charset="2"/>
              </a:rPr>
              <a:t>Measures the proportionate change in </a:t>
            </a:r>
            <a:r>
              <a:rPr lang="en-US" altLang="en-US" i="1" dirty="0">
                <a:ea typeface="ＭＳ Ｐゴシック" panose="020B0600070205080204" pitchFamily="34" charset="-128"/>
                <a:sym typeface="Symbol" pitchFamily="2" charset="2"/>
              </a:rPr>
              <a:t>k</a:t>
            </a:r>
            <a:r>
              <a:rPr lang="en-US" altLang="en-US" dirty="0">
                <a:ea typeface="ＭＳ Ｐゴシック" panose="020B0600070205080204" pitchFamily="34" charset="-128"/>
                <a:sym typeface="Symbol" pitchFamily="2" charset="2"/>
              </a:rPr>
              <a:t>/</a:t>
            </a:r>
            <a:r>
              <a:rPr lang="en-US" altLang="en-US" i="1" dirty="0">
                <a:latin typeface="Times New Roman" panose="02020603050405020304" pitchFamily="18" charset="0"/>
                <a:ea typeface="ＭＳ Ｐゴシック" panose="020B0600070205080204" pitchFamily="34" charset="-128"/>
                <a:sym typeface="Symbol" pitchFamily="2" charset="2"/>
              </a:rPr>
              <a:t>l</a:t>
            </a:r>
            <a:r>
              <a:rPr lang="en-US" altLang="en-US" dirty="0">
                <a:ea typeface="ＭＳ Ｐゴシック" panose="020B0600070205080204" pitchFamily="34" charset="-128"/>
                <a:sym typeface="Symbol" pitchFamily="2" charset="2"/>
              </a:rPr>
              <a:t> relative to the proportionate change in the </a:t>
            </a:r>
            <a:r>
              <a:rPr lang="en-US" altLang="en-US" i="1" dirty="0">
                <a:ea typeface="ＭＳ Ｐゴシック" panose="020B0600070205080204" pitchFamily="34" charset="-128"/>
                <a:sym typeface="Symbol" pitchFamily="2" charset="2"/>
              </a:rPr>
              <a:t>RTS</a:t>
            </a:r>
            <a:r>
              <a:rPr lang="en-US" altLang="en-US" dirty="0">
                <a:ea typeface="ＭＳ Ｐゴシック" panose="020B0600070205080204" pitchFamily="34" charset="-128"/>
                <a:sym typeface="Symbol" pitchFamily="2" charset="2"/>
              </a:rPr>
              <a:t> along an isoquant</a:t>
            </a:r>
          </a:p>
        </p:txBody>
      </p:sp>
      <p:sp>
        <p:nvSpPr>
          <p:cNvPr id="41987" name="Slide Number Placeholder 5">
            <a:extLst>
              <a:ext uri="{FF2B5EF4-FFF2-40B4-BE49-F238E27FC236}">
                <a16:creationId xmlns:a16="http://schemas.microsoft.com/office/drawing/2014/main" id="{B63E0098-07BC-D54C-A576-1C35E535408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010F27D7-E55D-A349-882C-8E687852E97A}" type="slidenum">
              <a:rPr lang="en-US" altLang="en-US" sz="1200"/>
              <a:pPr eaLnBrk="1" hangingPunct="1"/>
              <a:t>23</a:t>
            </a:fld>
            <a:endParaRPr lang="en-US" altLang="en-US" sz="1200"/>
          </a:p>
        </p:txBody>
      </p:sp>
      <p:sp>
        <p:nvSpPr>
          <p:cNvPr id="41988" name="Footer Placeholder 6">
            <a:extLst>
              <a:ext uri="{FF2B5EF4-FFF2-40B4-BE49-F238E27FC236}">
                <a16:creationId xmlns:a16="http://schemas.microsoft.com/office/drawing/2014/main" id="{B457A8A8-5481-A94D-B7D6-5924B272797C}"/>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91876" name="Object 2">
            <a:extLst>
              <a:ext uri="{FF2B5EF4-FFF2-40B4-BE49-F238E27FC236}">
                <a16:creationId xmlns:a16="http://schemas.microsoft.com/office/drawing/2014/main" id="{16F91B80-0E62-9B47-8C8C-3C7651B8A86D}"/>
              </a:ext>
            </a:extLst>
          </p:cNvPr>
          <p:cNvGraphicFramePr>
            <a:graphicFrameLocks noChangeAspect="1"/>
          </p:cNvGraphicFramePr>
          <p:nvPr/>
        </p:nvGraphicFramePr>
        <p:xfrm>
          <a:off x="630238" y="3571875"/>
          <a:ext cx="8110537" cy="992188"/>
        </p:xfrm>
        <a:graphic>
          <a:graphicData uri="http://schemas.openxmlformats.org/presentationml/2006/ole">
            <mc:AlternateContent xmlns:mc="http://schemas.openxmlformats.org/markup-compatibility/2006">
              <mc:Choice xmlns:v="urn:schemas-microsoft-com:vml" Requires="v">
                <p:oleObj spid="_x0000_s42033" name="Equation" r:id="rId4" imgW="81330800" imgH="9944100" progId="Equation.DSMT4">
                  <p:embed/>
                </p:oleObj>
              </mc:Choice>
              <mc:Fallback>
                <p:oleObj name="Equation" r:id="rId4" imgW="81330800" imgH="9944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8" y="3571875"/>
                        <a:ext cx="8110537" cy="992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91877" name="Rectangle 5">
            <a:extLst>
              <a:ext uri="{FF2B5EF4-FFF2-40B4-BE49-F238E27FC236}">
                <a16:creationId xmlns:a16="http://schemas.microsoft.com/office/drawing/2014/main" id="{B72C59B2-DB5A-914C-BE3D-21E4DB9404F0}"/>
              </a:ext>
            </a:extLst>
          </p:cNvPr>
          <p:cNvSpPr>
            <a:spLocks noChangeArrowheads="1"/>
          </p:cNvSpPr>
          <p:nvPr/>
        </p:nvSpPr>
        <p:spPr bwMode="auto">
          <a:xfrm>
            <a:off x="1235075" y="4794250"/>
            <a:ext cx="735012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Tx/>
              <a:buChar char="•"/>
            </a:pPr>
            <a:r>
              <a:rPr lang="en-US" altLang="en-US" sz="2400" dirty="0"/>
              <a:t>The value of </a:t>
            </a:r>
            <a:r>
              <a:rPr lang="en-US" altLang="en-US" sz="2400" dirty="0" err="1">
                <a:sym typeface="Symbol" pitchFamily="2" charset="2"/>
              </a:rPr>
              <a:t>σ</a:t>
            </a:r>
            <a:r>
              <a:rPr lang="en-US" altLang="en-US" sz="2400" dirty="0">
                <a:sym typeface="Symbol" pitchFamily="2" charset="2"/>
              </a:rPr>
              <a:t> will always be positive because </a:t>
            </a:r>
            <a:r>
              <a:rPr lang="en-US" altLang="en-US" sz="2400" i="1" dirty="0">
                <a:sym typeface="Symbol" pitchFamily="2" charset="2"/>
              </a:rPr>
              <a:t>k/</a:t>
            </a:r>
            <a:r>
              <a:rPr lang="en-US" altLang="en-US" sz="2400" i="1" dirty="0">
                <a:latin typeface="Times New Roman" panose="02020603050405020304" pitchFamily="18" charset="0"/>
                <a:sym typeface="Symbol" pitchFamily="2" charset="2"/>
              </a:rPr>
              <a:t>l</a:t>
            </a:r>
            <a:r>
              <a:rPr lang="en-US" altLang="en-US" sz="2400" dirty="0">
                <a:sym typeface="Symbol" pitchFamily="2" charset="2"/>
              </a:rPr>
              <a:t> and </a:t>
            </a:r>
            <a:r>
              <a:rPr lang="en-US" altLang="en-US" sz="2400" i="1" dirty="0">
                <a:sym typeface="Symbol" pitchFamily="2" charset="2"/>
              </a:rPr>
              <a:t>RTS</a:t>
            </a:r>
            <a:r>
              <a:rPr lang="en-US" altLang="en-US" sz="2400" dirty="0">
                <a:sym typeface="Symbol" pitchFamily="2" charset="2"/>
              </a:rPr>
              <a:t> move in the same direction</a:t>
            </a:r>
          </a:p>
          <a:p>
            <a:pPr eaLnBrk="1" hangingPunct="1">
              <a:spcBef>
                <a:spcPct val="20000"/>
              </a:spcBef>
              <a:buFontTx/>
              <a:buChar char="•"/>
            </a:pPr>
            <a:r>
              <a:rPr lang="en-US" altLang="en-US" sz="2000" dirty="0">
                <a:sym typeface="Symbol" pitchFamily="2" charset="2"/>
              </a:rPr>
              <a:t>Query: Derive </a:t>
            </a:r>
            <a:r>
              <a:rPr lang="en-US" altLang="en-US" sz="2000" dirty="0" err="1">
                <a:sym typeface="Symbol" pitchFamily="2" charset="2"/>
              </a:rPr>
              <a:t>σ</a:t>
            </a:r>
            <a:endParaRPr lang="en-US" altLang="en-US" sz="2000" dirty="0">
              <a:sym typeface="Symbol" pitchFamily="2" charset="2"/>
            </a:endParaRPr>
          </a:p>
          <a:p>
            <a:pPr eaLnBrk="1" hangingPunct="1">
              <a:spcBef>
                <a:spcPct val="20000"/>
              </a:spcBef>
              <a:buFontTx/>
              <a:buChar char="•"/>
            </a:pPr>
            <a:r>
              <a:rPr lang="en-US" altLang="en-US" sz="2000" dirty="0">
                <a:sym typeface="Symbol" pitchFamily="2" charset="2"/>
              </a:rPr>
              <a:t>Query. What is the value for perfect substitutes?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91876"/>
                                        </p:tgtEl>
                                        <p:attrNameLst>
                                          <p:attrName>style.visibility</p:attrName>
                                        </p:attrNameLst>
                                      </p:cBhvr>
                                      <p:to>
                                        <p:strVal val="visible"/>
                                      </p:to>
                                    </p:set>
                                    <p:animEffect transition="in" filter="wipe(left)">
                                      <p:cBhvr>
                                        <p:cTn id="7" dur="500"/>
                                        <p:tgtEl>
                                          <p:spTgt spid="59187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91877"/>
                                        </p:tgtEl>
                                        <p:attrNameLst>
                                          <p:attrName>style.visibility</p:attrName>
                                        </p:attrNameLst>
                                      </p:cBhvr>
                                      <p:to>
                                        <p:strVal val="visible"/>
                                      </p:to>
                                    </p:set>
                                    <p:animEffect transition="in" filter="wipe(left)">
                                      <p:cBhvr>
                                        <p:cTn id="11" dur="500"/>
                                        <p:tgtEl>
                                          <p:spTgt spid="591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F3C830EF-8980-2947-A6FA-F2C41E3A02C4}"/>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9.3</a:t>
            </a:r>
          </a:p>
        </p:txBody>
      </p:sp>
      <p:sp>
        <p:nvSpPr>
          <p:cNvPr id="44034" name="Text Placeholder 2">
            <a:extLst>
              <a:ext uri="{FF2B5EF4-FFF2-40B4-BE49-F238E27FC236}">
                <a16:creationId xmlns:a16="http://schemas.microsoft.com/office/drawing/2014/main" id="{5AD074E2-A3BA-144A-8ADD-B2B9D6B159AA}"/>
              </a:ext>
            </a:extLst>
          </p:cNvPr>
          <p:cNvSpPr>
            <a:spLocks noGrp="1"/>
          </p:cNvSpPr>
          <p:nvPr>
            <p:ph type="body" sz="quarter" idx="12"/>
          </p:nvPr>
        </p:nvSpPr>
        <p:spPr>
          <a:xfrm>
            <a:off x="344488" y="261938"/>
            <a:ext cx="8799512" cy="342900"/>
          </a:xfrm>
        </p:spPr>
        <p:txBody>
          <a:bodyPr/>
          <a:lstStyle/>
          <a:p>
            <a:pPr>
              <a:spcBef>
                <a:spcPct val="0"/>
              </a:spcBef>
            </a:pPr>
            <a:r>
              <a:rPr lang="en-US" altLang="en-US">
                <a:ea typeface="ＭＳ Ｐゴシック" panose="020B0600070205080204" pitchFamily="34" charset="-128"/>
              </a:rPr>
              <a:t>Graphic Description of the Elasticity of Substitution</a:t>
            </a:r>
          </a:p>
        </p:txBody>
      </p:sp>
      <p:sp>
        <p:nvSpPr>
          <p:cNvPr id="4" name="Text Placeholder 3">
            <a:extLst>
              <a:ext uri="{FF2B5EF4-FFF2-40B4-BE49-F238E27FC236}">
                <a16:creationId xmlns:a16="http://schemas.microsoft.com/office/drawing/2014/main" id="{F2C0CEF7-11F7-FA42-BA51-8E1E1DAD0D93}"/>
              </a:ext>
            </a:extLst>
          </p:cNvPr>
          <p:cNvSpPr>
            <a:spLocks noGrp="1"/>
          </p:cNvSpPr>
          <p:nvPr>
            <p:ph type="body" sz="quarter" idx="15"/>
          </p:nvPr>
        </p:nvSpPr>
        <p:spPr>
          <a:xfrm>
            <a:off x="307975" y="5172075"/>
            <a:ext cx="8550275" cy="1177925"/>
          </a:xfrm>
        </p:spPr>
        <p:txBody>
          <a:bodyPr/>
          <a:lstStyle/>
          <a:p>
            <a:pPr>
              <a:spcBef>
                <a:spcPct val="0"/>
              </a:spcBef>
            </a:pPr>
            <a:r>
              <a:rPr lang="en-US" altLang="en-US">
                <a:ea typeface="ＭＳ Ｐゴシック" panose="020B0600070205080204" pitchFamily="34" charset="-128"/>
              </a:rPr>
              <a:t>In moving from point A to point B on the q = q</a:t>
            </a:r>
            <a:r>
              <a:rPr lang="en-US" altLang="en-US" baseline="-25000">
                <a:ea typeface="ＭＳ Ｐゴシック" panose="020B0600070205080204" pitchFamily="34" charset="-128"/>
              </a:rPr>
              <a:t>0</a:t>
            </a:r>
            <a:r>
              <a:rPr lang="en-US" altLang="en-US">
                <a:ea typeface="ＭＳ Ｐゴシック" panose="020B0600070205080204" pitchFamily="34" charset="-128"/>
              </a:rPr>
              <a:t> isoquant, both the capital–labor ratio (k/l) and the RTS will change. The elasticity of substitution (</a:t>
            </a:r>
            <a:r>
              <a:rPr lang="el-GR" altLang="en-US">
                <a:ea typeface="ＭＳ Ｐゴシック" panose="020B0600070205080204" pitchFamily="34" charset="-128"/>
                <a:cs typeface="Arial" panose="020B0604020202020204" pitchFamily="34" charset="0"/>
              </a:rPr>
              <a:t>σ</a:t>
            </a:r>
            <a:r>
              <a:rPr lang="en-US" altLang="en-US">
                <a:ea typeface="ＭＳ Ｐゴシック" panose="020B0600070205080204" pitchFamily="34" charset="-128"/>
              </a:rPr>
              <a:t>) is defined to be the ratio of these proportional changes; it is a measure of how curved the isoquant is.</a:t>
            </a:r>
          </a:p>
        </p:txBody>
      </p:sp>
      <p:sp>
        <p:nvSpPr>
          <p:cNvPr id="44036" name="Slide Number Placeholder 4">
            <a:extLst>
              <a:ext uri="{FF2B5EF4-FFF2-40B4-BE49-F238E27FC236}">
                <a16:creationId xmlns:a16="http://schemas.microsoft.com/office/drawing/2014/main" id="{F991B5C4-A5BD-2848-92C5-E730918D09E3}"/>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8E9D8704-9E8A-E14A-AAA5-56F7670D90EF}" type="slidenum">
              <a:rPr lang="en-US" altLang="en-US" sz="1200"/>
              <a:pPr eaLnBrk="1" hangingPunct="1"/>
              <a:t>24</a:t>
            </a:fld>
            <a:endParaRPr lang="en-US" altLang="en-US" sz="1200"/>
          </a:p>
        </p:txBody>
      </p:sp>
      <p:sp>
        <p:nvSpPr>
          <p:cNvPr id="44037" name="Footer Placeholder 5">
            <a:extLst>
              <a:ext uri="{FF2B5EF4-FFF2-40B4-BE49-F238E27FC236}">
                <a16:creationId xmlns:a16="http://schemas.microsoft.com/office/drawing/2014/main" id="{7178B1CB-766F-6944-B470-3936B7BE081A}"/>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pSp>
        <p:nvGrpSpPr>
          <p:cNvPr id="12" name="Group 40">
            <a:extLst>
              <a:ext uri="{FF2B5EF4-FFF2-40B4-BE49-F238E27FC236}">
                <a16:creationId xmlns:a16="http://schemas.microsoft.com/office/drawing/2014/main" id="{DB7E10D1-A893-9E48-9DA2-DF6454E0CB8A}"/>
              </a:ext>
            </a:extLst>
          </p:cNvPr>
          <p:cNvGrpSpPr>
            <a:grpSpLocks/>
          </p:cNvGrpSpPr>
          <p:nvPr/>
        </p:nvGrpSpPr>
        <p:grpSpPr bwMode="auto">
          <a:xfrm>
            <a:off x="1458913" y="1316038"/>
            <a:ext cx="4562475" cy="3651250"/>
            <a:chOff x="1459037" y="1316615"/>
            <a:chExt cx="4561898" cy="3650796"/>
          </a:xfrm>
        </p:grpSpPr>
        <p:grpSp>
          <p:nvGrpSpPr>
            <p:cNvPr id="44064" name="Group 38">
              <a:extLst>
                <a:ext uri="{FF2B5EF4-FFF2-40B4-BE49-F238E27FC236}">
                  <a16:creationId xmlns:a16="http://schemas.microsoft.com/office/drawing/2014/main" id="{3A716E86-58CC-3649-B915-54BD63B37227}"/>
                </a:ext>
              </a:extLst>
            </p:cNvPr>
            <p:cNvGrpSpPr>
              <a:grpSpLocks/>
            </p:cNvGrpSpPr>
            <p:nvPr/>
          </p:nvGrpSpPr>
          <p:grpSpPr bwMode="auto">
            <a:xfrm>
              <a:off x="2467099" y="4502727"/>
              <a:ext cx="3553836" cy="464684"/>
              <a:chOff x="2467099" y="4502727"/>
              <a:chExt cx="3553836" cy="464684"/>
            </a:xfrm>
          </p:grpSpPr>
          <p:sp>
            <p:nvSpPr>
              <p:cNvPr id="44068" name="Line 6">
                <a:extLst>
                  <a:ext uri="{FF2B5EF4-FFF2-40B4-BE49-F238E27FC236}">
                    <a16:creationId xmlns:a16="http://schemas.microsoft.com/office/drawing/2014/main" id="{4C0107DB-A04B-D945-BC6B-72AEFFE8802D}"/>
                  </a:ext>
                </a:extLst>
              </p:cNvPr>
              <p:cNvSpPr>
                <a:spLocks noChangeShapeType="1"/>
              </p:cNvSpPr>
              <p:nvPr/>
            </p:nvSpPr>
            <p:spPr bwMode="auto">
              <a:xfrm>
                <a:off x="2467099" y="4502727"/>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44069" name="Text Box 7">
                <a:extLst>
                  <a:ext uri="{FF2B5EF4-FFF2-40B4-BE49-F238E27FC236}">
                    <a16:creationId xmlns:a16="http://schemas.microsoft.com/office/drawing/2014/main" id="{44FA2B73-EEB7-884B-A879-F92AC6E5074A}"/>
                  </a:ext>
                </a:extLst>
              </p:cNvPr>
              <p:cNvSpPr txBox="1">
                <a:spLocks noChangeArrowheads="1"/>
              </p:cNvSpPr>
              <p:nvPr/>
            </p:nvSpPr>
            <p:spPr bwMode="auto">
              <a:xfrm>
                <a:off x="4681085" y="4600698"/>
                <a:ext cx="133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a:t> per period</a:t>
                </a:r>
              </a:p>
            </p:txBody>
          </p:sp>
        </p:grpSp>
        <p:grpSp>
          <p:nvGrpSpPr>
            <p:cNvPr id="44065" name="Group 39">
              <a:extLst>
                <a:ext uri="{FF2B5EF4-FFF2-40B4-BE49-F238E27FC236}">
                  <a16:creationId xmlns:a16="http://schemas.microsoft.com/office/drawing/2014/main" id="{44C37754-4D11-AB4E-9ADA-377303D66410}"/>
                </a:ext>
              </a:extLst>
            </p:cNvPr>
            <p:cNvGrpSpPr>
              <a:grpSpLocks/>
            </p:cNvGrpSpPr>
            <p:nvPr/>
          </p:nvGrpSpPr>
          <p:grpSpPr bwMode="auto">
            <a:xfrm>
              <a:off x="1459037" y="1316615"/>
              <a:ext cx="1390650" cy="3186112"/>
              <a:chOff x="1459037" y="1316615"/>
              <a:chExt cx="1390650" cy="3186112"/>
            </a:xfrm>
          </p:grpSpPr>
          <p:sp>
            <p:nvSpPr>
              <p:cNvPr id="44066" name="Line 5">
                <a:extLst>
                  <a:ext uri="{FF2B5EF4-FFF2-40B4-BE49-F238E27FC236}">
                    <a16:creationId xmlns:a16="http://schemas.microsoft.com/office/drawing/2014/main" id="{627F66F9-B3D3-A348-80D7-0397BE2723FC}"/>
                  </a:ext>
                </a:extLst>
              </p:cNvPr>
              <p:cNvSpPr>
                <a:spLocks noChangeShapeType="1"/>
              </p:cNvSpPr>
              <p:nvPr/>
            </p:nvSpPr>
            <p:spPr bwMode="auto">
              <a:xfrm>
                <a:off x="2467099" y="1683327"/>
                <a:ext cx="0" cy="281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44067" name="Text Box 8">
                <a:extLst>
                  <a:ext uri="{FF2B5EF4-FFF2-40B4-BE49-F238E27FC236}">
                    <a16:creationId xmlns:a16="http://schemas.microsoft.com/office/drawing/2014/main" id="{9F039F52-5EBC-214D-BEEE-E52039159C3A}"/>
                  </a:ext>
                </a:extLst>
              </p:cNvPr>
              <p:cNvSpPr txBox="1">
                <a:spLocks noChangeArrowheads="1"/>
              </p:cNvSpPr>
              <p:nvPr/>
            </p:nvSpPr>
            <p:spPr bwMode="auto">
              <a:xfrm>
                <a:off x="1459037" y="1316615"/>
                <a:ext cx="1390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grpSp>
        <p:nvGrpSpPr>
          <p:cNvPr id="32" name="Group 35">
            <a:extLst>
              <a:ext uri="{FF2B5EF4-FFF2-40B4-BE49-F238E27FC236}">
                <a16:creationId xmlns:a16="http://schemas.microsoft.com/office/drawing/2014/main" id="{997DFB99-6EE4-D143-8392-98E4ED592DAE}"/>
              </a:ext>
            </a:extLst>
          </p:cNvPr>
          <p:cNvGrpSpPr>
            <a:grpSpLocks/>
          </p:cNvGrpSpPr>
          <p:nvPr/>
        </p:nvGrpSpPr>
        <p:grpSpPr bwMode="auto">
          <a:xfrm>
            <a:off x="2771775" y="1835150"/>
            <a:ext cx="3227388" cy="2182813"/>
            <a:chOff x="2771899" y="1835727"/>
            <a:chExt cx="3227399" cy="2181741"/>
          </a:xfrm>
        </p:grpSpPr>
        <p:sp>
          <p:nvSpPr>
            <p:cNvPr id="44062" name="Freeform 9">
              <a:extLst>
                <a:ext uri="{FF2B5EF4-FFF2-40B4-BE49-F238E27FC236}">
                  <a16:creationId xmlns:a16="http://schemas.microsoft.com/office/drawing/2014/main" id="{F6B73766-0BF8-774F-A173-2E567D664DCB}"/>
                </a:ext>
              </a:extLst>
            </p:cNvPr>
            <p:cNvSpPr>
              <a:spLocks/>
            </p:cNvSpPr>
            <p:nvPr/>
          </p:nvSpPr>
          <p:spPr bwMode="auto">
            <a:xfrm>
              <a:off x="2771899" y="1835727"/>
              <a:ext cx="2438400" cy="1981200"/>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177B2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44063" name="Text Box 24">
              <a:extLst>
                <a:ext uri="{FF2B5EF4-FFF2-40B4-BE49-F238E27FC236}">
                  <a16:creationId xmlns:a16="http://schemas.microsoft.com/office/drawing/2014/main" id="{D122755C-14A0-BC48-9C8A-70EE7000BBE8}"/>
                </a:ext>
              </a:extLst>
            </p:cNvPr>
            <p:cNvSpPr txBox="1">
              <a:spLocks noChangeArrowheads="1"/>
            </p:cNvSpPr>
            <p:nvPr/>
          </p:nvSpPr>
          <p:spPr bwMode="auto">
            <a:xfrm>
              <a:off x="5210299" y="3648136"/>
              <a:ext cx="7889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q</a:t>
              </a:r>
              <a:r>
                <a:rPr lang="en-US" altLang="en-US" sz="1800" baseline="-25000">
                  <a:solidFill>
                    <a:srgbClr val="177B21"/>
                  </a:solidFill>
                </a:rPr>
                <a:t>0</a:t>
              </a:r>
              <a:endParaRPr lang="en-US" altLang="en-US" sz="1800">
                <a:solidFill>
                  <a:srgbClr val="177B21"/>
                </a:solidFill>
              </a:endParaRPr>
            </a:p>
          </p:txBody>
        </p:sp>
      </p:grpSp>
      <p:sp>
        <p:nvSpPr>
          <p:cNvPr id="19" name="Line 26">
            <a:extLst>
              <a:ext uri="{FF2B5EF4-FFF2-40B4-BE49-F238E27FC236}">
                <a16:creationId xmlns:a16="http://schemas.microsoft.com/office/drawing/2014/main" id="{AEE87E67-767B-3A47-8D80-9567B7432FC7}"/>
              </a:ext>
            </a:extLst>
          </p:cNvPr>
          <p:cNvSpPr>
            <a:spLocks noChangeShapeType="1"/>
          </p:cNvSpPr>
          <p:nvPr/>
        </p:nvSpPr>
        <p:spPr bwMode="auto">
          <a:xfrm>
            <a:off x="3768725" y="3602038"/>
            <a:ext cx="1231900" cy="271462"/>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0" name="Line 25">
            <a:extLst>
              <a:ext uri="{FF2B5EF4-FFF2-40B4-BE49-F238E27FC236}">
                <a16:creationId xmlns:a16="http://schemas.microsoft.com/office/drawing/2014/main" id="{94D3620D-B711-2748-B9A2-14BE3E0399AA}"/>
              </a:ext>
            </a:extLst>
          </p:cNvPr>
          <p:cNvSpPr>
            <a:spLocks noChangeShapeType="1"/>
          </p:cNvSpPr>
          <p:nvPr/>
        </p:nvSpPr>
        <p:spPr bwMode="auto">
          <a:xfrm>
            <a:off x="2924175" y="2673350"/>
            <a:ext cx="742950" cy="990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grpSp>
        <p:nvGrpSpPr>
          <p:cNvPr id="33" name="Group 37">
            <a:extLst>
              <a:ext uri="{FF2B5EF4-FFF2-40B4-BE49-F238E27FC236}">
                <a16:creationId xmlns:a16="http://schemas.microsoft.com/office/drawing/2014/main" id="{C0ADF4AB-7C85-0748-91BD-D776C4840910}"/>
              </a:ext>
            </a:extLst>
          </p:cNvPr>
          <p:cNvGrpSpPr>
            <a:grpSpLocks/>
          </p:cNvGrpSpPr>
          <p:nvPr/>
        </p:nvGrpSpPr>
        <p:grpSpPr bwMode="auto">
          <a:xfrm>
            <a:off x="3425825" y="2597150"/>
            <a:ext cx="1176338" cy="638175"/>
            <a:chOff x="3426487" y="2597727"/>
            <a:chExt cx="1176018" cy="637842"/>
          </a:xfrm>
        </p:grpSpPr>
        <p:sp>
          <p:nvSpPr>
            <p:cNvPr id="44060" name="Text Box 29">
              <a:extLst>
                <a:ext uri="{FF2B5EF4-FFF2-40B4-BE49-F238E27FC236}">
                  <a16:creationId xmlns:a16="http://schemas.microsoft.com/office/drawing/2014/main" id="{D0133817-BEE7-2B48-BED2-C82647870514}"/>
                </a:ext>
              </a:extLst>
            </p:cNvPr>
            <p:cNvSpPr txBox="1">
              <a:spLocks noChangeArrowheads="1"/>
            </p:cNvSpPr>
            <p:nvPr/>
          </p:nvSpPr>
          <p:spPr bwMode="auto">
            <a:xfrm>
              <a:off x="3857749" y="2597727"/>
              <a:ext cx="7447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7B332D"/>
                  </a:solidFill>
                </a:rPr>
                <a:t>RTS</a:t>
              </a:r>
              <a:r>
                <a:rPr lang="en-US" altLang="en-US" sz="1800" baseline="-25000">
                  <a:solidFill>
                    <a:srgbClr val="7B332D"/>
                  </a:solidFill>
                </a:rPr>
                <a:t>A</a:t>
              </a:r>
              <a:endParaRPr lang="en-US" altLang="en-US" sz="1800">
                <a:solidFill>
                  <a:srgbClr val="7B332D"/>
                </a:solidFill>
              </a:endParaRPr>
            </a:p>
          </p:txBody>
        </p:sp>
        <p:sp>
          <p:nvSpPr>
            <p:cNvPr id="44061" name="Line 30">
              <a:extLst>
                <a:ext uri="{FF2B5EF4-FFF2-40B4-BE49-F238E27FC236}">
                  <a16:creationId xmlns:a16="http://schemas.microsoft.com/office/drawing/2014/main" id="{8FCF4CD8-2F1D-AF4E-976C-0FEAC4BDA2FF}"/>
                </a:ext>
              </a:extLst>
            </p:cNvPr>
            <p:cNvSpPr>
              <a:spLocks noChangeShapeType="1"/>
            </p:cNvSpPr>
            <p:nvPr/>
          </p:nvSpPr>
          <p:spPr bwMode="auto">
            <a:xfrm flipH="1">
              <a:off x="3426487" y="2902527"/>
              <a:ext cx="507461" cy="333042"/>
            </a:xfrm>
            <a:prstGeom prst="line">
              <a:avLst/>
            </a:prstGeom>
            <a:noFill/>
            <a:ln w="19050">
              <a:solidFill>
                <a:srgbClr val="7B332D"/>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grpSp>
      <p:grpSp>
        <p:nvGrpSpPr>
          <p:cNvPr id="34" name="Group 36">
            <a:extLst>
              <a:ext uri="{FF2B5EF4-FFF2-40B4-BE49-F238E27FC236}">
                <a16:creationId xmlns:a16="http://schemas.microsoft.com/office/drawing/2014/main" id="{F88653EB-D019-3B41-8313-8948E18BD758}"/>
              </a:ext>
            </a:extLst>
          </p:cNvPr>
          <p:cNvGrpSpPr>
            <a:grpSpLocks/>
          </p:cNvGrpSpPr>
          <p:nvPr/>
        </p:nvGrpSpPr>
        <p:grpSpPr bwMode="auto">
          <a:xfrm>
            <a:off x="4335463" y="3060700"/>
            <a:ext cx="1430337" cy="609600"/>
            <a:chOff x="4314949" y="3054927"/>
            <a:chExt cx="1430556" cy="609600"/>
          </a:xfrm>
        </p:grpSpPr>
        <p:sp>
          <p:nvSpPr>
            <p:cNvPr id="44058" name="Text Box 31">
              <a:extLst>
                <a:ext uri="{FF2B5EF4-FFF2-40B4-BE49-F238E27FC236}">
                  <a16:creationId xmlns:a16="http://schemas.microsoft.com/office/drawing/2014/main" id="{BF2E0191-CA16-E141-A0E0-06C4B0067198}"/>
                </a:ext>
              </a:extLst>
            </p:cNvPr>
            <p:cNvSpPr txBox="1">
              <a:spLocks noChangeArrowheads="1"/>
            </p:cNvSpPr>
            <p:nvPr/>
          </p:nvSpPr>
          <p:spPr bwMode="auto">
            <a:xfrm>
              <a:off x="5000749" y="3054927"/>
              <a:ext cx="7447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7B332D"/>
                  </a:solidFill>
                </a:rPr>
                <a:t>RTS</a:t>
              </a:r>
              <a:r>
                <a:rPr lang="en-US" altLang="en-US" sz="1800" baseline="-25000">
                  <a:solidFill>
                    <a:srgbClr val="7B332D"/>
                  </a:solidFill>
                </a:rPr>
                <a:t>B</a:t>
              </a:r>
              <a:endParaRPr lang="en-US" altLang="en-US" sz="1800">
                <a:solidFill>
                  <a:srgbClr val="7B332D"/>
                </a:solidFill>
              </a:endParaRPr>
            </a:p>
          </p:txBody>
        </p:sp>
        <p:sp>
          <p:nvSpPr>
            <p:cNvPr id="44059" name="Line 32">
              <a:extLst>
                <a:ext uri="{FF2B5EF4-FFF2-40B4-BE49-F238E27FC236}">
                  <a16:creationId xmlns:a16="http://schemas.microsoft.com/office/drawing/2014/main" id="{D2A251D9-45AA-904F-A164-13736ADFBAC4}"/>
                </a:ext>
              </a:extLst>
            </p:cNvPr>
            <p:cNvSpPr>
              <a:spLocks noChangeShapeType="1"/>
            </p:cNvSpPr>
            <p:nvPr/>
          </p:nvSpPr>
          <p:spPr bwMode="auto">
            <a:xfrm flipH="1">
              <a:off x="4314949" y="3283527"/>
              <a:ext cx="685800" cy="381000"/>
            </a:xfrm>
            <a:prstGeom prst="line">
              <a:avLst/>
            </a:prstGeom>
            <a:noFill/>
            <a:ln w="19050">
              <a:solidFill>
                <a:srgbClr val="7B332D"/>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26" name="Line 27">
            <a:extLst>
              <a:ext uri="{FF2B5EF4-FFF2-40B4-BE49-F238E27FC236}">
                <a16:creationId xmlns:a16="http://schemas.microsoft.com/office/drawing/2014/main" id="{D7DD3745-507A-0942-9AA0-50FDF5B86B73}"/>
              </a:ext>
            </a:extLst>
          </p:cNvPr>
          <p:cNvSpPr>
            <a:spLocks noChangeShapeType="1"/>
          </p:cNvSpPr>
          <p:nvPr/>
        </p:nvSpPr>
        <p:spPr bwMode="auto">
          <a:xfrm flipV="1">
            <a:off x="2457450" y="3282950"/>
            <a:ext cx="923925" cy="12144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27" name="Line 28">
            <a:extLst>
              <a:ext uri="{FF2B5EF4-FFF2-40B4-BE49-F238E27FC236}">
                <a16:creationId xmlns:a16="http://schemas.microsoft.com/office/drawing/2014/main" id="{8CA14E52-B180-C44C-8AD8-89932AD8F00B}"/>
              </a:ext>
            </a:extLst>
          </p:cNvPr>
          <p:cNvSpPr>
            <a:spLocks noChangeShapeType="1"/>
          </p:cNvSpPr>
          <p:nvPr/>
        </p:nvSpPr>
        <p:spPr bwMode="auto">
          <a:xfrm flipV="1">
            <a:off x="2462213" y="3722688"/>
            <a:ext cx="1854200" cy="774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grpSp>
        <p:nvGrpSpPr>
          <p:cNvPr id="35" name="Group 34">
            <a:extLst>
              <a:ext uri="{FF2B5EF4-FFF2-40B4-BE49-F238E27FC236}">
                <a16:creationId xmlns:a16="http://schemas.microsoft.com/office/drawing/2014/main" id="{B61F57BA-C459-B94E-A0CB-1BAF149D0138}"/>
              </a:ext>
            </a:extLst>
          </p:cNvPr>
          <p:cNvGrpSpPr>
            <a:grpSpLocks/>
          </p:cNvGrpSpPr>
          <p:nvPr/>
        </p:nvGrpSpPr>
        <p:grpSpPr bwMode="auto">
          <a:xfrm>
            <a:off x="2954338" y="3557588"/>
            <a:ext cx="1041400" cy="914400"/>
            <a:chOff x="2954444" y="3558181"/>
            <a:chExt cx="1041680" cy="914400"/>
          </a:xfrm>
        </p:grpSpPr>
        <p:sp>
          <p:nvSpPr>
            <p:cNvPr id="44056" name="Text Box 33">
              <a:extLst>
                <a:ext uri="{FF2B5EF4-FFF2-40B4-BE49-F238E27FC236}">
                  <a16:creationId xmlns:a16="http://schemas.microsoft.com/office/drawing/2014/main" id="{7DA7EC12-D94C-AC4B-8FE3-D6DFBE29EB40}"/>
                </a:ext>
              </a:extLst>
            </p:cNvPr>
            <p:cNvSpPr txBox="1">
              <a:spLocks noChangeArrowheads="1"/>
            </p:cNvSpPr>
            <p:nvPr/>
          </p:nvSpPr>
          <p:spPr bwMode="auto">
            <a:xfrm>
              <a:off x="2954444" y="3651881"/>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solidFill>
                    <a:srgbClr val="394DA3"/>
                  </a:solidFill>
                </a:rPr>
                <a:t>(k/</a:t>
              </a:r>
              <a:r>
                <a:rPr lang="en-US" altLang="en-US" sz="1800" i="1">
                  <a:solidFill>
                    <a:srgbClr val="394DA3"/>
                  </a:solidFill>
                  <a:latin typeface="Times New Roman" panose="02020603050405020304" pitchFamily="18" charset="0"/>
                </a:rPr>
                <a:t>l</a:t>
              </a:r>
              <a:r>
                <a:rPr lang="en-US" altLang="en-US" sz="1800" i="1">
                  <a:solidFill>
                    <a:srgbClr val="394DA3"/>
                  </a:solidFill>
                </a:rPr>
                <a:t>)</a:t>
              </a:r>
              <a:r>
                <a:rPr lang="en-US" altLang="en-US" sz="1800" i="1" baseline="-25000">
                  <a:solidFill>
                    <a:srgbClr val="394DA3"/>
                  </a:solidFill>
                </a:rPr>
                <a:t>A</a:t>
              </a:r>
              <a:endParaRPr lang="en-US" altLang="en-US" sz="1800" i="1">
                <a:solidFill>
                  <a:srgbClr val="394DA3"/>
                </a:solidFill>
              </a:endParaRPr>
            </a:p>
          </p:txBody>
        </p:sp>
        <p:sp>
          <p:nvSpPr>
            <p:cNvPr id="44057" name="Freeform 37">
              <a:extLst>
                <a:ext uri="{FF2B5EF4-FFF2-40B4-BE49-F238E27FC236}">
                  <a16:creationId xmlns:a16="http://schemas.microsoft.com/office/drawing/2014/main" id="{F885AFE0-E821-2B4A-90A1-43E637DA017A}"/>
                </a:ext>
              </a:extLst>
            </p:cNvPr>
            <p:cNvSpPr>
              <a:spLocks/>
            </p:cNvSpPr>
            <p:nvPr/>
          </p:nvSpPr>
          <p:spPr bwMode="auto">
            <a:xfrm>
              <a:off x="3234124" y="3558181"/>
              <a:ext cx="762000" cy="914400"/>
            </a:xfrm>
            <a:custGeom>
              <a:avLst/>
              <a:gdLst>
                <a:gd name="T0" fmla="*/ 0 w 192"/>
                <a:gd name="T1" fmla="*/ 0 h 240"/>
                <a:gd name="T2" fmla="*/ 2147483647 w 192"/>
                <a:gd name="T3" fmla="*/ 2147483647 h 240"/>
                <a:gd name="T4" fmla="*/ 2147483647 w 192"/>
                <a:gd name="T5" fmla="*/ 2147483647 h 240"/>
                <a:gd name="T6" fmla="*/ 0 60000 65536"/>
                <a:gd name="T7" fmla="*/ 0 60000 65536"/>
                <a:gd name="T8" fmla="*/ 0 60000 65536"/>
                <a:gd name="T9" fmla="*/ 0 w 192"/>
                <a:gd name="T10" fmla="*/ 0 h 240"/>
                <a:gd name="T11" fmla="*/ 192 w 192"/>
                <a:gd name="T12" fmla="*/ 240 h 240"/>
              </a:gdLst>
              <a:ahLst/>
              <a:cxnLst>
                <a:cxn ang="T6">
                  <a:pos x="T0" y="T1"/>
                </a:cxn>
                <a:cxn ang="T7">
                  <a:pos x="T2" y="T3"/>
                </a:cxn>
                <a:cxn ang="T8">
                  <a:pos x="T4" y="T5"/>
                </a:cxn>
              </a:cxnLst>
              <a:rect l="T9" t="T10" r="T11" b="T12"/>
              <a:pathLst>
                <a:path w="192" h="240">
                  <a:moveTo>
                    <a:pt x="0" y="0"/>
                  </a:moveTo>
                  <a:cubicBezTo>
                    <a:pt x="56" y="28"/>
                    <a:pt x="112" y="56"/>
                    <a:pt x="144" y="96"/>
                  </a:cubicBezTo>
                  <a:cubicBezTo>
                    <a:pt x="176" y="136"/>
                    <a:pt x="184" y="188"/>
                    <a:pt x="192" y="240"/>
                  </a:cubicBezTo>
                </a:path>
              </a:pathLst>
            </a:custGeom>
            <a:noFill/>
            <a:ln w="12700" cap="flat" cmpd="sng">
              <a:solidFill>
                <a:srgbClr val="394DA3"/>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grpSp>
        <p:nvGrpSpPr>
          <p:cNvPr id="36" name="Group 33">
            <a:extLst>
              <a:ext uri="{FF2B5EF4-FFF2-40B4-BE49-F238E27FC236}">
                <a16:creationId xmlns:a16="http://schemas.microsoft.com/office/drawing/2014/main" id="{34DF5CE7-4458-9D44-B65B-A73BDF31B49A}"/>
              </a:ext>
            </a:extLst>
          </p:cNvPr>
          <p:cNvGrpSpPr>
            <a:grpSpLocks/>
          </p:cNvGrpSpPr>
          <p:nvPr/>
        </p:nvGrpSpPr>
        <p:grpSpPr bwMode="auto">
          <a:xfrm>
            <a:off x="3162300" y="4046538"/>
            <a:ext cx="746125" cy="457200"/>
            <a:chOff x="3162110" y="4046364"/>
            <a:chExt cx="746928" cy="457200"/>
          </a:xfrm>
        </p:grpSpPr>
        <p:sp>
          <p:nvSpPr>
            <p:cNvPr id="44054" name="Text Box 38">
              <a:extLst>
                <a:ext uri="{FF2B5EF4-FFF2-40B4-BE49-F238E27FC236}">
                  <a16:creationId xmlns:a16="http://schemas.microsoft.com/office/drawing/2014/main" id="{84DFDAED-9CC0-7A46-BB2B-D9C090460580}"/>
                </a:ext>
              </a:extLst>
            </p:cNvPr>
            <p:cNvSpPr txBox="1">
              <a:spLocks noChangeArrowheads="1"/>
            </p:cNvSpPr>
            <p:nvPr/>
          </p:nvSpPr>
          <p:spPr bwMode="auto">
            <a:xfrm>
              <a:off x="3162110" y="4119128"/>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solidFill>
                    <a:srgbClr val="DC00DC"/>
                  </a:solidFill>
                </a:rPr>
                <a:t>(k/</a:t>
              </a:r>
              <a:r>
                <a:rPr lang="en-US" altLang="en-US" sz="1800" i="1">
                  <a:solidFill>
                    <a:srgbClr val="DC00DC"/>
                  </a:solidFill>
                  <a:latin typeface="Times New Roman" panose="02020603050405020304" pitchFamily="18" charset="0"/>
                </a:rPr>
                <a:t>l</a:t>
              </a:r>
              <a:r>
                <a:rPr lang="en-US" altLang="en-US" sz="1800" i="1">
                  <a:solidFill>
                    <a:srgbClr val="DC00DC"/>
                  </a:solidFill>
                </a:rPr>
                <a:t>)</a:t>
              </a:r>
              <a:r>
                <a:rPr lang="en-US" altLang="en-US" sz="1800" i="1" baseline="-25000">
                  <a:solidFill>
                    <a:srgbClr val="DC00DC"/>
                  </a:solidFill>
                </a:rPr>
                <a:t>B</a:t>
              </a:r>
              <a:endParaRPr lang="en-US" altLang="en-US" sz="1800" i="1">
                <a:solidFill>
                  <a:srgbClr val="DC00DC"/>
                </a:solidFill>
              </a:endParaRPr>
            </a:p>
          </p:txBody>
        </p:sp>
        <p:sp>
          <p:nvSpPr>
            <p:cNvPr id="44055" name="Freeform 39">
              <a:extLst>
                <a:ext uri="{FF2B5EF4-FFF2-40B4-BE49-F238E27FC236}">
                  <a16:creationId xmlns:a16="http://schemas.microsoft.com/office/drawing/2014/main" id="{21BCBFFF-36E3-AE47-B644-E4CBD12C39D5}"/>
                </a:ext>
              </a:extLst>
            </p:cNvPr>
            <p:cNvSpPr>
              <a:spLocks/>
            </p:cNvSpPr>
            <p:nvPr/>
          </p:nvSpPr>
          <p:spPr bwMode="auto">
            <a:xfrm>
              <a:off x="3604238" y="4046364"/>
              <a:ext cx="304800" cy="457200"/>
            </a:xfrm>
            <a:custGeom>
              <a:avLst/>
              <a:gdLst>
                <a:gd name="T0" fmla="*/ 0 w 192"/>
                <a:gd name="T1" fmla="*/ 0 h 240"/>
                <a:gd name="T2" fmla="*/ 2147483647 w 192"/>
                <a:gd name="T3" fmla="*/ 2147483647 h 240"/>
                <a:gd name="T4" fmla="*/ 2147483647 w 192"/>
                <a:gd name="T5" fmla="*/ 2147483647 h 240"/>
                <a:gd name="T6" fmla="*/ 0 60000 65536"/>
                <a:gd name="T7" fmla="*/ 0 60000 65536"/>
                <a:gd name="T8" fmla="*/ 0 60000 65536"/>
                <a:gd name="T9" fmla="*/ 0 w 192"/>
                <a:gd name="T10" fmla="*/ 0 h 240"/>
                <a:gd name="T11" fmla="*/ 192 w 192"/>
                <a:gd name="T12" fmla="*/ 240 h 240"/>
              </a:gdLst>
              <a:ahLst/>
              <a:cxnLst>
                <a:cxn ang="T6">
                  <a:pos x="T0" y="T1"/>
                </a:cxn>
                <a:cxn ang="T7">
                  <a:pos x="T2" y="T3"/>
                </a:cxn>
                <a:cxn ang="T8">
                  <a:pos x="T4" y="T5"/>
                </a:cxn>
              </a:cxnLst>
              <a:rect l="T9" t="T10" r="T11" b="T12"/>
              <a:pathLst>
                <a:path w="192" h="240">
                  <a:moveTo>
                    <a:pt x="0" y="0"/>
                  </a:moveTo>
                  <a:cubicBezTo>
                    <a:pt x="56" y="28"/>
                    <a:pt x="112" y="56"/>
                    <a:pt x="144" y="96"/>
                  </a:cubicBezTo>
                  <a:cubicBezTo>
                    <a:pt x="176" y="136"/>
                    <a:pt x="184" y="188"/>
                    <a:pt x="192" y="240"/>
                  </a:cubicBezTo>
                </a:path>
              </a:pathLst>
            </a:custGeom>
            <a:noFill/>
            <a:ln w="12700" cap="flat" cmpd="sng">
              <a:solidFill>
                <a:srgbClr val="DC00DC"/>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grpSp>
        <p:nvGrpSpPr>
          <p:cNvPr id="37" name="Group 31">
            <a:extLst>
              <a:ext uri="{FF2B5EF4-FFF2-40B4-BE49-F238E27FC236}">
                <a16:creationId xmlns:a16="http://schemas.microsoft.com/office/drawing/2014/main" id="{A1428E8E-C2EB-0C41-9D52-AAA356E28221}"/>
              </a:ext>
            </a:extLst>
          </p:cNvPr>
          <p:cNvGrpSpPr>
            <a:grpSpLocks/>
          </p:cNvGrpSpPr>
          <p:nvPr/>
        </p:nvGrpSpPr>
        <p:grpSpPr bwMode="auto">
          <a:xfrm>
            <a:off x="4027488" y="3679825"/>
            <a:ext cx="533400" cy="403225"/>
            <a:chOff x="3991099" y="3679363"/>
            <a:chExt cx="533400" cy="404265"/>
          </a:xfrm>
        </p:grpSpPr>
        <p:sp>
          <p:nvSpPr>
            <p:cNvPr id="44052" name="Oval 21">
              <a:extLst>
                <a:ext uri="{FF2B5EF4-FFF2-40B4-BE49-F238E27FC236}">
                  <a16:creationId xmlns:a16="http://schemas.microsoft.com/office/drawing/2014/main" id="{1FD72E77-EB10-4A40-9F0F-A8EE03E54406}"/>
                </a:ext>
              </a:extLst>
            </p:cNvPr>
            <p:cNvSpPr>
              <a:spLocks noChangeArrowheads="1"/>
            </p:cNvSpPr>
            <p:nvPr/>
          </p:nvSpPr>
          <p:spPr bwMode="auto">
            <a:xfrm>
              <a:off x="4219699" y="3679363"/>
              <a:ext cx="76200" cy="73503"/>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4053" name="Text Box 23">
              <a:extLst>
                <a:ext uri="{FF2B5EF4-FFF2-40B4-BE49-F238E27FC236}">
                  <a16:creationId xmlns:a16="http://schemas.microsoft.com/office/drawing/2014/main" id="{5A8A9A32-41E5-FF47-9759-60C881498C44}"/>
                </a:ext>
              </a:extLst>
            </p:cNvPr>
            <p:cNvSpPr txBox="1">
              <a:spLocks noChangeArrowheads="1"/>
            </p:cNvSpPr>
            <p:nvPr/>
          </p:nvSpPr>
          <p:spPr bwMode="auto">
            <a:xfrm>
              <a:off x="3991099" y="3746741"/>
              <a:ext cx="533400" cy="3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t>B</a:t>
              </a:r>
            </a:p>
          </p:txBody>
        </p:sp>
      </p:grpSp>
      <p:grpSp>
        <p:nvGrpSpPr>
          <p:cNvPr id="38" name="Group 32">
            <a:extLst>
              <a:ext uri="{FF2B5EF4-FFF2-40B4-BE49-F238E27FC236}">
                <a16:creationId xmlns:a16="http://schemas.microsoft.com/office/drawing/2014/main" id="{200C594A-9E4C-E441-A9BD-E05BEA1B4435}"/>
              </a:ext>
            </a:extLst>
          </p:cNvPr>
          <p:cNvGrpSpPr>
            <a:grpSpLocks/>
          </p:cNvGrpSpPr>
          <p:nvPr/>
        </p:nvGrpSpPr>
        <p:grpSpPr bwMode="auto">
          <a:xfrm>
            <a:off x="3243263" y="2854325"/>
            <a:ext cx="533400" cy="457200"/>
            <a:chOff x="3219203" y="2854365"/>
            <a:chExt cx="533400" cy="457485"/>
          </a:xfrm>
        </p:grpSpPr>
        <p:sp>
          <p:nvSpPr>
            <p:cNvPr id="44050" name="Oval 20">
              <a:extLst>
                <a:ext uri="{FF2B5EF4-FFF2-40B4-BE49-F238E27FC236}">
                  <a16:creationId xmlns:a16="http://schemas.microsoft.com/office/drawing/2014/main" id="{69E4C846-6ACE-3F4C-A7F5-167A73EB8691}"/>
                </a:ext>
              </a:extLst>
            </p:cNvPr>
            <p:cNvSpPr>
              <a:spLocks noChangeArrowheads="1"/>
            </p:cNvSpPr>
            <p:nvPr/>
          </p:nvSpPr>
          <p:spPr bwMode="auto">
            <a:xfrm>
              <a:off x="3305299" y="3238347"/>
              <a:ext cx="76200" cy="73503"/>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4051" name="Text Box 22">
              <a:extLst>
                <a:ext uri="{FF2B5EF4-FFF2-40B4-BE49-F238E27FC236}">
                  <a16:creationId xmlns:a16="http://schemas.microsoft.com/office/drawing/2014/main" id="{521A9BDA-68F9-9940-9B55-8ABB5C4B46D3}"/>
                </a:ext>
              </a:extLst>
            </p:cNvPr>
            <p:cNvSpPr txBox="1">
              <a:spLocks noChangeArrowheads="1"/>
            </p:cNvSpPr>
            <p:nvPr/>
          </p:nvSpPr>
          <p:spPr bwMode="auto">
            <a:xfrm>
              <a:off x="3219203" y="2854365"/>
              <a:ext cx="533400" cy="3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500"/>
                                        <p:tgtEl>
                                          <p:spTgt spid="3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left)">
                                      <p:cBhvr>
                                        <p:cTn id="36" dur="500"/>
                                        <p:tgtEl>
                                          <p:spTgt spid="37"/>
                                        </p:tgtEl>
                                      </p:cBhvr>
                                    </p:animEffect>
                                  </p:childTnLst>
                                </p:cTn>
                              </p:par>
                            </p:childTnLst>
                          </p:cTn>
                        </p:par>
                        <p:par>
                          <p:cTn id="37" fill="hold" nodeType="afterGroup">
                            <p:stCondLst>
                              <p:cond delay="5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childTnLst>
                          </p:cTn>
                        </p:par>
                        <p:par>
                          <p:cTn id="41" fill="hold" nodeType="afterGroup">
                            <p:stCondLst>
                              <p:cond delay="1000"/>
                            </p:stCondLst>
                            <p:childTnLst>
                              <p:par>
                                <p:cTn id="42" presetID="22" presetClass="entr" presetSubtype="8" fill="hold"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wipe(left)">
                                      <p:cBhvr>
                                        <p:cTn id="44" dur="500"/>
                                        <p:tgtEl>
                                          <p:spTgt spid="34"/>
                                        </p:tgtEl>
                                      </p:cBhvr>
                                    </p:animEffect>
                                  </p:childTnLst>
                                </p:cTn>
                              </p:par>
                            </p:childTnLst>
                          </p:cTn>
                        </p:par>
                        <p:par>
                          <p:cTn id="45" fill="hold" nodeType="afterGroup">
                            <p:stCondLst>
                              <p:cond delay="1500"/>
                            </p:stCondLst>
                            <p:childTnLst>
                              <p:par>
                                <p:cTn id="46" presetID="22" presetClass="entr" presetSubtype="8" fill="hold" nodeType="after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childTnLst>
                          </p:cTn>
                        </p:par>
                        <p:par>
                          <p:cTn id="49" fill="hold" nodeType="afterGroup">
                            <p:stCondLst>
                              <p:cond delay="20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par>
                          <p:cTn id="53" fill="hold" nodeType="afterGroup">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wipe(left)">
                                      <p:cBhvr>
                                        <p:cTn id="5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2625C9B6-A0A1-2044-BD99-71D4A3E81CE9}"/>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Elasticity of Substitution</a:t>
            </a:r>
          </a:p>
        </p:txBody>
      </p:sp>
      <p:sp>
        <p:nvSpPr>
          <p:cNvPr id="46082" name="Rectangle 3">
            <a:extLst>
              <a:ext uri="{FF2B5EF4-FFF2-40B4-BE49-F238E27FC236}">
                <a16:creationId xmlns:a16="http://schemas.microsoft.com/office/drawing/2014/main" id="{7009FC4A-C1CA-224F-BD55-26D0C792DCD7}"/>
              </a:ext>
            </a:extLst>
          </p:cNvPr>
          <p:cNvSpPr>
            <a:spLocks noGrp="1" noChangeArrowheads="1"/>
          </p:cNvSpPr>
          <p:nvPr>
            <p:ph idx="1"/>
          </p:nvPr>
        </p:nvSpPr>
        <p:spPr>
          <a:xfrm>
            <a:off x="188913" y="1044575"/>
            <a:ext cx="8866187" cy="5403850"/>
          </a:xfrm>
        </p:spPr>
        <p:txBody>
          <a:bodyPr/>
          <a:lstStyle/>
          <a:p>
            <a:r>
              <a:rPr lang="en-US" altLang="en-US" dirty="0">
                <a:ea typeface="ＭＳ Ｐゴシック" panose="020B0600070205080204" pitchFamily="34" charset="-128"/>
              </a:rPr>
              <a:t>If </a:t>
            </a:r>
            <a:r>
              <a:rPr lang="en-US" altLang="en-US" dirty="0" err="1">
                <a:ea typeface="ＭＳ Ｐゴシック" panose="020B0600070205080204" pitchFamily="34" charset="-128"/>
                <a:sym typeface="Symbol" pitchFamily="2" charset="2"/>
              </a:rPr>
              <a:t>σ</a:t>
            </a:r>
            <a:r>
              <a:rPr lang="en-US" altLang="en-US" dirty="0">
                <a:ea typeface="ＭＳ Ｐゴシック" panose="020B0600070205080204" pitchFamily="34" charset="-128"/>
                <a:sym typeface="Symbol" pitchFamily="2" charset="2"/>
              </a:rPr>
              <a:t> is high</a:t>
            </a:r>
          </a:p>
          <a:p>
            <a:pPr lvl="1"/>
            <a:r>
              <a:rPr lang="en-US" altLang="en-US" dirty="0">
                <a:ea typeface="ＭＳ Ｐゴシック" panose="020B0600070205080204" pitchFamily="34" charset="-128"/>
                <a:sym typeface="Symbol" pitchFamily="2" charset="2"/>
              </a:rPr>
              <a:t>The </a:t>
            </a:r>
            <a:r>
              <a:rPr lang="en-US" altLang="en-US" i="1" dirty="0">
                <a:ea typeface="ＭＳ Ｐゴシック" panose="020B0600070205080204" pitchFamily="34" charset="-128"/>
                <a:sym typeface="Symbol" pitchFamily="2" charset="2"/>
              </a:rPr>
              <a:t>RTS</a:t>
            </a:r>
            <a:r>
              <a:rPr lang="en-US" altLang="en-US" dirty="0">
                <a:ea typeface="ＭＳ Ｐゴシック" panose="020B0600070205080204" pitchFamily="34" charset="-128"/>
                <a:sym typeface="Symbol" pitchFamily="2" charset="2"/>
              </a:rPr>
              <a:t> will not change much relative to </a:t>
            </a:r>
            <a:r>
              <a:rPr lang="en-US" altLang="en-US" i="1" dirty="0">
                <a:ea typeface="ＭＳ Ｐゴシック" panose="020B0600070205080204" pitchFamily="34" charset="-128"/>
                <a:sym typeface="Symbol" pitchFamily="2" charset="2"/>
              </a:rPr>
              <a:t>k</a:t>
            </a:r>
            <a:r>
              <a:rPr lang="en-US" altLang="en-US" dirty="0">
                <a:ea typeface="ＭＳ Ｐゴシック" panose="020B0600070205080204" pitchFamily="34" charset="-128"/>
                <a:sym typeface="Symbol" pitchFamily="2" charset="2"/>
              </a:rPr>
              <a:t>/</a:t>
            </a:r>
            <a:r>
              <a:rPr lang="en-US" altLang="en-US" i="1" dirty="0">
                <a:latin typeface="Times New Roman" panose="02020603050405020304" pitchFamily="18" charset="0"/>
                <a:ea typeface="ＭＳ Ｐゴシック" panose="020B0600070205080204" pitchFamily="34" charset="-128"/>
                <a:sym typeface="Symbol" pitchFamily="2" charset="2"/>
              </a:rPr>
              <a:t>l</a:t>
            </a:r>
            <a:endParaRPr lang="en-US" altLang="en-US" dirty="0">
              <a:latin typeface="Times New Roman" panose="02020603050405020304" pitchFamily="18" charset="0"/>
              <a:ea typeface="ＭＳ Ｐゴシック" panose="020B0600070205080204" pitchFamily="34" charset="-128"/>
              <a:sym typeface="Symbol" pitchFamily="2" charset="2"/>
            </a:endParaRPr>
          </a:p>
          <a:p>
            <a:pPr lvl="1"/>
            <a:r>
              <a:rPr lang="en-US" altLang="en-US" dirty="0">
                <a:ea typeface="ＭＳ Ｐゴシック" panose="020B0600070205080204" pitchFamily="34" charset="-128"/>
                <a:sym typeface="Symbol" pitchFamily="2" charset="2"/>
              </a:rPr>
              <a:t>The isoquant will be relatively flat</a:t>
            </a:r>
          </a:p>
          <a:p>
            <a:pPr lvl="1"/>
            <a:endParaRPr lang="en-US" altLang="en-US" dirty="0">
              <a:ea typeface="ＭＳ Ｐゴシック" panose="020B0600070205080204" pitchFamily="34" charset="-128"/>
              <a:sym typeface="Symbol" pitchFamily="2" charset="2"/>
            </a:endParaRPr>
          </a:p>
          <a:p>
            <a:r>
              <a:rPr lang="en-US" altLang="en-US" dirty="0">
                <a:ea typeface="ＭＳ Ｐゴシック" panose="020B0600070205080204" pitchFamily="34" charset="-128"/>
              </a:rPr>
              <a:t>If </a:t>
            </a:r>
            <a:r>
              <a:rPr lang="en-US" altLang="en-US" dirty="0" err="1">
                <a:ea typeface="ＭＳ Ｐゴシック" panose="020B0600070205080204" pitchFamily="34" charset="-128"/>
                <a:sym typeface="Symbol" pitchFamily="2" charset="2"/>
              </a:rPr>
              <a:t>σ</a:t>
            </a:r>
            <a:r>
              <a:rPr lang="en-US" altLang="en-US" dirty="0">
                <a:ea typeface="ＭＳ Ｐゴシック" panose="020B0600070205080204" pitchFamily="34" charset="-128"/>
                <a:sym typeface="Symbol" pitchFamily="2" charset="2"/>
              </a:rPr>
              <a:t> is low</a:t>
            </a:r>
          </a:p>
          <a:p>
            <a:pPr lvl="1"/>
            <a:r>
              <a:rPr lang="en-US" altLang="en-US" dirty="0">
                <a:ea typeface="ＭＳ Ｐゴシック" panose="020B0600070205080204" pitchFamily="34" charset="-128"/>
                <a:sym typeface="Symbol" pitchFamily="2" charset="2"/>
              </a:rPr>
              <a:t>The </a:t>
            </a:r>
            <a:r>
              <a:rPr lang="en-US" altLang="en-US" i="1" dirty="0">
                <a:ea typeface="ＭＳ Ｐゴシック" panose="020B0600070205080204" pitchFamily="34" charset="-128"/>
                <a:sym typeface="Symbol" pitchFamily="2" charset="2"/>
              </a:rPr>
              <a:t>RTS</a:t>
            </a:r>
            <a:r>
              <a:rPr lang="en-US" altLang="en-US" dirty="0">
                <a:ea typeface="ＭＳ Ｐゴシック" panose="020B0600070205080204" pitchFamily="34" charset="-128"/>
                <a:sym typeface="Symbol" pitchFamily="2" charset="2"/>
              </a:rPr>
              <a:t> will change by a substantial amount as </a:t>
            </a:r>
            <a:r>
              <a:rPr lang="en-US" altLang="en-US" i="1" dirty="0">
                <a:ea typeface="ＭＳ Ｐゴシック" panose="020B0600070205080204" pitchFamily="34" charset="-128"/>
                <a:sym typeface="Symbol" pitchFamily="2" charset="2"/>
              </a:rPr>
              <a:t>k</a:t>
            </a:r>
            <a:r>
              <a:rPr lang="en-US" altLang="en-US" dirty="0">
                <a:ea typeface="ＭＳ Ｐゴシック" panose="020B0600070205080204" pitchFamily="34" charset="-128"/>
                <a:sym typeface="Symbol" pitchFamily="2" charset="2"/>
              </a:rPr>
              <a:t>/</a:t>
            </a:r>
            <a:r>
              <a:rPr lang="en-US" altLang="en-US" i="1" dirty="0">
                <a:latin typeface="Times New Roman" panose="02020603050405020304" pitchFamily="18" charset="0"/>
                <a:ea typeface="ＭＳ Ｐゴシック" panose="020B0600070205080204" pitchFamily="34" charset="-128"/>
                <a:sym typeface="Symbol" pitchFamily="2" charset="2"/>
              </a:rPr>
              <a:t>l</a:t>
            </a:r>
            <a:r>
              <a:rPr lang="en-US" altLang="en-US" dirty="0">
                <a:ea typeface="ＭＳ Ｐゴシック" panose="020B0600070205080204" pitchFamily="34" charset="-128"/>
                <a:sym typeface="Symbol" pitchFamily="2" charset="2"/>
              </a:rPr>
              <a:t> changes</a:t>
            </a:r>
          </a:p>
          <a:p>
            <a:pPr lvl="1"/>
            <a:r>
              <a:rPr lang="en-US" altLang="en-US" dirty="0">
                <a:ea typeface="ＭＳ Ｐゴシック" panose="020B0600070205080204" pitchFamily="34" charset="-128"/>
                <a:sym typeface="Symbol" pitchFamily="2" charset="2"/>
              </a:rPr>
              <a:t>The isoquant will be sharply curved</a:t>
            </a:r>
          </a:p>
          <a:p>
            <a:pPr lvl="1"/>
            <a:endParaRPr lang="en-US" altLang="en-US" dirty="0">
              <a:ea typeface="ＭＳ Ｐゴシック" panose="020B0600070205080204" pitchFamily="34" charset="-128"/>
              <a:sym typeface="Symbol" pitchFamily="2" charset="2"/>
            </a:endParaRPr>
          </a:p>
          <a:p>
            <a:r>
              <a:rPr lang="en-US" altLang="en-US" dirty="0" err="1">
                <a:ea typeface="ＭＳ Ｐゴシック" panose="020B0600070205080204" pitchFamily="34" charset="-128"/>
                <a:sym typeface="Symbol" pitchFamily="2" charset="2"/>
              </a:rPr>
              <a:t>σ</a:t>
            </a:r>
            <a:r>
              <a:rPr lang="en-US" altLang="en-US" dirty="0">
                <a:ea typeface="ＭＳ Ｐゴシック" panose="020B0600070205080204" pitchFamily="34" charset="-128"/>
                <a:sym typeface="Symbol" pitchFamily="2" charset="2"/>
              </a:rPr>
              <a:t> can change along an isoquant </a:t>
            </a:r>
          </a:p>
          <a:p>
            <a:pPr lvl="1"/>
            <a:r>
              <a:rPr lang="en-US" altLang="en-US" dirty="0">
                <a:ea typeface="ＭＳ Ｐゴシック" panose="020B0600070205080204" pitchFamily="34" charset="-128"/>
                <a:sym typeface="Symbol" pitchFamily="2" charset="2"/>
              </a:rPr>
              <a:t>Or as the scale of production changes</a:t>
            </a:r>
          </a:p>
        </p:txBody>
      </p:sp>
      <p:sp>
        <p:nvSpPr>
          <p:cNvPr id="46083" name="Slide Number Placeholder 3">
            <a:extLst>
              <a:ext uri="{FF2B5EF4-FFF2-40B4-BE49-F238E27FC236}">
                <a16:creationId xmlns:a16="http://schemas.microsoft.com/office/drawing/2014/main" id="{13B09D64-7C57-5444-AA49-949FFE30072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47656E19-9F24-844E-8B2E-2313FA932336}" type="slidenum">
              <a:rPr lang="en-US" altLang="en-US" sz="1200"/>
              <a:pPr eaLnBrk="1" hangingPunct="1"/>
              <a:t>25</a:t>
            </a:fld>
            <a:endParaRPr lang="en-US" altLang="en-US" sz="1200"/>
          </a:p>
        </p:txBody>
      </p:sp>
      <p:sp>
        <p:nvSpPr>
          <p:cNvPr id="46084" name="Footer Placeholder 4">
            <a:extLst>
              <a:ext uri="{FF2B5EF4-FFF2-40B4-BE49-F238E27FC236}">
                <a16:creationId xmlns:a16="http://schemas.microsoft.com/office/drawing/2014/main" id="{CE8DF433-3D9B-8846-8D7E-5FE36A9E8477}"/>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4D7A5DA2-A315-0E4E-8271-7D99C322DFFB}"/>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What if inputs change simultaneously?</a:t>
            </a:r>
          </a:p>
        </p:txBody>
      </p:sp>
      <mc:AlternateContent xmlns:mc="http://schemas.openxmlformats.org/markup-compatibility/2006">
        <mc:Choice xmlns:a14="http://schemas.microsoft.com/office/drawing/2010/main" Requires="a14">
          <p:sp>
            <p:nvSpPr>
              <p:cNvPr id="47106" name="Rectangle 3">
                <a:extLst>
                  <a:ext uri="{FF2B5EF4-FFF2-40B4-BE49-F238E27FC236}">
                    <a16:creationId xmlns:a16="http://schemas.microsoft.com/office/drawing/2014/main" id="{EF65C19A-6B0E-624B-9078-1DE039F6EE0F}"/>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How does output respond to increases in all inputs together?</a:t>
                </a:r>
              </a:p>
              <a:p>
                <a:endParaRPr lang="en-US" altLang="en-US" dirty="0">
                  <a:ea typeface="ＭＳ Ｐゴシック" panose="020B0600070205080204" pitchFamily="34" charset="-128"/>
                </a:endParaRPr>
              </a:p>
              <a:p>
                <a:pPr marL="457200" lvl="1" indent="0">
                  <a:buNone/>
                </a:pPr>
                <a14:m>
                  <m:oMath xmlns:m="http://schemas.openxmlformats.org/officeDocument/2006/math">
                    <m:r>
                      <a:rPr lang="en-US" altLang="en-US" i="1" smtClean="0">
                        <a:latin typeface="Cambria Math" panose="02040503050406030204" pitchFamily="18" charset="0"/>
                        <a:ea typeface="Cambria Math" panose="02040503050406030204" pitchFamily="18" charset="0"/>
                      </a:rPr>
                      <m:t>≠</m:t>
                    </m:r>
                    <m:r>
                      <a:rPr lang="de-AT" altLang="en-US" b="0" i="1" smtClean="0">
                        <a:latin typeface="Cambria Math" panose="02040503050406030204" pitchFamily="18" charset="0"/>
                        <a:ea typeface="Cambria Math" panose="02040503050406030204" pitchFamily="18" charset="0"/>
                      </a:rPr>
                      <m:t> </m:t>
                    </m:r>
                  </m:oMath>
                </a14:m>
                <a:r>
                  <a:rPr lang="en-US" altLang="en-US" dirty="0">
                    <a:ea typeface="ＭＳ Ｐゴシック" panose="020B0600070205080204" pitchFamily="34" charset="-128"/>
                  </a:rPr>
                  <a:t>marginal product (</a:t>
                </a:r>
                <a:r>
                  <a:rPr lang="en-US" altLang="en-US" dirty="0">
                    <a:solidFill>
                      <a:srgbClr val="FF0000"/>
                    </a:solidFill>
                    <a:ea typeface="ＭＳ Ｐゴシック" panose="020B0600070205080204" pitchFamily="34" charset="-128"/>
                  </a:rPr>
                  <a:t>why?</a:t>
                </a:r>
                <a:r>
                  <a:rPr lang="en-US" altLang="en-US" dirty="0">
                    <a:ea typeface="ＭＳ Ｐゴシック" panose="020B0600070205080204" pitchFamily="34" charset="-128"/>
                  </a:rPr>
                  <a:t>)</a:t>
                </a:r>
              </a:p>
              <a:p>
                <a:pPr marL="457200" lvl="1" indent="0">
                  <a:buNone/>
                </a:pPr>
                <a:endParaRPr lang="en-US" altLang="en-US" dirty="0">
                  <a:ea typeface="ＭＳ Ｐゴシック" panose="020B0600070205080204" pitchFamily="34" charset="-128"/>
                </a:endParaRPr>
              </a:p>
              <a:p>
                <a:r>
                  <a:rPr lang="en-US" altLang="en-US" dirty="0">
                    <a:ea typeface="ＭＳ Ｐゴシック" panose="020B0600070205080204" pitchFamily="34" charset="-128"/>
                  </a:rPr>
                  <a:t>Case of interest: all inputs change proportionately</a:t>
                </a:r>
              </a:p>
              <a:p>
                <a:endParaRPr lang="en-US" altLang="en-US" dirty="0">
                  <a:ea typeface="ＭＳ Ｐゴシック" panose="020B0600070205080204" pitchFamily="34" charset="-128"/>
                </a:endParaRPr>
              </a:p>
              <a:p>
                <a:pPr lvl="1"/>
                <a:r>
                  <a:rPr lang="de-AT" altLang="en-US" dirty="0">
                    <a:ea typeface="ＭＳ Ｐゴシック" panose="020B0600070205080204" pitchFamily="34" charset="-128"/>
                  </a:rPr>
                  <a:t>Returns </a:t>
                </a:r>
                <a:r>
                  <a:rPr lang="de-AT" altLang="en-US" dirty="0" err="1">
                    <a:ea typeface="ＭＳ Ｐゴシック" panose="020B0600070205080204" pitchFamily="34" charset="-128"/>
                  </a:rPr>
                  <a:t>to</a:t>
                </a:r>
                <a:r>
                  <a:rPr lang="de-AT" altLang="en-US" dirty="0">
                    <a:ea typeface="ＭＳ Ｐゴシック" panose="020B0600070205080204" pitchFamily="34" charset="-128"/>
                  </a:rPr>
                  <a:t> </a:t>
                </a:r>
                <a:r>
                  <a:rPr lang="de-AT" altLang="en-US" dirty="0" err="1">
                    <a:ea typeface="ＭＳ Ｐゴシック" panose="020B0600070205080204" pitchFamily="34" charset="-128"/>
                  </a:rPr>
                  <a:t>scale</a:t>
                </a:r>
                <a:endParaRPr lang="en-US" altLang="en-US" dirty="0">
                  <a:ea typeface="ＭＳ Ｐゴシック" panose="020B0600070205080204" pitchFamily="34" charset="-128"/>
                </a:endParaRPr>
              </a:p>
            </p:txBody>
          </p:sp>
        </mc:Choice>
        <mc:Fallback>
          <p:sp>
            <p:nvSpPr>
              <p:cNvPr id="47106" name="Rectangle 3">
                <a:extLst>
                  <a:ext uri="{FF2B5EF4-FFF2-40B4-BE49-F238E27FC236}">
                    <a16:creationId xmlns:a16="http://schemas.microsoft.com/office/drawing/2014/main" id="{EF65C19A-6B0E-624B-9078-1DE039F6EE0F}"/>
                  </a:ext>
                </a:extLst>
              </p:cNvPr>
              <p:cNvSpPr>
                <a:spLocks noGrp="1" noRot="1" noChangeAspect="1" noMove="1" noResize="1" noEditPoints="1" noAdjustHandles="1" noChangeArrowheads="1" noChangeShapeType="1" noTextEdit="1"/>
              </p:cNvSpPr>
              <p:nvPr>
                <p:ph idx="1"/>
              </p:nvPr>
            </p:nvSpPr>
            <p:spPr>
              <a:blipFill>
                <a:blip r:embed="rId3"/>
                <a:stretch>
                  <a:fillRect l="-1182" r="-1477"/>
                </a:stretch>
              </a:blipFill>
            </p:spPr>
            <p:txBody>
              <a:bodyPr/>
              <a:lstStyle/>
              <a:p>
                <a:r>
                  <a:rPr lang="en-US">
                    <a:noFill/>
                  </a:rPr>
                  <a:t> </a:t>
                </a:r>
              </a:p>
            </p:txBody>
          </p:sp>
        </mc:Fallback>
      </mc:AlternateContent>
      <p:sp>
        <p:nvSpPr>
          <p:cNvPr id="47107" name="Slide Number Placeholder 3">
            <a:extLst>
              <a:ext uri="{FF2B5EF4-FFF2-40B4-BE49-F238E27FC236}">
                <a16:creationId xmlns:a16="http://schemas.microsoft.com/office/drawing/2014/main" id="{D925E367-0DB5-1347-BDF4-C87F57A1BE7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F8DD807-FE54-2649-A0AB-C0AEFA6C8250}" type="slidenum">
              <a:rPr lang="en-US" altLang="en-US" sz="1200"/>
              <a:pPr eaLnBrk="1" hangingPunct="1"/>
              <a:t>26</a:t>
            </a:fld>
            <a:endParaRPr lang="en-US" altLang="en-US" sz="1200"/>
          </a:p>
        </p:txBody>
      </p:sp>
      <p:sp>
        <p:nvSpPr>
          <p:cNvPr id="47108" name="Footer Placeholder 4">
            <a:extLst>
              <a:ext uri="{FF2B5EF4-FFF2-40B4-BE49-F238E27FC236}">
                <a16:creationId xmlns:a16="http://schemas.microsoft.com/office/drawing/2014/main" id="{43AB2BF0-CEEA-3940-BE77-9AEE390A3D63}"/>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4D7A5DA2-A315-0E4E-8271-7D99C322DFFB}"/>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Returns to Scale</a:t>
            </a:r>
          </a:p>
        </p:txBody>
      </p:sp>
      <p:sp>
        <p:nvSpPr>
          <p:cNvPr id="47106" name="Rectangle 3">
            <a:extLst>
              <a:ext uri="{FF2B5EF4-FFF2-40B4-BE49-F238E27FC236}">
                <a16:creationId xmlns:a16="http://schemas.microsoft.com/office/drawing/2014/main" id="{EF65C19A-6B0E-624B-9078-1DE039F6EE0F}"/>
              </a:ext>
            </a:extLst>
          </p:cNvPr>
          <p:cNvSpPr>
            <a:spLocks noGrp="1" noChangeArrowheads="1"/>
          </p:cNvSpPr>
          <p:nvPr>
            <p:ph idx="1"/>
          </p:nvPr>
        </p:nvSpPr>
        <p:spPr/>
        <p:txBody>
          <a:bodyPr/>
          <a:lstStyle/>
          <a:p>
            <a:r>
              <a:rPr lang="en-US" altLang="en-US" dirty="0">
                <a:ea typeface="ＭＳ Ｐゴシック" panose="020B0600070205080204" pitchFamily="34" charset="-128"/>
              </a:rPr>
              <a:t>How does output respond to increases in all inputs together?</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Suppose that all inputs are doubled, would output double?</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As inputs are doubled...</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Greater division of labor and specialization </a:t>
            </a:r>
            <a:r>
              <a:rPr lang="mr-IN" altLang="en-US" dirty="0">
                <a:ea typeface="ＭＳ Ｐゴシック" panose="020B0600070205080204" pitchFamily="34" charset="-128"/>
              </a:rPr>
              <a:t>–</a:t>
            </a:r>
            <a:r>
              <a:rPr lang="en-US" altLang="en-US" dirty="0">
                <a:ea typeface="ＭＳ Ｐゴシック" panose="020B0600070205080204" pitchFamily="34" charset="-128"/>
              </a:rPr>
              <a:t> </a:t>
            </a:r>
            <a:r>
              <a:rPr lang="en-US" altLang="en-US" dirty="0">
                <a:solidFill>
                  <a:srgbClr val="FFC000"/>
                </a:solidFill>
                <a:ea typeface="ＭＳ Ｐゴシック" panose="020B0600070205080204" pitchFamily="34" charset="-128"/>
              </a:rPr>
              <a:t>higher efficiency</a:t>
            </a:r>
          </a:p>
          <a:p>
            <a:pPr lvl="1"/>
            <a:r>
              <a:rPr lang="en-US" altLang="en-US" dirty="0">
                <a:solidFill>
                  <a:srgbClr val="FFC000"/>
                </a:solidFill>
                <a:ea typeface="ＭＳ Ｐゴシック" panose="020B0600070205080204" pitchFamily="34" charset="-128"/>
              </a:rPr>
              <a:t>Loss in efficiency </a:t>
            </a:r>
            <a:r>
              <a:rPr lang="en-US" altLang="en-US" dirty="0">
                <a:ea typeface="ＭＳ Ｐゴシック" panose="020B0600070205080204" pitchFamily="34" charset="-128"/>
              </a:rPr>
              <a:t>- management may become more difficult</a:t>
            </a:r>
          </a:p>
        </p:txBody>
      </p:sp>
      <p:sp>
        <p:nvSpPr>
          <p:cNvPr id="47107" name="Slide Number Placeholder 3">
            <a:extLst>
              <a:ext uri="{FF2B5EF4-FFF2-40B4-BE49-F238E27FC236}">
                <a16:creationId xmlns:a16="http://schemas.microsoft.com/office/drawing/2014/main" id="{D925E367-0DB5-1347-BDF4-C87F57A1BE7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F8DD807-FE54-2649-A0AB-C0AEFA6C8250}" type="slidenum">
              <a:rPr lang="en-US" altLang="en-US" sz="1200"/>
              <a:pPr eaLnBrk="1" hangingPunct="1"/>
              <a:t>27</a:t>
            </a:fld>
            <a:endParaRPr lang="en-US" altLang="en-US" sz="1200"/>
          </a:p>
        </p:txBody>
      </p:sp>
      <p:sp>
        <p:nvSpPr>
          <p:cNvPr id="47108" name="Footer Placeholder 4">
            <a:extLst>
              <a:ext uri="{FF2B5EF4-FFF2-40B4-BE49-F238E27FC236}">
                <a16:creationId xmlns:a16="http://schemas.microsoft.com/office/drawing/2014/main" id="{43AB2BF0-CEEA-3940-BE77-9AEE390A3D63}"/>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7305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E02C7EA0-6CC9-0747-A151-D7A17032DFFF}"/>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Returns to Scale</a:t>
            </a:r>
          </a:p>
        </p:txBody>
      </p:sp>
      <p:sp>
        <p:nvSpPr>
          <p:cNvPr id="49154" name="Rectangle 3">
            <a:extLst>
              <a:ext uri="{FF2B5EF4-FFF2-40B4-BE49-F238E27FC236}">
                <a16:creationId xmlns:a16="http://schemas.microsoft.com/office/drawing/2014/main" id="{8645CDE4-3145-6648-9014-39816E58FF31}"/>
              </a:ext>
            </a:extLst>
          </p:cNvPr>
          <p:cNvSpPr>
            <a:spLocks noGrp="1" noChangeArrowheads="1"/>
          </p:cNvSpPr>
          <p:nvPr>
            <p:ph idx="1"/>
          </p:nvPr>
        </p:nvSpPr>
        <p:spPr/>
        <p:txBody>
          <a:bodyPr/>
          <a:lstStyle/>
          <a:p>
            <a:r>
              <a:rPr lang="en-US" altLang="en-US">
                <a:ea typeface="ＭＳ Ｐゴシック" panose="020B0600070205080204" pitchFamily="34" charset="-128"/>
              </a:rPr>
              <a:t>Production function is given by </a:t>
            </a:r>
            <a:r>
              <a:rPr lang="en-US" altLang="en-US" i="1">
                <a:ea typeface="ＭＳ Ｐゴシック" panose="020B0600070205080204" pitchFamily="34" charset="-128"/>
              </a:rPr>
              <a:t>q</a:t>
            </a:r>
            <a:r>
              <a:rPr lang="en-US" altLang="en-US">
                <a:ea typeface="ＭＳ Ｐゴシック" panose="020B0600070205080204" pitchFamily="34" charset="-128"/>
              </a:rPr>
              <a:t> = </a:t>
            </a:r>
            <a:r>
              <a:rPr lang="en-US" altLang="en-US" i="1">
                <a:ea typeface="ＭＳ Ｐゴシック" panose="020B0600070205080204" pitchFamily="34" charset="-128"/>
              </a:rPr>
              <a:t>f</a:t>
            </a:r>
            <a:r>
              <a:rPr lang="en-US" altLang="en-US">
                <a:ea typeface="ＭＳ Ｐゴシック" panose="020B0600070205080204" pitchFamily="34" charset="-128"/>
              </a:rPr>
              <a:t>(</a:t>
            </a:r>
            <a:r>
              <a:rPr lang="en-US" altLang="en-US" i="1">
                <a:ea typeface="ＭＳ Ｐゴシック" panose="020B0600070205080204" pitchFamily="34" charset="-128"/>
              </a:rPr>
              <a:t>k</a:t>
            </a:r>
            <a:r>
              <a:rPr lang="en-US" altLang="en-US">
                <a:ea typeface="ＭＳ Ｐゴシック" panose="020B0600070205080204" pitchFamily="34" charset="-128"/>
              </a:rPr>
              <a:t>,</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a:t>
            </a:r>
          </a:p>
          <a:p>
            <a:pPr lvl="1"/>
            <a:r>
              <a:rPr lang="en-US" altLang="en-US">
                <a:ea typeface="ＭＳ Ｐゴシック" panose="020B0600070205080204" pitchFamily="34" charset="-128"/>
              </a:rPr>
              <a:t>And all inputs are multiplied by the same positive constant (</a:t>
            </a:r>
            <a:r>
              <a:rPr lang="en-US" altLang="en-US" i="1">
                <a:ea typeface="ＭＳ Ｐゴシック" panose="020B0600070205080204" pitchFamily="34" charset="-128"/>
              </a:rPr>
              <a:t>t</a:t>
            </a:r>
            <a:r>
              <a:rPr lang="en-US" altLang="en-US">
                <a:ea typeface="ＭＳ Ｐゴシック" panose="020B0600070205080204" pitchFamily="34" charset="-128"/>
              </a:rPr>
              <a:t> &gt;1)</a:t>
            </a:r>
          </a:p>
          <a:p>
            <a:pPr lvl="1"/>
            <a:r>
              <a:rPr lang="en-US" altLang="en-US">
                <a:ea typeface="ＭＳ Ｐゴシック" panose="020B0600070205080204" pitchFamily="34" charset="-128"/>
              </a:rPr>
              <a:t>Then we classify the returns to scale of the production function by</a:t>
            </a:r>
          </a:p>
          <a:p>
            <a:pPr lvl="1"/>
            <a:endParaRPr lang="en-US" altLang="en-US">
              <a:ea typeface="ＭＳ Ｐゴシック" panose="020B0600070205080204" pitchFamily="34" charset="-128"/>
            </a:endParaRPr>
          </a:p>
          <a:p>
            <a:pPr lvl="1"/>
            <a:endParaRPr lang="en-US" altLang="en-US">
              <a:ea typeface="ＭＳ Ｐゴシック" panose="020B0600070205080204" pitchFamily="34" charset="-128"/>
            </a:endParaRPr>
          </a:p>
          <a:p>
            <a:pPr lvl="1"/>
            <a:endParaRPr lang="en-US" altLang="en-US">
              <a:ea typeface="ＭＳ Ｐゴシック" panose="020B0600070205080204" pitchFamily="34" charset="-128"/>
            </a:endParaRPr>
          </a:p>
          <a:p>
            <a:pPr lvl="1"/>
            <a:endParaRPr lang="en-US" altLang="en-US">
              <a:ea typeface="ＭＳ Ｐゴシック" panose="020B0600070205080204" pitchFamily="34" charset="-128"/>
            </a:endParaRP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Query. Possible that neither of the above is satisfied?</a:t>
            </a:r>
          </a:p>
        </p:txBody>
      </p:sp>
      <p:sp>
        <p:nvSpPr>
          <p:cNvPr id="49155" name="Slide Number Placeholder 3">
            <a:extLst>
              <a:ext uri="{FF2B5EF4-FFF2-40B4-BE49-F238E27FC236}">
                <a16:creationId xmlns:a16="http://schemas.microsoft.com/office/drawing/2014/main" id="{18FD6705-1259-9642-9163-28D7E709907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C45C1F23-1B32-FD44-A2BB-8AEEF45C395C}" type="slidenum">
              <a:rPr lang="en-US" altLang="en-US" sz="1200"/>
              <a:pPr eaLnBrk="1" hangingPunct="1"/>
              <a:t>28</a:t>
            </a:fld>
            <a:endParaRPr lang="en-US" altLang="en-US" sz="1200"/>
          </a:p>
        </p:txBody>
      </p:sp>
      <p:sp>
        <p:nvSpPr>
          <p:cNvPr id="49156" name="Footer Placeholder 4">
            <a:extLst>
              <a:ext uri="{FF2B5EF4-FFF2-40B4-BE49-F238E27FC236}">
                <a16:creationId xmlns:a16="http://schemas.microsoft.com/office/drawing/2014/main" id="{F99C1E69-9AB7-5544-92D8-4B675AC9FA7A}"/>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6" name="Table 5">
            <a:extLst>
              <a:ext uri="{FF2B5EF4-FFF2-40B4-BE49-F238E27FC236}">
                <a16:creationId xmlns:a16="http://schemas.microsoft.com/office/drawing/2014/main" id="{293AC2D0-44CE-4740-B08C-1ACD8CA3DAF7}"/>
              </a:ext>
            </a:extLst>
          </p:cNvPr>
          <p:cNvGraphicFramePr>
            <a:graphicFrameLocks noGrp="1"/>
          </p:cNvGraphicFramePr>
          <p:nvPr/>
        </p:nvGraphicFramePr>
        <p:xfrm>
          <a:off x="1231900" y="3349625"/>
          <a:ext cx="6265864" cy="1695450"/>
        </p:xfrm>
        <a:graphic>
          <a:graphicData uri="http://schemas.openxmlformats.org/drawingml/2006/table">
            <a:tbl>
              <a:tblPr firstRow="1" bandRow="1">
                <a:tableStyleId>{5C22544A-7EE6-4342-B048-85BDC9FD1C3A}</a:tableStyleId>
              </a:tblPr>
              <a:tblGrid>
                <a:gridCol w="3132932">
                  <a:extLst>
                    <a:ext uri="{9D8B030D-6E8A-4147-A177-3AD203B41FA5}">
                      <a16:colId xmlns:a16="http://schemas.microsoft.com/office/drawing/2014/main" val="20000"/>
                    </a:ext>
                  </a:extLst>
                </a:gridCol>
                <a:gridCol w="3132932">
                  <a:extLst>
                    <a:ext uri="{9D8B030D-6E8A-4147-A177-3AD203B41FA5}">
                      <a16:colId xmlns:a16="http://schemas.microsoft.com/office/drawing/2014/main" val="20001"/>
                    </a:ext>
                  </a:extLst>
                </a:gridCol>
              </a:tblGrid>
              <a:tr h="493821">
                <a:tc>
                  <a:txBody>
                    <a:bodyPr/>
                    <a:lstStyle/>
                    <a:p>
                      <a:pPr algn="ctr"/>
                      <a:r>
                        <a:rPr lang="en-US" sz="2400" b="0" kern="1200" dirty="0">
                          <a:solidFill>
                            <a:srgbClr val="000099"/>
                          </a:solidFill>
                          <a:latin typeface="+mn-lt"/>
                          <a:ea typeface="+mn-ea"/>
                          <a:cs typeface="+mn-cs"/>
                        </a:rPr>
                        <a:t>Effect on Output</a:t>
                      </a:r>
                      <a:endParaRPr lang="en-US" sz="2400" b="0" dirty="0">
                        <a:solidFill>
                          <a:srgbClr val="000099"/>
                        </a:solidFill>
                      </a:endParaRPr>
                    </a:p>
                  </a:txBody>
                  <a:tcPr marL="91435" marR="91435"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kern="1200" dirty="0">
                          <a:solidFill>
                            <a:srgbClr val="000099"/>
                          </a:solidFill>
                          <a:latin typeface="+mn-lt"/>
                          <a:ea typeface="+mn-ea"/>
                          <a:cs typeface="+mn-cs"/>
                        </a:rPr>
                        <a:t>Returns to Scale</a:t>
                      </a:r>
                      <a:endParaRPr lang="en-US" sz="2400" b="0" dirty="0">
                        <a:solidFill>
                          <a:srgbClr val="000099"/>
                        </a:solidFill>
                      </a:endParaRPr>
                    </a:p>
                  </a:txBody>
                  <a:tcPr marL="91435" marR="91435"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0543">
                <a:tc>
                  <a:txBody>
                    <a:bodyPr/>
                    <a:lstStyle/>
                    <a:p>
                      <a:pPr marL="0" marR="0" algn="ctr">
                        <a:spcBef>
                          <a:spcPts val="0"/>
                        </a:spcBef>
                        <a:spcAft>
                          <a:spcPts val="0"/>
                        </a:spcAft>
                      </a:pPr>
                      <a:r>
                        <a:rPr lang="en-US" sz="2400" b="0" i="1" dirty="0">
                          <a:solidFill>
                            <a:srgbClr val="000099"/>
                          </a:solidFill>
                          <a:latin typeface="Arial"/>
                          <a:ea typeface="Times New Roman"/>
                          <a:cs typeface="Times New Roman"/>
                        </a:rPr>
                        <a: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tk</a:t>
                      </a:r>
                      <a:r>
                        <a:rPr lang="en-US" sz="2400" b="0" dirty="0" err="1">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 </a:t>
                      </a:r>
                      <a:r>
                        <a:rPr lang="en-US" sz="2400" b="0" i="1" dirty="0" err="1">
                          <a:solidFill>
                            <a:srgbClr val="000099"/>
                          </a:solidFill>
                          <a:latin typeface="Arial"/>
                          <a:ea typeface="Times New Roman"/>
                          <a:cs typeface="Times New Roman"/>
                        </a:rPr>
                        <a:t>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k</a:t>
                      </a:r>
                      <a:r>
                        <a:rPr lang="en-US" sz="2400" b="0" dirty="0" err="1">
                          <a:solidFill>
                            <a:srgbClr val="000099"/>
                          </a:solidFill>
                          <a:latin typeface="Arial"/>
                          <a:ea typeface="Times New Roman"/>
                          <a:cs typeface="Times New Roman"/>
                        </a:rPr>
                        <a: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 </a:t>
                      </a:r>
                      <a:r>
                        <a:rPr lang="en-US" sz="2400" b="0" i="1" dirty="0" err="1">
                          <a:solidFill>
                            <a:srgbClr val="000099"/>
                          </a:solidFill>
                          <a:latin typeface="Arial"/>
                          <a:ea typeface="Times New Roman"/>
                          <a:cs typeface="Times New Roman"/>
                        </a:rPr>
                        <a:t>tq</a:t>
                      </a:r>
                      <a:endParaRPr lang="en-US" sz="2400" b="0" i="1" dirty="0">
                        <a:solidFill>
                          <a:srgbClr val="000099"/>
                        </a:solidFill>
                        <a:latin typeface="Times New Roman"/>
                        <a:ea typeface="Times New Roman"/>
                        <a:cs typeface="Times New Roman"/>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a:solidFill>
                            <a:srgbClr val="000099"/>
                          </a:solidFill>
                          <a:latin typeface="Arial"/>
                          <a:ea typeface="Times New Roman"/>
                          <a:cs typeface="Times New Roman"/>
                        </a:rPr>
                        <a:t>Constant</a:t>
                      </a:r>
                      <a:endParaRPr lang="en-US" sz="2400" b="0">
                        <a:solidFill>
                          <a:srgbClr val="000099"/>
                        </a:solidFill>
                        <a:latin typeface="Times New Roman"/>
                        <a:ea typeface="Times New Roman"/>
                        <a:cs typeface="Times New Roman"/>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00543">
                <a:tc>
                  <a:txBody>
                    <a:bodyPr/>
                    <a:lstStyle/>
                    <a:p>
                      <a:pPr marL="0" marR="0" algn="ctr">
                        <a:spcBef>
                          <a:spcPts val="0"/>
                        </a:spcBef>
                        <a:spcAft>
                          <a:spcPts val="0"/>
                        </a:spcAft>
                      </a:pPr>
                      <a:r>
                        <a:rPr lang="en-US" sz="2400" b="0" i="1" dirty="0">
                          <a:solidFill>
                            <a:srgbClr val="000099"/>
                          </a:solidFill>
                          <a:latin typeface="Arial"/>
                          <a:ea typeface="Times New Roman"/>
                          <a:cs typeface="Times New Roman"/>
                        </a:rPr>
                        <a: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tk</a:t>
                      </a:r>
                      <a:r>
                        <a:rPr lang="en-US" sz="2400" b="0" dirty="0" err="1">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&lt; </a:t>
                      </a:r>
                      <a:r>
                        <a:rPr lang="en-US" sz="2400" b="0" i="1" dirty="0" err="1">
                          <a:solidFill>
                            <a:srgbClr val="000099"/>
                          </a:solidFill>
                          <a:latin typeface="Arial"/>
                          <a:ea typeface="Times New Roman"/>
                          <a:cs typeface="Times New Roman"/>
                        </a:rPr>
                        <a:t>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k</a:t>
                      </a:r>
                      <a:r>
                        <a:rPr lang="en-US" sz="2400" b="0" dirty="0" err="1">
                          <a:solidFill>
                            <a:srgbClr val="000099"/>
                          </a:solidFill>
                          <a:latin typeface="Arial"/>
                          <a:ea typeface="Times New Roman"/>
                          <a:cs typeface="Times New Roman"/>
                        </a:rPr>
                        <a: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a:t>
                      </a:r>
                      <a:r>
                        <a:rPr lang="en-US" sz="2400" b="0" dirty="0">
                          <a:solidFill>
                            <a:srgbClr val="000099"/>
                          </a:solidFill>
                          <a:latin typeface="+mn-lt"/>
                          <a:ea typeface="Times New Roman"/>
                          <a:cs typeface="Times New Roman"/>
                        </a:rPr>
                        <a:t>= </a:t>
                      </a:r>
                      <a:r>
                        <a:rPr lang="en-US" sz="2400" b="0" i="1" dirty="0" err="1">
                          <a:solidFill>
                            <a:srgbClr val="000099"/>
                          </a:solidFill>
                          <a:latin typeface="+mn-lt"/>
                          <a:ea typeface="Times New Roman"/>
                          <a:cs typeface="Times New Roman"/>
                        </a:rPr>
                        <a:t>tq</a:t>
                      </a:r>
                      <a:endParaRPr lang="en-US" sz="2400" b="0" dirty="0">
                        <a:solidFill>
                          <a:srgbClr val="000099"/>
                        </a:solidFill>
                        <a:latin typeface="Times New Roman"/>
                        <a:ea typeface="Times New Roman"/>
                        <a:cs typeface="Times New Roman"/>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a:solidFill>
                            <a:srgbClr val="000099"/>
                          </a:solidFill>
                          <a:latin typeface="Calibri"/>
                          <a:ea typeface="Times New Roman"/>
                          <a:cs typeface="Times New Roman"/>
                        </a:rPr>
                        <a:t>Decreasing</a:t>
                      </a: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00543">
                <a:tc>
                  <a:txBody>
                    <a:bodyPr/>
                    <a:lstStyle/>
                    <a:p>
                      <a:pPr marL="0" marR="0" algn="ctr">
                        <a:spcBef>
                          <a:spcPts val="0"/>
                        </a:spcBef>
                        <a:spcAft>
                          <a:spcPts val="0"/>
                        </a:spcAft>
                      </a:pPr>
                      <a:r>
                        <a:rPr lang="en-US" sz="2400" b="0" i="1" dirty="0">
                          <a:solidFill>
                            <a:srgbClr val="000099"/>
                          </a:solidFill>
                          <a:latin typeface="Arial"/>
                          <a:ea typeface="Times New Roman"/>
                          <a:cs typeface="Times New Roman"/>
                        </a:rPr>
                        <a: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tk</a:t>
                      </a:r>
                      <a:r>
                        <a:rPr lang="en-US" sz="2400" b="0" dirty="0" err="1">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&gt; </a:t>
                      </a:r>
                      <a:r>
                        <a:rPr lang="en-US" sz="2400" b="0" i="1" dirty="0" err="1">
                          <a:solidFill>
                            <a:srgbClr val="000099"/>
                          </a:solidFill>
                          <a:latin typeface="Arial"/>
                          <a:ea typeface="Times New Roman"/>
                          <a:cs typeface="Times New Roman"/>
                        </a:rPr>
                        <a:t>tf</a:t>
                      </a:r>
                      <a:r>
                        <a:rPr lang="en-US" sz="2400" b="0" dirty="0">
                          <a:solidFill>
                            <a:srgbClr val="000099"/>
                          </a:solidFill>
                          <a:latin typeface="Arial"/>
                          <a:ea typeface="Times New Roman"/>
                          <a:cs typeface="Times New Roman"/>
                        </a:rPr>
                        <a:t>(</a:t>
                      </a:r>
                      <a:r>
                        <a:rPr lang="en-US" sz="2400" b="0" i="1" dirty="0" err="1">
                          <a:solidFill>
                            <a:srgbClr val="000099"/>
                          </a:solidFill>
                          <a:latin typeface="Arial"/>
                          <a:ea typeface="Times New Roman"/>
                          <a:cs typeface="Times New Roman"/>
                        </a:rPr>
                        <a:t>k</a:t>
                      </a:r>
                      <a:r>
                        <a:rPr lang="en-US" sz="2400" b="0" dirty="0" err="1">
                          <a:solidFill>
                            <a:srgbClr val="000099"/>
                          </a:solidFill>
                          <a:latin typeface="Arial"/>
                          <a:ea typeface="Times New Roman"/>
                          <a:cs typeface="Times New Roman"/>
                        </a:rPr>
                        <a:t>,</a:t>
                      </a:r>
                      <a:r>
                        <a:rPr lang="en-US" sz="2400" b="0" i="1" dirty="0" err="1">
                          <a:solidFill>
                            <a:srgbClr val="000099"/>
                          </a:solidFill>
                          <a:latin typeface="Times New Roman"/>
                          <a:ea typeface="Times New Roman"/>
                          <a:cs typeface="Times New Roman"/>
                        </a:rPr>
                        <a:t>l</a:t>
                      </a:r>
                      <a:r>
                        <a:rPr lang="en-US" sz="2400" b="0" dirty="0">
                          <a:solidFill>
                            <a:srgbClr val="000099"/>
                          </a:solidFill>
                          <a:latin typeface="Arial"/>
                          <a:ea typeface="Times New Roman"/>
                          <a:cs typeface="Times New Roman"/>
                        </a:rPr>
                        <a:t>) </a:t>
                      </a:r>
                      <a:r>
                        <a:rPr lang="en-US" sz="2400" b="0" dirty="0">
                          <a:solidFill>
                            <a:srgbClr val="000099"/>
                          </a:solidFill>
                          <a:latin typeface="+mn-lt"/>
                          <a:ea typeface="Times New Roman"/>
                          <a:cs typeface="Times New Roman"/>
                        </a:rPr>
                        <a:t>= </a:t>
                      </a:r>
                      <a:r>
                        <a:rPr lang="en-US" sz="2400" b="0" i="1" dirty="0" err="1">
                          <a:solidFill>
                            <a:srgbClr val="000099"/>
                          </a:solidFill>
                          <a:latin typeface="+mn-lt"/>
                          <a:ea typeface="Times New Roman"/>
                          <a:cs typeface="Times New Roman"/>
                        </a:rPr>
                        <a:t>tq</a:t>
                      </a:r>
                      <a:endParaRPr lang="en-US" sz="2400" b="0" dirty="0">
                        <a:solidFill>
                          <a:srgbClr val="000099"/>
                        </a:solidFill>
                        <a:latin typeface="Times New Roman"/>
                        <a:ea typeface="Times New Roman"/>
                        <a:cs typeface="Times New Roman"/>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400" b="0" dirty="0">
                          <a:solidFill>
                            <a:srgbClr val="000099"/>
                          </a:solidFill>
                          <a:latin typeface="Arial"/>
                          <a:ea typeface="Times New Roman"/>
                          <a:cs typeface="Times New Roman"/>
                        </a:rPr>
                        <a:t>Increasing</a:t>
                      </a:r>
                      <a:endParaRPr lang="en-US" sz="2400" b="0" dirty="0">
                        <a:solidFill>
                          <a:srgbClr val="000099"/>
                        </a:solidFill>
                        <a:latin typeface="Times New Roman"/>
                        <a:ea typeface="Times New Roman"/>
                        <a:cs typeface="Times New Roman"/>
                      </a:endParaRPr>
                    </a:p>
                  </a:txBody>
                  <a:tcPr marL="68576" marR="68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37C9089F-261B-5947-B558-23EF1C85D65B}"/>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Returns to Scale</a:t>
            </a:r>
          </a:p>
        </p:txBody>
      </p:sp>
      <p:sp>
        <p:nvSpPr>
          <p:cNvPr id="51202" name="Rectangle 3">
            <a:extLst>
              <a:ext uri="{FF2B5EF4-FFF2-40B4-BE49-F238E27FC236}">
                <a16:creationId xmlns:a16="http://schemas.microsoft.com/office/drawing/2014/main" id="{E4B82272-0431-8143-84F0-320B5A7B4B9A}"/>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Production function	</a:t>
            </a:r>
          </a:p>
          <a:p>
            <a:endParaRPr lang="en-US" altLang="en-US">
              <a:ea typeface="ＭＳ Ｐゴシック" panose="020B0600070205080204" pitchFamily="34" charset="-128"/>
            </a:endParaRPr>
          </a:p>
          <a:p>
            <a:pPr lvl="1"/>
            <a:r>
              <a:rPr lang="en-US" altLang="en-US">
                <a:ea typeface="ＭＳ Ｐゴシック" panose="020B0600070205080204" pitchFamily="34" charset="-128"/>
              </a:rPr>
              <a:t>Constant returns to scale for some levels of input usage</a:t>
            </a: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Increasing or decreasing returns for other levels</a:t>
            </a: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The degree of returns to scale is generally defined within a fairly narrow range of variation in input usage</a:t>
            </a:r>
          </a:p>
        </p:txBody>
      </p:sp>
      <p:sp>
        <p:nvSpPr>
          <p:cNvPr id="51203" name="Slide Number Placeholder 3">
            <a:extLst>
              <a:ext uri="{FF2B5EF4-FFF2-40B4-BE49-F238E27FC236}">
                <a16:creationId xmlns:a16="http://schemas.microsoft.com/office/drawing/2014/main" id="{D8997FCB-2584-824B-8E00-765B0BEE595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1BE47E2A-597F-D04B-B6A6-566DB94C7B5C}" type="slidenum">
              <a:rPr lang="en-US" altLang="en-US" sz="1200"/>
              <a:pPr eaLnBrk="1" hangingPunct="1"/>
              <a:t>29</a:t>
            </a:fld>
            <a:endParaRPr lang="en-US" altLang="en-US" sz="1200"/>
          </a:p>
        </p:txBody>
      </p:sp>
      <p:sp>
        <p:nvSpPr>
          <p:cNvPr id="51204" name="Footer Placeholder 4">
            <a:extLst>
              <a:ext uri="{FF2B5EF4-FFF2-40B4-BE49-F238E27FC236}">
                <a16:creationId xmlns:a16="http://schemas.microsoft.com/office/drawing/2014/main" id="{B1D245A7-DE0C-FF43-8D63-1396F783F9F5}"/>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BC64E008-FA4E-0244-B56F-D7240A964B98}"/>
              </a:ext>
            </a:extLst>
          </p:cNvPr>
          <p:cNvSpPr>
            <a:spLocks noGrp="1"/>
          </p:cNvSpPr>
          <p:nvPr>
            <p:ph type="title"/>
          </p:nvPr>
        </p:nvSpPr>
        <p:spPr>
          <a:xfrm>
            <a:off x="182563" y="0"/>
            <a:ext cx="8778875" cy="962025"/>
          </a:xfrm>
        </p:spPr>
        <p:txBody>
          <a:bodyPr/>
          <a:lstStyle/>
          <a:p>
            <a:r>
              <a:rPr lang="en-US" altLang="en-US" dirty="0">
                <a:ea typeface="ＭＳ Ｐゴシック" panose="020B0600070205080204" pitchFamily="34" charset="-128"/>
              </a:rPr>
              <a:t>Production function</a:t>
            </a:r>
          </a:p>
        </p:txBody>
      </p:sp>
      <p:sp>
        <p:nvSpPr>
          <p:cNvPr id="19458" name="Content Placeholder 2">
            <a:extLst>
              <a:ext uri="{FF2B5EF4-FFF2-40B4-BE49-F238E27FC236}">
                <a16:creationId xmlns:a16="http://schemas.microsoft.com/office/drawing/2014/main" id="{D6AB9AC7-8746-7B4D-964C-73108D46CD44}"/>
              </a:ext>
            </a:extLst>
          </p:cNvPr>
          <p:cNvSpPr>
            <a:spLocks noGrp="1"/>
          </p:cNvSpPr>
          <p:nvPr>
            <p:ph idx="1"/>
          </p:nvPr>
        </p:nvSpPr>
        <p:spPr>
          <a:xfrm>
            <a:off x="277813" y="662609"/>
            <a:ext cx="8574639" cy="5698434"/>
          </a:xfrm>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 firm</a:t>
            </a:r>
            <a:r>
              <a:rPr lang="ja-JP" altLang="en-US">
                <a:ea typeface="ＭＳ Ｐゴシック" panose="020B0600070205080204" pitchFamily="34" charset="-128"/>
              </a:rPr>
              <a:t>’</a:t>
            </a:r>
            <a:r>
              <a:rPr lang="en-US" altLang="ja-JP" dirty="0">
                <a:ea typeface="ＭＳ Ｐゴシック" panose="020B0600070205080204" pitchFamily="34" charset="-128"/>
              </a:rPr>
              <a:t>s production function </a:t>
            </a:r>
          </a:p>
          <a:p>
            <a:pPr lvl="1"/>
            <a:r>
              <a:rPr lang="en-US" altLang="en-US" dirty="0">
                <a:ea typeface="ＭＳ Ｐゴシック" panose="020B0600070205080204" pitchFamily="34" charset="-128"/>
              </a:rPr>
              <a:t>particular good (</a:t>
            </a:r>
            <a:r>
              <a:rPr lang="en-US" altLang="en-US" i="1" dirty="0">
                <a:ea typeface="ＭＳ Ｐゴシック" panose="020B0600070205080204" pitchFamily="34" charset="-128"/>
              </a:rPr>
              <a:t>q</a:t>
            </a:r>
            <a:r>
              <a:rPr lang="en-US" altLang="en-US" dirty="0">
                <a:ea typeface="ＭＳ Ｐゴシック" panose="020B0600070205080204" pitchFamily="34" charset="-128"/>
              </a:rPr>
              <a:t>) </a:t>
            </a:r>
          </a:p>
          <a:p>
            <a:pPr lvl="1"/>
            <a:r>
              <a:rPr lang="en-US" altLang="en-US" dirty="0">
                <a:ea typeface="ＭＳ Ｐゴシック" panose="020B0600070205080204" pitchFamily="34" charset="-128"/>
              </a:rPr>
              <a:t>maximum amount of </a:t>
            </a:r>
            <a:r>
              <a:rPr lang="en-US" altLang="en-US" i="1" dirty="0">
                <a:ea typeface="ＭＳ Ｐゴシック" panose="020B0600070205080204" pitchFamily="34" charset="-128"/>
              </a:rPr>
              <a:t>q</a:t>
            </a:r>
            <a:r>
              <a:rPr lang="en-US" altLang="en-US" dirty="0">
                <a:ea typeface="ＭＳ Ｐゴシック" panose="020B0600070205080204" pitchFamily="34" charset="-128"/>
              </a:rPr>
              <a:t> that can be produced </a:t>
            </a:r>
          </a:p>
          <a:p>
            <a:pPr lvl="1"/>
            <a:r>
              <a:rPr lang="en-US" altLang="en-US" dirty="0">
                <a:ea typeface="ＭＳ Ｐゴシック" panose="020B0600070205080204" pitchFamily="34" charset="-128"/>
              </a:rPr>
              <a:t>using alternative combinations of capital (</a:t>
            </a:r>
            <a:r>
              <a:rPr lang="en-US" altLang="en-US" i="1" dirty="0">
                <a:ea typeface="ＭＳ Ｐゴシック" panose="020B0600070205080204" pitchFamily="34" charset="-128"/>
              </a:rPr>
              <a:t>k</a:t>
            </a:r>
            <a:r>
              <a:rPr lang="en-US" altLang="en-US" dirty="0">
                <a:ea typeface="ＭＳ Ｐゴシック" panose="020B0600070205080204" pitchFamily="34" charset="-128"/>
              </a:rPr>
              <a:t>) and labor (</a:t>
            </a:r>
            <a:r>
              <a:rPr lang="en-US" altLang="en-US" i="1" dirty="0">
                <a:latin typeface="Times New Roman" panose="02020603050405020304" pitchFamily="18" charset="0"/>
                <a:ea typeface="ＭＳ Ｐゴシック" panose="020B0600070205080204" pitchFamily="34" charset="-128"/>
              </a:rPr>
              <a:t>l</a:t>
            </a:r>
            <a:r>
              <a:rPr lang="en-US" altLang="en-US" dirty="0">
                <a:ea typeface="ＭＳ Ｐゴシック" panose="020B0600070205080204" pitchFamily="34" charset="-128"/>
              </a:rPr>
              <a:t>)</a:t>
            </a:r>
          </a:p>
          <a:p>
            <a:pPr algn="ctr">
              <a:buFontTx/>
              <a:buNone/>
            </a:pPr>
            <a:r>
              <a:rPr lang="en-US" altLang="en-US" dirty="0">
                <a:ea typeface="ＭＳ Ｐゴシック" panose="020B0600070205080204" pitchFamily="34" charset="-128"/>
              </a:rPr>
              <a:t> </a:t>
            </a:r>
            <a:r>
              <a:rPr lang="en-US" altLang="en-US" i="1" dirty="0">
                <a:solidFill>
                  <a:srgbClr val="FF0000"/>
                </a:solidFill>
                <a:ea typeface="ＭＳ Ｐゴシック" panose="020B0600070205080204" pitchFamily="34" charset="-128"/>
              </a:rPr>
              <a:t>q</a:t>
            </a:r>
            <a:r>
              <a:rPr lang="en-US" altLang="en-US" dirty="0">
                <a:solidFill>
                  <a:srgbClr val="FF0000"/>
                </a:solidFill>
                <a:ea typeface="ＭＳ Ｐゴシック" panose="020B0600070205080204" pitchFamily="34" charset="-128"/>
              </a:rPr>
              <a:t> = </a:t>
            </a:r>
            <a:r>
              <a:rPr lang="en-US" altLang="en-US" i="1" dirty="0">
                <a:solidFill>
                  <a:srgbClr val="FF0000"/>
                </a:solidFill>
                <a:ea typeface="ＭＳ Ｐゴシック" panose="020B0600070205080204" pitchFamily="34" charset="-128"/>
              </a:rPr>
              <a:t>f</a:t>
            </a:r>
            <a:r>
              <a:rPr lang="en-US" altLang="en-US" dirty="0">
                <a:solidFill>
                  <a:srgbClr val="FF0000"/>
                </a:solidFill>
                <a:ea typeface="ＭＳ Ｐゴシック" panose="020B0600070205080204" pitchFamily="34" charset="-128"/>
              </a:rPr>
              <a:t>(</a:t>
            </a:r>
            <a:r>
              <a:rPr lang="en-US" altLang="en-US" i="1" dirty="0" err="1">
                <a:solidFill>
                  <a:srgbClr val="FF0000"/>
                </a:solidFill>
                <a:ea typeface="ＭＳ Ｐゴシック" panose="020B0600070205080204" pitchFamily="34" charset="-128"/>
              </a:rPr>
              <a:t>k</a:t>
            </a:r>
            <a:r>
              <a:rPr lang="en-US" altLang="en-US" dirty="0" err="1">
                <a:solidFill>
                  <a:srgbClr val="FF0000"/>
                </a:solidFill>
                <a:ea typeface="ＭＳ Ｐゴシック" panose="020B0600070205080204" pitchFamily="34" charset="-128"/>
              </a:rPr>
              <a:t>,</a:t>
            </a:r>
            <a:r>
              <a:rPr lang="en-US" altLang="en-US" i="1" dirty="0" err="1">
                <a:solidFill>
                  <a:srgbClr val="FF0000"/>
                </a:solidFill>
                <a:latin typeface="Times New Roman" panose="02020603050405020304" pitchFamily="18" charset="0"/>
                <a:ea typeface="ＭＳ Ｐゴシック" panose="020B0600070205080204" pitchFamily="34" charset="-128"/>
              </a:rPr>
              <a:t>l</a:t>
            </a:r>
            <a:r>
              <a:rPr lang="en-US" altLang="en-US" dirty="0">
                <a:solidFill>
                  <a:srgbClr val="FF0000"/>
                </a:solidFill>
                <a:ea typeface="ＭＳ Ｐゴシック" panose="020B0600070205080204" pitchFamily="34" charset="-128"/>
              </a:rPr>
              <a:t>)</a:t>
            </a:r>
          </a:p>
          <a:p>
            <a:pPr algn="ctr">
              <a:buFontTx/>
              <a:buNone/>
            </a:pPr>
            <a:endParaRPr lang="en-US" altLang="en-US" dirty="0">
              <a:solidFill>
                <a:srgbClr val="FF0000"/>
              </a:solidFill>
              <a:ea typeface="ＭＳ Ｐゴシック" panose="020B0600070205080204" pitchFamily="34" charset="-128"/>
            </a:endParaRPr>
          </a:p>
          <a:p>
            <a:pPr>
              <a:buFontTx/>
              <a:buNone/>
            </a:pPr>
            <a:r>
              <a:rPr lang="en-US" altLang="en-US" dirty="0">
                <a:solidFill>
                  <a:srgbClr val="FF0000"/>
                </a:solidFill>
                <a:ea typeface="ＭＳ Ｐゴシック" panose="020B0600070205080204" pitchFamily="34" charset="-128"/>
              </a:rPr>
              <a:t>	</a:t>
            </a:r>
            <a:r>
              <a:rPr lang="en-US" altLang="en-US" sz="2400" dirty="0">
                <a:solidFill>
                  <a:srgbClr val="000000"/>
                </a:solidFill>
                <a:ea typeface="ＭＳ Ｐゴシック" panose="020B0600070205080204" pitchFamily="34" charset="-128"/>
              </a:rPr>
              <a:t>-	In more general settings: </a:t>
            </a:r>
            <a:br>
              <a:rPr lang="en-US" altLang="en-US" sz="2400" dirty="0">
                <a:solidFill>
                  <a:srgbClr val="000000"/>
                </a:solidFill>
                <a:ea typeface="ＭＳ Ｐゴシック" panose="020B0600070205080204" pitchFamily="34" charset="-128"/>
              </a:rPr>
            </a:br>
            <a:r>
              <a:rPr lang="en-US" altLang="en-US" sz="2400" dirty="0">
                <a:solidFill>
                  <a:srgbClr val="000000"/>
                </a:solidFill>
                <a:ea typeface="ＭＳ Ｐゴシック" panose="020B0600070205080204" pitchFamily="34" charset="-128"/>
              </a:rPr>
              <a:t>	many inputs (and many outputs)</a:t>
            </a:r>
          </a:p>
          <a:p>
            <a:pPr>
              <a:buFontTx/>
              <a:buNone/>
            </a:pPr>
            <a:r>
              <a:rPr lang="en-US" altLang="en-US" sz="2400" dirty="0">
                <a:solidFill>
                  <a:srgbClr val="000000"/>
                </a:solidFill>
                <a:ea typeface="ＭＳ Ｐゴシック" panose="020B0600070205080204" pitchFamily="34" charset="-128"/>
              </a:rPr>
              <a:t>		production possibility </a:t>
            </a:r>
            <a:r>
              <a:rPr lang="en-US" altLang="en-US" sz="2400" i="1" dirty="0">
                <a:solidFill>
                  <a:srgbClr val="000000"/>
                </a:solidFill>
                <a:ea typeface="ＭＳ Ｐゴシック" panose="020B0600070205080204" pitchFamily="34" charset="-128"/>
              </a:rPr>
              <a:t>sets</a:t>
            </a:r>
            <a:r>
              <a:rPr lang="en-US" altLang="en-US" sz="2400" dirty="0">
                <a:solidFill>
                  <a:srgbClr val="000000"/>
                </a:solidFill>
                <a:ea typeface="ＭＳ Ｐゴシック" panose="020B0600070205080204" pitchFamily="34" charset="-128"/>
              </a:rPr>
              <a:t> </a:t>
            </a:r>
            <a:br>
              <a:rPr lang="en-US" altLang="en-US" sz="2400" dirty="0">
                <a:solidFill>
                  <a:srgbClr val="000000"/>
                </a:solidFill>
                <a:ea typeface="ＭＳ Ｐゴシック" panose="020B0600070205080204" pitchFamily="34" charset="-128"/>
              </a:rPr>
            </a:br>
            <a:r>
              <a:rPr lang="en-US" altLang="en-US" sz="2400" dirty="0">
                <a:solidFill>
                  <a:srgbClr val="000000"/>
                </a:solidFill>
                <a:ea typeface="ＭＳ Ｐゴシック" panose="020B0600070205080204" pitchFamily="34" charset="-128"/>
              </a:rPr>
              <a:t>	</a:t>
            </a:r>
          </a:p>
          <a:p>
            <a:pPr>
              <a:buFontTx/>
              <a:buNone/>
            </a:pPr>
            <a:r>
              <a:rPr lang="en-US" altLang="en-US" sz="2000" dirty="0">
                <a:solidFill>
                  <a:schemeClr val="tx1"/>
                </a:solidFill>
                <a:ea typeface="ＭＳ Ｐゴシック" panose="020B0600070205080204" pitchFamily="34" charset="-128"/>
              </a:rPr>
              <a:t>Query. Identify important properties of a production function.</a:t>
            </a:r>
          </a:p>
        </p:txBody>
      </p:sp>
      <p:sp>
        <p:nvSpPr>
          <p:cNvPr id="19459" name="Slide Number Placeholder 3">
            <a:extLst>
              <a:ext uri="{FF2B5EF4-FFF2-40B4-BE49-F238E27FC236}">
                <a16:creationId xmlns:a16="http://schemas.microsoft.com/office/drawing/2014/main" id="{50374A05-89A7-4443-A97A-DACC512749D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E25ACDA-A39C-0449-B880-BE8866CF9F6A}" type="slidenum">
              <a:rPr lang="en-US" altLang="en-US" sz="1200"/>
              <a:pPr eaLnBrk="1" hangingPunct="1"/>
              <a:t>3</a:t>
            </a:fld>
            <a:endParaRPr lang="en-US" altLang="en-US" sz="1200"/>
          </a:p>
        </p:txBody>
      </p:sp>
      <p:sp>
        <p:nvSpPr>
          <p:cNvPr id="19460" name="Footer Placeholder 4">
            <a:extLst>
              <a:ext uri="{FF2B5EF4-FFF2-40B4-BE49-F238E27FC236}">
                <a16:creationId xmlns:a16="http://schemas.microsoft.com/office/drawing/2014/main" id="{9CD38891-5098-5D43-9CCC-396652247B77}"/>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D8AB03DD-4057-6149-BB64-5F08F6028935}"/>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Constant Returns to Scale</a:t>
            </a:r>
          </a:p>
        </p:txBody>
      </p:sp>
      <p:sp>
        <p:nvSpPr>
          <p:cNvPr id="52226" name="Rectangle 3">
            <a:extLst>
              <a:ext uri="{FF2B5EF4-FFF2-40B4-BE49-F238E27FC236}">
                <a16:creationId xmlns:a16="http://schemas.microsoft.com/office/drawing/2014/main" id="{8DBFF1DF-CF8F-8344-8200-D555B513783F}"/>
              </a:ext>
            </a:extLst>
          </p:cNvPr>
          <p:cNvSpPr>
            <a:spLocks noGrp="1" noChangeArrowheads="1"/>
          </p:cNvSpPr>
          <p:nvPr>
            <p:ph idx="1"/>
          </p:nvPr>
        </p:nvSpPr>
        <p:spPr/>
        <p:txBody>
          <a:bodyPr/>
          <a:lstStyle/>
          <a:p>
            <a:r>
              <a:rPr lang="en-US" altLang="en-US" dirty="0">
                <a:solidFill>
                  <a:srgbClr val="FF0000"/>
                </a:solidFill>
                <a:ea typeface="ＭＳ Ｐゴシック" panose="020B0600070205080204" pitchFamily="34" charset="-128"/>
              </a:rPr>
              <a:t>Constant returns-to-scale</a:t>
            </a:r>
            <a:r>
              <a:rPr lang="en-US" altLang="en-US" dirty="0">
                <a:ea typeface="ＭＳ Ｐゴシック" panose="020B0600070205080204" pitchFamily="34" charset="-128"/>
              </a:rPr>
              <a:t> production functions</a:t>
            </a:r>
            <a:br>
              <a:rPr lang="en-US" altLang="en-US" dirty="0">
                <a:ea typeface="ＭＳ Ｐゴシック" panose="020B0600070205080204" pitchFamily="34" charset="-128"/>
              </a:rPr>
            </a:br>
            <a:r>
              <a:rPr lang="en-US" altLang="en-US" dirty="0">
                <a:ea typeface="ＭＳ Ｐゴシック" panose="020B0600070205080204" pitchFamily="34" charset="-128"/>
              </a:rPr>
              <a:t>particularly important</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Are homogeneous of degree one in inputs</a:t>
            </a:r>
          </a:p>
          <a:p>
            <a:pPr algn="ctr">
              <a:buFontTx/>
              <a:buNone/>
            </a:pPr>
            <a:r>
              <a:rPr lang="en-US" altLang="en-US" sz="3200" i="1" dirty="0">
                <a:solidFill>
                  <a:srgbClr val="FF0000"/>
                </a:solidFill>
                <a:ea typeface="ＭＳ Ｐゴシック" panose="020B0600070205080204" pitchFamily="34" charset="-128"/>
              </a:rPr>
              <a:t>f</a:t>
            </a:r>
            <a:r>
              <a:rPr lang="en-US" altLang="en-US" sz="3200" dirty="0">
                <a:solidFill>
                  <a:srgbClr val="FF0000"/>
                </a:solidFill>
                <a:ea typeface="ＭＳ Ｐゴシック" panose="020B0600070205080204" pitchFamily="34" charset="-128"/>
              </a:rPr>
              <a:t>(</a:t>
            </a:r>
            <a:r>
              <a:rPr lang="en-US" altLang="en-US" sz="3200" i="1" dirty="0" err="1">
                <a:solidFill>
                  <a:srgbClr val="FF0000"/>
                </a:solidFill>
                <a:ea typeface="ＭＳ Ｐゴシック" panose="020B0600070205080204" pitchFamily="34" charset="-128"/>
              </a:rPr>
              <a:t>tk</a:t>
            </a:r>
            <a:r>
              <a:rPr lang="en-US" altLang="en-US" sz="3200" dirty="0" err="1">
                <a:solidFill>
                  <a:srgbClr val="FF0000"/>
                </a:solidFill>
                <a:ea typeface="ＭＳ Ｐゴシック" panose="020B0600070205080204" pitchFamily="34" charset="-128"/>
              </a:rPr>
              <a:t>,</a:t>
            </a:r>
            <a:r>
              <a:rPr lang="en-US" altLang="en-US" sz="3200" i="1" dirty="0" err="1">
                <a:solidFill>
                  <a:srgbClr val="FF0000"/>
                </a:solidFill>
                <a:ea typeface="ＭＳ Ｐゴシック" panose="020B0600070205080204" pitchFamily="34" charset="-128"/>
              </a:rPr>
              <a:t>t</a:t>
            </a:r>
            <a:r>
              <a:rPr lang="en-US" altLang="en-US" sz="3200" i="1" dirty="0" err="1">
                <a:solidFill>
                  <a:srgbClr val="FF0000"/>
                </a:solidFill>
                <a:latin typeface="Times New Roman" panose="02020603050405020304" pitchFamily="18" charset="0"/>
                <a:ea typeface="ＭＳ Ｐゴシック" panose="020B0600070205080204" pitchFamily="34" charset="-128"/>
              </a:rPr>
              <a:t>l</a:t>
            </a:r>
            <a:r>
              <a:rPr lang="en-US" altLang="en-US" sz="3200" dirty="0">
                <a:solidFill>
                  <a:srgbClr val="FF0000"/>
                </a:solidFill>
                <a:ea typeface="ＭＳ Ｐゴシック" panose="020B0600070205080204" pitchFamily="34" charset="-128"/>
              </a:rPr>
              <a:t>) = </a:t>
            </a:r>
            <a:r>
              <a:rPr lang="en-US" altLang="en-US" sz="3200" i="1" dirty="0">
                <a:solidFill>
                  <a:srgbClr val="FF0000"/>
                </a:solidFill>
                <a:ea typeface="ＭＳ Ｐゴシック" panose="020B0600070205080204" pitchFamily="34" charset="-128"/>
              </a:rPr>
              <a:t>t</a:t>
            </a:r>
            <a:r>
              <a:rPr lang="en-US" altLang="en-US" sz="3200" baseline="30000" dirty="0">
                <a:solidFill>
                  <a:srgbClr val="FF0000"/>
                </a:solidFill>
                <a:ea typeface="ＭＳ Ｐゴシック" panose="020B0600070205080204" pitchFamily="34" charset="-128"/>
              </a:rPr>
              <a:t>1</a:t>
            </a:r>
            <a:r>
              <a:rPr lang="en-US" altLang="en-US" sz="3200" i="1" dirty="0">
                <a:solidFill>
                  <a:srgbClr val="FF0000"/>
                </a:solidFill>
                <a:ea typeface="ＭＳ Ｐゴシック" panose="020B0600070205080204" pitchFamily="34" charset="-128"/>
              </a:rPr>
              <a:t>f</a:t>
            </a:r>
            <a:r>
              <a:rPr lang="en-US" altLang="en-US" sz="3200" dirty="0">
                <a:solidFill>
                  <a:srgbClr val="FF0000"/>
                </a:solidFill>
                <a:ea typeface="ＭＳ Ｐゴシック" panose="020B0600070205080204" pitchFamily="34" charset="-128"/>
              </a:rPr>
              <a:t>(</a:t>
            </a:r>
            <a:r>
              <a:rPr lang="en-US" altLang="en-US" sz="3200" i="1" dirty="0" err="1">
                <a:solidFill>
                  <a:srgbClr val="FF0000"/>
                </a:solidFill>
                <a:ea typeface="ＭＳ Ｐゴシック" panose="020B0600070205080204" pitchFamily="34" charset="-128"/>
              </a:rPr>
              <a:t>k</a:t>
            </a:r>
            <a:r>
              <a:rPr lang="en-US" altLang="en-US" sz="3200" dirty="0" err="1">
                <a:solidFill>
                  <a:srgbClr val="FF0000"/>
                </a:solidFill>
                <a:ea typeface="ＭＳ Ｐゴシック" panose="020B0600070205080204" pitchFamily="34" charset="-128"/>
              </a:rPr>
              <a:t>,</a:t>
            </a:r>
            <a:r>
              <a:rPr lang="en-US" altLang="en-US" sz="3200" i="1" dirty="0" err="1">
                <a:solidFill>
                  <a:srgbClr val="FF0000"/>
                </a:solidFill>
                <a:latin typeface="Times New Roman" panose="02020603050405020304" pitchFamily="18" charset="0"/>
                <a:ea typeface="ＭＳ Ｐゴシック" panose="020B0600070205080204" pitchFamily="34" charset="-128"/>
              </a:rPr>
              <a:t>l</a:t>
            </a:r>
            <a:r>
              <a:rPr lang="en-US" altLang="en-US" sz="3200" dirty="0">
                <a:solidFill>
                  <a:srgbClr val="FF0000"/>
                </a:solidFill>
                <a:ea typeface="ＭＳ Ｐゴシック" panose="020B0600070205080204" pitchFamily="34" charset="-128"/>
              </a:rPr>
              <a:t>) = </a:t>
            </a:r>
            <a:r>
              <a:rPr lang="en-US" altLang="en-US" sz="3200" i="1" dirty="0" err="1">
                <a:solidFill>
                  <a:srgbClr val="FF0000"/>
                </a:solidFill>
                <a:ea typeface="ＭＳ Ｐゴシック" panose="020B0600070205080204" pitchFamily="34" charset="-128"/>
              </a:rPr>
              <a:t>tq</a:t>
            </a:r>
            <a:endParaRPr lang="en-US" altLang="en-US" sz="3200" i="1" dirty="0">
              <a:solidFill>
                <a:srgbClr val="FF0000"/>
              </a:solidFill>
              <a:ea typeface="ＭＳ Ｐゴシック" panose="020B0600070205080204" pitchFamily="34" charset="-128"/>
            </a:endParaRPr>
          </a:p>
          <a:p>
            <a:pPr algn="ctr">
              <a:buFontTx/>
              <a:buNone/>
            </a:pPr>
            <a:endParaRPr lang="en-US" altLang="en-US" sz="3200" i="1" dirty="0">
              <a:solidFill>
                <a:srgbClr val="FF0000"/>
              </a:solidFill>
              <a:ea typeface="ＭＳ Ｐゴシック" panose="020B0600070205080204" pitchFamily="34" charset="-128"/>
            </a:endParaRPr>
          </a:p>
          <a:p>
            <a:r>
              <a:rPr lang="en-US" altLang="en-US" dirty="0">
                <a:ea typeface="ＭＳ Ｐゴシック" panose="020B0600070205080204" pitchFamily="34" charset="-128"/>
              </a:rPr>
              <a:t>The marginal productivity functions</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Are homogeneous of degree zero</a:t>
            </a:r>
          </a:p>
          <a:p>
            <a:pPr lvl="1"/>
            <a:r>
              <a:rPr lang="en-US" altLang="en-US" dirty="0">
                <a:ea typeface="ＭＳ Ｐゴシック" panose="020B0600070205080204" pitchFamily="34" charset="-128"/>
              </a:rPr>
              <a:t>If a function is homogeneous of degree </a:t>
            </a:r>
            <a:r>
              <a:rPr lang="en-US" altLang="en-US" i="1" dirty="0">
                <a:ea typeface="ＭＳ Ｐゴシック" panose="020B0600070205080204" pitchFamily="34" charset="-128"/>
              </a:rPr>
              <a:t>k</a:t>
            </a:r>
            <a:r>
              <a:rPr lang="en-US" altLang="en-US" dirty="0">
                <a:ea typeface="ＭＳ Ｐゴシック" panose="020B0600070205080204" pitchFamily="34" charset="-128"/>
              </a:rPr>
              <a:t>, its derivatives are homogeneous of degree </a:t>
            </a:r>
            <a:r>
              <a:rPr lang="en-US" altLang="en-US" i="1" dirty="0">
                <a:ea typeface="ＭＳ Ｐゴシック" panose="020B0600070205080204" pitchFamily="34" charset="-128"/>
              </a:rPr>
              <a:t>k</a:t>
            </a:r>
            <a:r>
              <a:rPr lang="en-US" altLang="en-US" dirty="0">
                <a:ea typeface="ＭＳ Ｐゴシック" panose="020B0600070205080204" pitchFamily="34" charset="-128"/>
              </a:rPr>
              <a:t>-1</a:t>
            </a:r>
          </a:p>
        </p:txBody>
      </p:sp>
      <p:sp>
        <p:nvSpPr>
          <p:cNvPr id="52227" name="Slide Number Placeholder 3">
            <a:extLst>
              <a:ext uri="{FF2B5EF4-FFF2-40B4-BE49-F238E27FC236}">
                <a16:creationId xmlns:a16="http://schemas.microsoft.com/office/drawing/2014/main" id="{B3C843A6-766F-B943-92E3-89C49F3FC1C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202417F2-40C3-BC4A-8CAC-75612D43B95C}" type="slidenum">
              <a:rPr lang="en-US" altLang="en-US" sz="1200"/>
              <a:pPr eaLnBrk="1" hangingPunct="1"/>
              <a:t>30</a:t>
            </a:fld>
            <a:endParaRPr lang="en-US" altLang="en-US" sz="1200"/>
          </a:p>
        </p:txBody>
      </p:sp>
      <p:sp>
        <p:nvSpPr>
          <p:cNvPr id="52228" name="Footer Placeholder 4">
            <a:extLst>
              <a:ext uri="{FF2B5EF4-FFF2-40B4-BE49-F238E27FC236}">
                <a16:creationId xmlns:a16="http://schemas.microsoft.com/office/drawing/2014/main" id="{7C9518A0-CA70-804D-9E86-E1D0EFA906FE}"/>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9D1C775D-CF75-234E-B588-AFDF57ECCCE0}"/>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Constant Returns to Scale</a:t>
            </a:r>
          </a:p>
        </p:txBody>
      </p:sp>
      <p:sp>
        <p:nvSpPr>
          <p:cNvPr id="53250" name="Rectangle 3">
            <a:extLst>
              <a:ext uri="{FF2B5EF4-FFF2-40B4-BE49-F238E27FC236}">
                <a16:creationId xmlns:a16="http://schemas.microsoft.com/office/drawing/2014/main" id="{D6CB4A3E-03C0-0B49-8319-8312C5FB241A}"/>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Marginal productivity of any input </a:t>
            </a:r>
          </a:p>
          <a:p>
            <a:pPr lvl="1"/>
            <a:r>
              <a:rPr lang="en-US" altLang="en-US" dirty="0">
                <a:ea typeface="ＭＳ Ｐゴシック" panose="020B0600070205080204" pitchFamily="34" charset="-128"/>
              </a:rPr>
              <a:t>Depends on the </a:t>
            </a:r>
            <a:r>
              <a:rPr lang="en-US" altLang="en-US" dirty="0">
                <a:solidFill>
                  <a:srgbClr val="FF0000"/>
                </a:solidFill>
                <a:ea typeface="ＭＳ Ｐゴシック" panose="020B0600070205080204" pitchFamily="34" charset="-128"/>
              </a:rPr>
              <a:t>ratio of capital and labor</a:t>
            </a:r>
          </a:p>
          <a:p>
            <a:pPr lvl="1"/>
            <a:r>
              <a:rPr lang="en-US" altLang="en-US" dirty="0">
                <a:ea typeface="ＭＳ Ｐゴシック" panose="020B0600070205080204" pitchFamily="34" charset="-128"/>
              </a:rPr>
              <a:t>Not on the absolute levels of these inputs</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The </a:t>
            </a:r>
            <a:r>
              <a:rPr lang="en-US" altLang="en-US" i="1" dirty="0">
                <a:ea typeface="ＭＳ Ｐゴシック" panose="020B0600070205080204" pitchFamily="34" charset="-128"/>
              </a:rPr>
              <a:t>MRTS</a:t>
            </a:r>
            <a:r>
              <a:rPr lang="en-US" altLang="en-US" dirty="0">
                <a:ea typeface="ＭＳ Ｐゴシック" panose="020B0600070205080204" pitchFamily="34" charset="-128"/>
              </a:rPr>
              <a:t> between </a:t>
            </a:r>
            <a:r>
              <a:rPr lang="en-US" altLang="en-US" i="1" dirty="0">
                <a:ea typeface="ＭＳ Ｐゴシック" panose="020B0600070205080204" pitchFamily="34" charset="-128"/>
              </a:rPr>
              <a:t>k</a:t>
            </a:r>
            <a:r>
              <a:rPr lang="en-US" altLang="en-US" dirty="0">
                <a:ea typeface="ＭＳ Ｐゴシック" panose="020B0600070205080204" pitchFamily="34" charset="-128"/>
              </a:rPr>
              <a:t> and </a:t>
            </a:r>
            <a:r>
              <a:rPr lang="en-US" altLang="en-US" i="1" dirty="0">
                <a:latin typeface="Times New Roman" panose="02020603050405020304" pitchFamily="18" charset="0"/>
                <a:ea typeface="ＭＳ Ｐゴシック" panose="020B0600070205080204" pitchFamily="34" charset="-128"/>
              </a:rPr>
              <a:t>l</a:t>
            </a:r>
            <a:r>
              <a:rPr lang="en-US" altLang="en-US" dirty="0">
                <a:ea typeface="ＭＳ Ｐゴシック" panose="020B0600070205080204" pitchFamily="34" charset="-128"/>
              </a:rPr>
              <a:t> </a:t>
            </a:r>
          </a:p>
          <a:p>
            <a:pPr lvl="1"/>
            <a:r>
              <a:rPr lang="en-US" altLang="en-US" dirty="0">
                <a:ea typeface="ＭＳ Ｐゴシック" panose="020B0600070205080204" pitchFamily="34" charset="-128"/>
              </a:rPr>
              <a:t>Depends only on the ratio of </a:t>
            </a:r>
            <a:r>
              <a:rPr lang="en-US" altLang="en-US" i="1" dirty="0">
                <a:ea typeface="ＭＳ Ｐゴシック" panose="020B0600070205080204" pitchFamily="34" charset="-128"/>
              </a:rPr>
              <a:t>k</a:t>
            </a:r>
            <a:r>
              <a:rPr lang="en-US" altLang="en-US" dirty="0">
                <a:ea typeface="ＭＳ Ｐゴシック" panose="020B0600070205080204" pitchFamily="34" charset="-128"/>
              </a:rPr>
              <a:t> to </a:t>
            </a:r>
            <a:r>
              <a:rPr lang="en-US" altLang="en-US" i="1" dirty="0">
                <a:latin typeface="Times New Roman" panose="02020603050405020304" pitchFamily="18" charset="0"/>
                <a:ea typeface="ＭＳ Ｐゴシック" panose="020B0600070205080204" pitchFamily="34" charset="-128"/>
              </a:rPr>
              <a:t>l</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Not the scale of operation (q)</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Holds for any homothetic production function</a:t>
            </a:r>
          </a:p>
          <a:p>
            <a:pPr lvl="2"/>
            <a:r>
              <a:rPr lang="en-US" altLang="en-US" dirty="0">
                <a:ea typeface="ＭＳ Ｐゴシック" panose="020B0600070205080204" pitchFamily="34" charset="-128"/>
              </a:rPr>
              <a:t>All of the isoquants are radial expansions of one another</a:t>
            </a:r>
          </a:p>
          <a:p>
            <a:endParaRPr lang="en-US" altLang="en-US" dirty="0">
              <a:ea typeface="ＭＳ Ｐゴシック" panose="020B0600070205080204" pitchFamily="34" charset="-128"/>
            </a:endParaRPr>
          </a:p>
          <a:p>
            <a:pPr>
              <a:buFontTx/>
              <a:buNone/>
            </a:pPr>
            <a:endParaRPr lang="en-US" altLang="en-US" dirty="0">
              <a:ea typeface="ＭＳ Ｐゴシック" panose="020B0600070205080204" pitchFamily="34" charset="-128"/>
            </a:endParaRPr>
          </a:p>
        </p:txBody>
      </p:sp>
      <p:sp>
        <p:nvSpPr>
          <p:cNvPr id="53251" name="Slide Number Placeholder 3">
            <a:extLst>
              <a:ext uri="{FF2B5EF4-FFF2-40B4-BE49-F238E27FC236}">
                <a16:creationId xmlns:a16="http://schemas.microsoft.com/office/drawing/2014/main" id="{D1801255-2659-9F48-A188-B072ABCFB11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9412091-D88B-9D4D-BCA7-31A3B49DA78C}" type="slidenum">
              <a:rPr lang="en-US" altLang="en-US" sz="1200"/>
              <a:pPr eaLnBrk="1" hangingPunct="1"/>
              <a:t>31</a:t>
            </a:fld>
            <a:endParaRPr lang="en-US" altLang="en-US" sz="1200"/>
          </a:p>
        </p:txBody>
      </p:sp>
      <p:sp>
        <p:nvSpPr>
          <p:cNvPr id="53252" name="Footer Placeholder 4">
            <a:extLst>
              <a:ext uri="{FF2B5EF4-FFF2-40B4-BE49-F238E27FC236}">
                <a16:creationId xmlns:a16="http://schemas.microsoft.com/office/drawing/2014/main" id="{5671CA87-5B60-3C41-B658-D6296F1DCDB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 Placeholder 2">
            <a:extLst>
              <a:ext uri="{FF2B5EF4-FFF2-40B4-BE49-F238E27FC236}">
                <a16:creationId xmlns:a16="http://schemas.microsoft.com/office/drawing/2014/main" id="{D8F5F085-5F83-134D-9F62-BB8DE6228842}"/>
              </a:ext>
            </a:extLst>
          </p:cNvPr>
          <p:cNvSpPr>
            <a:spLocks noGrp="1"/>
          </p:cNvSpPr>
          <p:nvPr>
            <p:ph type="body" sz="quarter" idx="12"/>
          </p:nvPr>
        </p:nvSpPr>
        <p:spPr>
          <a:xfrm>
            <a:off x="344488" y="0"/>
            <a:ext cx="8799512" cy="342900"/>
          </a:xfrm>
        </p:spPr>
        <p:txBody>
          <a:bodyPr/>
          <a:lstStyle/>
          <a:p>
            <a:pPr>
              <a:spcBef>
                <a:spcPct val="0"/>
              </a:spcBef>
              <a:buFontTx/>
              <a:buNone/>
            </a:pPr>
            <a:r>
              <a:rPr lang="en-US" altLang="en-US">
                <a:solidFill>
                  <a:schemeClr val="tx1"/>
                </a:solidFill>
                <a:ea typeface="ＭＳ Ｐゴシック" panose="020B0600070205080204" pitchFamily="34" charset="-128"/>
              </a:rPr>
              <a:t>Isoquant Map for a Constant Returns-to-Scale Production Function</a:t>
            </a:r>
          </a:p>
        </p:txBody>
      </p:sp>
      <p:sp>
        <p:nvSpPr>
          <p:cNvPr id="4" name="Text Placeholder 3">
            <a:extLst>
              <a:ext uri="{FF2B5EF4-FFF2-40B4-BE49-F238E27FC236}">
                <a16:creationId xmlns:a16="http://schemas.microsoft.com/office/drawing/2014/main" id="{88F19DC3-5D58-2540-9B6B-5AC203C12A84}"/>
              </a:ext>
            </a:extLst>
          </p:cNvPr>
          <p:cNvSpPr>
            <a:spLocks noGrp="1"/>
          </p:cNvSpPr>
          <p:nvPr>
            <p:ph type="body" sz="quarter" idx="15"/>
          </p:nvPr>
        </p:nvSpPr>
        <p:spPr>
          <a:xfrm>
            <a:off x="307975" y="5260975"/>
            <a:ext cx="8550275" cy="1211263"/>
          </a:xfrm>
        </p:spPr>
        <p:txBody>
          <a:bodyPr/>
          <a:lstStyle/>
          <a:p>
            <a:pPr>
              <a:spcBef>
                <a:spcPct val="0"/>
              </a:spcBef>
            </a:pPr>
            <a:r>
              <a:rPr lang="en-US" altLang="en-US" sz="1600">
                <a:ea typeface="ＭＳ Ｐゴシック" panose="020B0600070205080204" pitchFamily="34" charset="-128"/>
              </a:rPr>
              <a:t>Because a constant returns-to-scale production function is homothetic, the RTS depends only on the ratio of </a:t>
            </a:r>
            <a:r>
              <a:rPr lang="en-US" altLang="en-US" sz="1600" i="1">
                <a:ea typeface="ＭＳ Ｐゴシック" panose="020B0600070205080204" pitchFamily="34" charset="-128"/>
              </a:rPr>
              <a:t>k</a:t>
            </a:r>
            <a:r>
              <a:rPr lang="en-US" altLang="en-US" sz="1600">
                <a:ea typeface="ＭＳ Ｐゴシック" panose="020B0600070205080204" pitchFamily="34" charset="-128"/>
              </a:rPr>
              <a:t> to </a:t>
            </a:r>
            <a:r>
              <a:rPr lang="en-US" altLang="en-US" sz="1600" i="1">
                <a:ea typeface="ＭＳ Ｐゴシック" panose="020B0600070205080204" pitchFamily="34" charset="-128"/>
              </a:rPr>
              <a:t>l,</a:t>
            </a:r>
            <a:r>
              <a:rPr lang="en-US" altLang="en-US" sz="1600">
                <a:ea typeface="ＭＳ Ｐゴシック" panose="020B0600070205080204" pitchFamily="34" charset="-128"/>
              </a:rPr>
              <a:t> not on the scale of production. Consequently, along any ray through the origin (a ray of constant </a:t>
            </a:r>
            <a:r>
              <a:rPr lang="en-US" altLang="en-US" sz="1600" i="1">
                <a:ea typeface="ＭＳ Ｐゴシック" panose="020B0600070205080204" pitchFamily="34" charset="-128"/>
              </a:rPr>
              <a:t>k/l</a:t>
            </a:r>
            <a:r>
              <a:rPr lang="en-US" altLang="en-US" sz="1600">
                <a:ea typeface="ＭＳ Ｐゴシック" panose="020B0600070205080204" pitchFamily="34" charset="-128"/>
              </a:rPr>
              <a:t>), the RTS will be the same on all isoquants. An additional feature is that the isoquant labels increase proportionately with the inputs.</a:t>
            </a:r>
          </a:p>
        </p:txBody>
      </p:sp>
      <p:sp>
        <p:nvSpPr>
          <p:cNvPr id="55299" name="Slide Number Placeholder 4">
            <a:extLst>
              <a:ext uri="{FF2B5EF4-FFF2-40B4-BE49-F238E27FC236}">
                <a16:creationId xmlns:a16="http://schemas.microsoft.com/office/drawing/2014/main" id="{6F5517F0-D352-3A4D-B9DD-ED5BE0EC57C4}"/>
              </a:ext>
            </a:extLst>
          </p:cNvPr>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0355E939-502D-0741-BDEC-A6D18ACD385D}" type="slidenum">
              <a:rPr lang="en-US" altLang="en-US" sz="1200"/>
              <a:pPr eaLnBrk="1" hangingPunct="1"/>
              <a:t>32</a:t>
            </a:fld>
            <a:endParaRPr lang="en-US" altLang="en-US" sz="1200"/>
          </a:p>
        </p:txBody>
      </p:sp>
      <p:sp>
        <p:nvSpPr>
          <p:cNvPr id="55300" name="Footer Placeholder 5">
            <a:extLst>
              <a:ext uri="{FF2B5EF4-FFF2-40B4-BE49-F238E27FC236}">
                <a16:creationId xmlns:a16="http://schemas.microsoft.com/office/drawing/2014/main" id="{50DD2960-A26C-E049-B613-66C75BB5A2C8}"/>
              </a:ext>
            </a:extLst>
          </p:cNvPr>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pSp>
        <p:nvGrpSpPr>
          <p:cNvPr id="12" name="Group 26">
            <a:extLst>
              <a:ext uri="{FF2B5EF4-FFF2-40B4-BE49-F238E27FC236}">
                <a16:creationId xmlns:a16="http://schemas.microsoft.com/office/drawing/2014/main" id="{287318C6-6A06-AD44-9360-8EB941BB569E}"/>
              </a:ext>
            </a:extLst>
          </p:cNvPr>
          <p:cNvGrpSpPr>
            <a:grpSpLocks/>
          </p:cNvGrpSpPr>
          <p:nvPr/>
        </p:nvGrpSpPr>
        <p:grpSpPr bwMode="auto">
          <a:xfrm>
            <a:off x="877888" y="1279525"/>
            <a:ext cx="4684712" cy="3638550"/>
            <a:chOff x="877146" y="1279679"/>
            <a:chExt cx="4685320" cy="3638015"/>
          </a:xfrm>
        </p:grpSpPr>
        <p:grpSp>
          <p:nvGrpSpPr>
            <p:cNvPr id="55315" name="Group 25">
              <a:extLst>
                <a:ext uri="{FF2B5EF4-FFF2-40B4-BE49-F238E27FC236}">
                  <a16:creationId xmlns:a16="http://schemas.microsoft.com/office/drawing/2014/main" id="{25D9D934-917E-F74B-969E-359318EF2737}"/>
                </a:ext>
              </a:extLst>
            </p:cNvPr>
            <p:cNvGrpSpPr>
              <a:grpSpLocks/>
            </p:cNvGrpSpPr>
            <p:nvPr/>
          </p:nvGrpSpPr>
          <p:grpSpPr bwMode="auto">
            <a:xfrm>
              <a:off x="1885208" y="4467101"/>
              <a:ext cx="3677258" cy="450593"/>
              <a:chOff x="1885208" y="4467101"/>
              <a:chExt cx="3677258" cy="450593"/>
            </a:xfrm>
          </p:grpSpPr>
          <p:sp>
            <p:nvSpPr>
              <p:cNvPr id="55319" name="Line 4">
                <a:extLst>
                  <a:ext uri="{FF2B5EF4-FFF2-40B4-BE49-F238E27FC236}">
                    <a16:creationId xmlns:a16="http://schemas.microsoft.com/office/drawing/2014/main" id="{799039A9-F998-5546-880E-DDB7473693AC}"/>
                  </a:ext>
                </a:extLst>
              </p:cNvPr>
              <p:cNvSpPr>
                <a:spLocks noChangeShapeType="1"/>
              </p:cNvSpPr>
              <p:nvPr/>
            </p:nvSpPr>
            <p:spPr bwMode="auto">
              <a:xfrm>
                <a:off x="1885208" y="4467101"/>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5320" name="Text Box 5">
                <a:extLst>
                  <a:ext uri="{FF2B5EF4-FFF2-40B4-BE49-F238E27FC236}">
                    <a16:creationId xmlns:a16="http://schemas.microsoft.com/office/drawing/2014/main" id="{E091DF02-A7BE-F044-8B4C-7F0484470F85}"/>
                  </a:ext>
                </a:extLst>
              </p:cNvPr>
              <p:cNvSpPr txBox="1">
                <a:spLocks noChangeArrowheads="1"/>
              </p:cNvSpPr>
              <p:nvPr/>
            </p:nvSpPr>
            <p:spPr bwMode="auto">
              <a:xfrm>
                <a:off x="4210814" y="4548362"/>
                <a:ext cx="13516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a:t> per period</a:t>
                </a:r>
              </a:p>
            </p:txBody>
          </p:sp>
        </p:grpSp>
        <p:grpSp>
          <p:nvGrpSpPr>
            <p:cNvPr id="55316" name="Group 24">
              <a:extLst>
                <a:ext uri="{FF2B5EF4-FFF2-40B4-BE49-F238E27FC236}">
                  <a16:creationId xmlns:a16="http://schemas.microsoft.com/office/drawing/2014/main" id="{AF1CE3B5-3E26-AA42-803D-28F5C5E93F67}"/>
                </a:ext>
              </a:extLst>
            </p:cNvPr>
            <p:cNvGrpSpPr>
              <a:grpSpLocks/>
            </p:cNvGrpSpPr>
            <p:nvPr/>
          </p:nvGrpSpPr>
          <p:grpSpPr bwMode="auto">
            <a:xfrm>
              <a:off x="877146" y="1279679"/>
              <a:ext cx="1402948" cy="3187422"/>
              <a:chOff x="877146" y="1279679"/>
              <a:chExt cx="1402948" cy="3187422"/>
            </a:xfrm>
          </p:grpSpPr>
          <p:sp>
            <p:nvSpPr>
              <p:cNvPr id="55317" name="Line 3">
                <a:extLst>
                  <a:ext uri="{FF2B5EF4-FFF2-40B4-BE49-F238E27FC236}">
                    <a16:creationId xmlns:a16="http://schemas.microsoft.com/office/drawing/2014/main" id="{F16ED1B4-9C2B-6742-890D-9ACD0790AF2A}"/>
                  </a:ext>
                </a:extLst>
              </p:cNvPr>
              <p:cNvSpPr>
                <a:spLocks noChangeShapeType="1"/>
              </p:cNvSpPr>
              <p:nvPr/>
            </p:nvSpPr>
            <p:spPr bwMode="auto">
              <a:xfrm>
                <a:off x="1885208" y="1647701"/>
                <a:ext cx="0" cy="281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5318" name="Text Box 6">
                <a:extLst>
                  <a:ext uri="{FF2B5EF4-FFF2-40B4-BE49-F238E27FC236}">
                    <a16:creationId xmlns:a16="http://schemas.microsoft.com/office/drawing/2014/main" id="{1310D351-D257-054D-921E-3A322CF7A743}"/>
                  </a:ext>
                </a:extLst>
              </p:cNvPr>
              <p:cNvSpPr txBox="1">
                <a:spLocks noChangeArrowheads="1"/>
              </p:cNvSpPr>
              <p:nvPr/>
            </p:nvSpPr>
            <p:spPr bwMode="auto">
              <a:xfrm>
                <a:off x="877146" y="1279679"/>
                <a:ext cx="1402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sp>
        <p:nvSpPr>
          <p:cNvPr id="11" name="Line 13">
            <a:extLst>
              <a:ext uri="{FF2B5EF4-FFF2-40B4-BE49-F238E27FC236}">
                <a16:creationId xmlns:a16="http://schemas.microsoft.com/office/drawing/2014/main" id="{85268085-DFB6-104A-B7AF-920751472253}"/>
              </a:ext>
            </a:extLst>
          </p:cNvPr>
          <p:cNvSpPr>
            <a:spLocks noChangeShapeType="1"/>
          </p:cNvSpPr>
          <p:nvPr/>
        </p:nvSpPr>
        <p:spPr bwMode="auto">
          <a:xfrm flipV="1">
            <a:off x="1885950" y="2105025"/>
            <a:ext cx="2362200" cy="2362200"/>
          </a:xfrm>
          <a:prstGeom prst="line">
            <a:avLst/>
          </a:prstGeom>
          <a:noFill/>
          <a:ln w="38100">
            <a:solidFill>
              <a:srgbClr val="7B332D"/>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15" name="Line 14">
            <a:extLst>
              <a:ext uri="{FF2B5EF4-FFF2-40B4-BE49-F238E27FC236}">
                <a16:creationId xmlns:a16="http://schemas.microsoft.com/office/drawing/2014/main" id="{208D6049-1D4B-274D-8E41-F3C0105B1933}"/>
              </a:ext>
            </a:extLst>
          </p:cNvPr>
          <p:cNvSpPr>
            <a:spLocks noChangeShapeType="1"/>
          </p:cNvSpPr>
          <p:nvPr/>
        </p:nvSpPr>
        <p:spPr bwMode="auto">
          <a:xfrm>
            <a:off x="2301875" y="2943225"/>
            <a:ext cx="990600" cy="990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nvGrpSpPr>
          <p:cNvPr id="24" name="Group 21">
            <a:extLst>
              <a:ext uri="{FF2B5EF4-FFF2-40B4-BE49-F238E27FC236}">
                <a16:creationId xmlns:a16="http://schemas.microsoft.com/office/drawing/2014/main" id="{CB6F379E-6397-224B-B643-E9617002B525}"/>
              </a:ext>
            </a:extLst>
          </p:cNvPr>
          <p:cNvGrpSpPr>
            <a:grpSpLocks/>
          </p:cNvGrpSpPr>
          <p:nvPr/>
        </p:nvGrpSpPr>
        <p:grpSpPr bwMode="auto">
          <a:xfrm>
            <a:off x="2419350" y="2257425"/>
            <a:ext cx="2895600" cy="1876425"/>
            <a:chOff x="2418608" y="2257301"/>
            <a:chExt cx="2895600" cy="1876941"/>
          </a:xfrm>
        </p:grpSpPr>
        <p:sp>
          <p:nvSpPr>
            <p:cNvPr id="55313" name="Arc 20">
              <a:extLst>
                <a:ext uri="{FF2B5EF4-FFF2-40B4-BE49-F238E27FC236}">
                  <a16:creationId xmlns:a16="http://schemas.microsoft.com/office/drawing/2014/main" id="{455C17D3-AFC7-CD42-93A5-CC09411D6DFC}"/>
                </a:ext>
              </a:extLst>
            </p:cNvPr>
            <p:cNvSpPr>
              <a:spLocks/>
            </p:cNvSpPr>
            <p:nvPr/>
          </p:nvSpPr>
          <p:spPr bwMode="auto">
            <a:xfrm rot="10800000">
              <a:off x="2418608" y="22573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55314" name="Text Box 22">
              <a:extLst>
                <a:ext uri="{FF2B5EF4-FFF2-40B4-BE49-F238E27FC236}">
                  <a16:creationId xmlns:a16="http://schemas.microsoft.com/office/drawing/2014/main" id="{B268764D-E4E1-3341-8ECD-5C999FB9E6DA}"/>
                </a:ext>
              </a:extLst>
            </p:cNvPr>
            <p:cNvSpPr txBox="1">
              <a:spLocks noChangeArrowheads="1"/>
            </p:cNvSpPr>
            <p:nvPr/>
          </p:nvSpPr>
          <p:spPr bwMode="auto">
            <a:xfrm>
              <a:off x="4323608" y="37649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1</a:t>
              </a:r>
            </a:p>
          </p:txBody>
        </p:sp>
      </p:grpSp>
      <p:sp>
        <p:nvSpPr>
          <p:cNvPr id="18" name="Line 27">
            <a:extLst>
              <a:ext uri="{FF2B5EF4-FFF2-40B4-BE49-F238E27FC236}">
                <a16:creationId xmlns:a16="http://schemas.microsoft.com/office/drawing/2014/main" id="{D7AF8047-E533-8946-B59B-A90CE705B596}"/>
              </a:ext>
            </a:extLst>
          </p:cNvPr>
          <p:cNvSpPr>
            <a:spLocks noChangeShapeType="1"/>
          </p:cNvSpPr>
          <p:nvPr/>
        </p:nvSpPr>
        <p:spPr bwMode="auto">
          <a:xfrm>
            <a:off x="2682875" y="2638425"/>
            <a:ext cx="990600" cy="990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nvGrpSpPr>
          <p:cNvPr id="25" name="Group 22">
            <a:extLst>
              <a:ext uri="{FF2B5EF4-FFF2-40B4-BE49-F238E27FC236}">
                <a16:creationId xmlns:a16="http://schemas.microsoft.com/office/drawing/2014/main" id="{F1A10997-ABB3-A145-85A3-F06D35C7A962}"/>
              </a:ext>
            </a:extLst>
          </p:cNvPr>
          <p:cNvGrpSpPr>
            <a:grpSpLocks/>
          </p:cNvGrpSpPr>
          <p:nvPr/>
        </p:nvGrpSpPr>
        <p:grpSpPr bwMode="auto">
          <a:xfrm>
            <a:off x="2800350" y="1952625"/>
            <a:ext cx="2895600" cy="1876425"/>
            <a:chOff x="2799608" y="1952501"/>
            <a:chExt cx="2895600" cy="1876941"/>
          </a:xfrm>
        </p:grpSpPr>
        <p:sp>
          <p:nvSpPr>
            <p:cNvPr id="55311" name="Text Box 12">
              <a:extLst>
                <a:ext uri="{FF2B5EF4-FFF2-40B4-BE49-F238E27FC236}">
                  <a16:creationId xmlns:a16="http://schemas.microsoft.com/office/drawing/2014/main" id="{8239290F-17DE-9B42-8423-513BE21B5660}"/>
                </a:ext>
              </a:extLst>
            </p:cNvPr>
            <p:cNvSpPr txBox="1">
              <a:spLocks noChangeArrowheads="1"/>
            </p:cNvSpPr>
            <p:nvPr/>
          </p:nvSpPr>
          <p:spPr bwMode="auto">
            <a:xfrm>
              <a:off x="4704608" y="34601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2</a:t>
              </a:r>
            </a:p>
          </p:txBody>
        </p:sp>
        <p:sp>
          <p:nvSpPr>
            <p:cNvPr id="55312" name="Arc 28">
              <a:extLst>
                <a:ext uri="{FF2B5EF4-FFF2-40B4-BE49-F238E27FC236}">
                  <a16:creationId xmlns:a16="http://schemas.microsoft.com/office/drawing/2014/main" id="{44679534-6ADD-C044-B162-324643D03871}"/>
                </a:ext>
              </a:extLst>
            </p:cNvPr>
            <p:cNvSpPr>
              <a:spLocks/>
            </p:cNvSpPr>
            <p:nvPr/>
          </p:nvSpPr>
          <p:spPr bwMode="auto">
            <a:xfrm rot="10800000">
              <a:off x="2799608" y="19525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sp>
        <p:nvSpPr>
          <p:cNvPr id="20" name="Line 30">
            <a:extLst>
              <a:ext uri="{FF2B5EF4-FFF2-40B4-BE49-F238E27FC236}">
                <a16:creationId xmlns:a16="http://schemas.microsoft.com/office/drawing/2014/main" id="{CB7A16E7-A2A9-F346-B4DF-3A0872DB5AD5}"/>
              </a:ext>
            </a:extLst>
          </p:cNvPr>
          <p:cNvSpPr>
            <a:spLocks noChangeShapeType="1"/>
          </p:cNvSpPr>
          <p:nvPr/>
        </p:nvSpPr>
        <p:spPr bwMode="auto">
          <a:xfrm>
            <a:off x="3051175" y="2333625"/>
            <a:ext cx="990600" cy="99060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nvGrpSpPr>
          <p:cNvPr id="26" name="Group 23">
            <a:extLst>
              <a:ext uri="{FF2B5EF4-FFF2-40B4-BE49-F238E27FC236}">
                <a16:creationId xmlns:a16="http://schemas.microsoft.com/office/drawing/2014/main" id="{63899F54-818E-8D40-B261-A1419E4D4D6D}"/>
              </a:ext>
            </a:extLst>
          </p:cNvPr>
          <p:cNvGrpSpPr>
            <a:grpSpLocks/>
          </p:cNvGrpSpPr>
          <p:nvPr/>
        </p:nvGrpSpPr>
        <p:grpSpPr bwMode="auto">
          <a:xfrm>
            <a:off x="3181350" y="1647825"/>
            <a:ext cx="2895600" cy="1800225"/>
            <a:chOff x="3180608" y="1647701"/>
            <a:chExt cx="2895600" cy="1800741"/>
          </a:xfrm>
        </p:grpSpPr>
        <p:sp>
          <p:nvSpPr>
            <p:cNvPr id="55309" name="Text Box 10">
              <a:extLst>
                <a:ext uri="{FF2B5EF4-FFF2-40B4-BE49-F238E27FC236}">
                  <a16:creationId xmlns:a16="http://schemas.microsoft.com/office/drawing/2014/main" id="{DF83ECDA-202E-0140-9DBB-D38F77AA2490}"/>
                </a:ext>
              </a:extLst>
            </p:cNvPr>
            <p:cNvSpPr txBox="1">
              <a:spLocks noChangeArrowheads="1"/>
            </p:cNvSpPr>
            <p:nvPr/>
          </p:nvSpPr>
          <p:spPr bwMode="auto">
            <a:xfrm>
              <a:off x="5085608" y="30791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3</a:t>
              </a:r>
            </a:p>
          </p:txBody>
        </p:sp>
        <p:sp>
          <p:nvSpPr>
            <p:cNvPr id="55310" name="Arc 31">
              <a:extLst>
                <a:ext uri="{FF2B5EF4-FFF2-40B4-BE49-F238E27FC236}">
                  <a16:creationId xmlns:a16="http://schemas.microsoft.com/office/drawing/2014/main" id="{39648979-3CF2-4945-B2B4-4E1DC3D8266D}"/>
                </a:ext>
              </a:extLst>
            </p:cNvPr>
            <p:cNvSpPr>
              <a:spLocks/>
            </p:cNvSpPr>
            <p:nvPr/>
          </p:nvSpPr>
          <p:spPr bwMode="auto">
            <a:xfrm rot="10800000">
              <a:off x="3180608" y="16477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500"/>
                                        <p:tgtEl>
                                          <p:spTgt spid="18"/>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nodeType="afterGroup">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wipe(left)">
                                      <p:cBhvr>
                                        <p:cTn id="3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CEF108B5-0419-AC45-8299-3685513FDA89}"/>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Returns to Scale</a:t>
            </a:r>
          </a:p>
        </p:txBody>
      </p:sp>
      <p:sp>
        <p:nvSpPr>
          <p:cNvPr id="56322" name="Rectangle 3">
            <a:extLst>
              <a:ext uri="{FF2B5EF4-FFF2-40B4-BE49-F238E27FC236}">
                <a16:creationId xmlns:a16="http://schemas.microsoft.com/office/drawing/2014/main" id="{A3D14FAF-8905-6348-80F3-FD7F6A09D12A}"/>
              </a:ext>
            </a:extLst>
          </p:cNvPr>
          <p:cNvSpPr>
            <a:spLocks noGrp="1" noChangeArrowheads="1"/>
          </p:cNvSpPr>
          <p:nvPr>
            <p:ph idx="1"/>
          </p:nvPr>
        </p:nvSpPr>
        <p:spPr/>
        <p:txBody>
          <a:bodyPr/>
          <a:lstStyle/>
          <a:p>
            <a:r>
              <a:rPr lang="en-US" altLang="en-US">
                <a:ea typeface="ＭＳ Ｐゴシック" panose="020B0600070205080204" pitchFamily="34" charset="-128"/>
              </a:rPr>
              <a:t>Returns to scale can be generalized to a production function with </a:t>
            </a:r>
            <a:r>
              <a:rPr lang="en-US" altLang="en-US" i="1">
                <a:ea typeface="ＭＳ Ｐゴシック" panose="020B0600070205080204" pitchFamily="34" charset="-128"/>
              </a:rPr>
              <a:t>n</a:t>
            </a:r>
            <a:r>
              <a:rPr lang="en-US" altLang="en-US">
                <a:ea typeface="ＭＳ Ｐゴシック" panose="020B0600070205080204" pitchFamily="34" charset="-128"/>
              </a:rPr>
              <a:t> inputs</a:t>
            </a:r>
          </a:p>
          <a:p>
            <a:pPr algn="ctr">
              <a:buFontTx/>
              <a:buNone/>
            </a:pPr>
            <a:r>
              <a:rPr lang="en-US" altLang="en-US" sz="3200" i="1">
                <a:solidFill>
                  <a:srgbClr val="FF0000"/>
                </a:solidFill>
                <a:ea typeface="ＭＳ Ｐゴシック" panose="020B0600070205080204" pitchFamily="34" charset="-128"/>
              </a:rPr>
              <a:t>q</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baseline="-25000">
                <a:solidFill>
                  <a:srgbClr val="FF0000"/>
                </a:solidFill>
                <a:ea typeface="ＭＳ Ｐゴシック" panose="020B0600070205080204" pitchFamily="34" charset="-128"/>
              </a:rPr>
              <a:t>1</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baseline="-25000">
                <a:solidFill>
                  <a:srgbClr val="FF0000"/>
                </a:solidFill>
                <a:ea typeface="ＭＳ Ｐゴシック" panose="020B0600070205080204" pitchFamily="34" charset="-128"/>
              </a:rPr>
              <a:t>2</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i="1" baseline="-25000">
                <a:solidFill>
                  <a:srgbClr val="FF0000"/>
                </a:solidFill>
                <a:ea typeface="ＭＳ Ｐゴシック" panose="020B0600070205080204" pitchFamily="34" charset="-128"/>
              </a:rPr>
              <a:t>n</a:t>
            </a:r>
            <a:r>
              <a:rPr lang="en-US" altLang="en-US" sz="3200">
                <a:solidFill>
                  <a:srgbClr val="FF0000"/>
                </a:solidFill>
                <a:ea typeface="ＭＳ Ｐゴシック" panose="020B0600070205080204" pitchFamily="34" charset="-128"/>
              </a:rPr>
              <a:t>)</a:t>
            </a:r>
          </a:p>
          <a:p>
            <a:pPr algn="ctr">
              <a:buFontTx/>
              <a:buNone/>
            </a:pPr>
            <a:endParaRPr lang="en-US" altLang="en-US" sz="3200">
              <a:solidFill>
                <a:srgbClr val="FF0000"/>
              </a:solidFill>
              <a:ea typeface="ＭＳ Ｐゴシック" panose="020B0600070205080204" pitchFamily="34" charset="-128"/>
            </a:endParaRPr>
          </a:p>
          <a:p>
            <a:pPr lvl="1"/>
            <a:r>
              <a:rPr lang="en-US" altLang="en-US">
                <a:ea typeface="ＭＳ Ｐゴシック" panose="020B0600070205080204" pitchFamily="34" charset="-128"/>
              </a:rPr>
              <a:t>If all inputs are multiplied by a positive constant </a:t>
            </a:r>
            <a:r>
              <a:rPr lang="en-US" altLang="en-US" i="1">
                <a:ea typeface="ＭＳ Ｐゴシック" panose="020B0600070205080204" pitchFamily="34" charset="-128"/>
              </a:rPr>
              <a:t>t: </a:t>
            </a:r>
            <a:endParaRPr lang="en-US" altLang="en-US">
              <a:ea typeface="ＭＳ Ｐゴシック" panose="020B0600070205080204" pitchFamily="34" charset="-128"/>
            </a:endParaRPr>
          </a:p>
          <a:p>
            <a:pPr algn="ctr">
              <a:lnSpc>
                <a:spcPct val="110000"/>
              </a:lnSpc>
              <a:buFontTx/>
              <a:buNone/>
            </a:pP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tx</a:t>
            </a:r>
            <a:r>
              <a:rPr lang="en-US" altLang="en-US" sz="3200" baseline="-25000">
                <a:solidFill>
                  <a:srgbClr val="FF0000"/>
                </a:solidFill>
                <a:ea typeface="ＭＳ Ｐゴシック" panose="020B0600070205080204" pitchFamily="34" charset="-128"/>
              </a:rPr>
              <a:t>1</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tx</a:t>
            </a:r>
            <a:r>
              <a:rPr lang="en-US" altLang="en-US" sz="3200" baseline="-25000">
                <a:solidFill>
                  <a:srgbClr val="FF0000"/>
                </a:solidFill>
                <a:ea typeface="ＭＳ Ｐゴシック" panose="020B0600070205080204" pitchFamily="34" charset="-128"/>
              </a:rPr>
              <a:t>2</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tx</a:t>
            </a:r>
            <a:r>
              <a:rPr lang="en-US" altLang="en-US" sz="3200" i="1" baseline="-25000">
                <a:solidFill>
                  <a:srgbClr val="FF0000"/>
                </a:solidFill>
                <a:ea typeface="ＭＳ Ｐゴシック" panose="020B0600070205080204" pitchFamily="34" charset="-128"/>
              </a:rPr>
              <a:t>n</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t</a:t>
            </a:r>
            <a:r>
              <a:rPr lang="en-US" altLang="en-US" sz="3200" i="1" baseline="30000">
                <a:solidFill>
                  <a:srgbClr val="FF0000"/>
                </a:solidFill>
                <a:ea typeface="ＭＳ Ｐゴシック" panose="020B0600070205080204" pitchFamily="34" charset="-128"/>
              </a:rPr>
              <a:t>k</a:t>
            </a: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baseline="-25000">
                <a:solidFill>
                  <a:srgbClr val="FF0000"/>
                </a:solidFill>
                <a:ea typeface="ＭＳ Ｐゴシック" panose="020B0600070205080204" pitchFamily="34" charset="-128"/>
              </a:rPr>
              <a:t>1</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baseline="-25000">
                <a:solidFill>
                  <a:srgbClr val="FF0000"/>
                </a:solidFill>
                <a:ea typeface="ＭＳ Ｐゴシック" panose="020B0600070205080204" pitchFamily="34" charset="-128"/>
              </a:rPr>
              <a:t>2</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x</a:t>
            </a:r>
            <a:r>
              <a:rPr lang="en-US" altLang="en-US" sz="3200" i="1" baseline="-25000">
                <a:solidFill>
                  <a:srgbClr val="FF0000"/>
                </a:solidFill>
                <a:ea typeface="ＭＳ Ｐゴシック" panose="020B0600070205080204" pitchFamily="34" charset="-128"/>
              </a:rPr>
              <a:t>n</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a:t>
            </a:r>
            <a:r>
              <a:rPr lang="en-US" altLang="en-US" sz="3200" i="1" baseline="30000">
                <a:solidFill>
                  <a:srgbClr val="FF0000"/>
                </a:solidFill>
                <a:ea typeface="ＭＳ Ｐゴシック" panose="020B0600070205080204" pitchFamily="34" charset="-128"/>
              </a:rPr>
              <a:t>k</a:t>
            </a:r>
            <a:r>
              <a:rPr lang="en-US" altLang="en-US" sz="3200" i="1">
                <a:solidFill>
                  <a:srgbClr val="FF0000"/>
                </a:solidFill>
                <a:ea typeface="ＭＳ Ｐゴシック" panose="020B0600070205080204" pitchFamily="34" charset="-128"/>
              </a:rPr>
              <a:t>q</a:t>
            </a:r>
          </a:p>
          <a:p>
            <a:pPr algn="ctr">
              <a:lnSpc>
                <a:spcPct val="110000"/>
              </a:lnSpc>
              <a:buFontTx/>
              <a:buNone/>
            </a:pPr>
            <a:endParaRPr lang="en-US" altLang="en-US" sz="3200" i="1">
              <a:solidFill>
                <a:srgbClr val="FF0000"/>
              </a:solidFill>
              <a:ea typeface="ＭＳ Ｐゴシック" panose="020B0600070205080204" pitchFamily="34" charset="-128"/>
            </a:endParaRPr>
          </a:p>
          <a:p>
            <a:pPr lvl="2"/>
            <a:r>
              <a:rPr lang="en-US" altLang="en-US">
                <a:ea typeface="ＭＳ Ｐゴシック" panose="020B0600070205080204" pitchFamily="34" charset="-128"/>
              </a:rPr>
              <a:t>If </a:t>
            </a:r>
            <a:r>
              <a:rPr lang="en-US" altLang="en-US" i="1">
                <a:ea typeface="ＭＳ Ｐゴシック" panose="020B0600070205080204" pitchFamily="34" charset="-128"/>
              </a:rPr>
              <a:t>k </a:t>
            </a:r>
            <a:r>
              <a:rPr lang="en-US" altLang="en-US">
                <a:ea typeface="ＭＳ Ｐゴシック" panose="020B0600070205080204" pitchFamily="34" charset="-128"/>
              </a:rPr>
              <a:t>= 1, constant returns to scale</a:t>
            </a:r>
          </a:p>
          <a:p>
            <a:pPr lvl="2"/>
            <a:r>
              <a:rPr lang="en-US" altLang="en-US">
                <a:ea typeface="ＭＳ Ｐゴシック" panose="020B0600070205080204" pitchFamily="34" charset="-128"/>
              </a:rPr>
              <a:t>If </a:t>
            </a:r>
            <a:r>
              <a:rPr lang="en-US" altLang="en-US" i="1">
                <a:ea typeface="ＭＳ Ｐゴシック" panose="020B0600070205080204" pitchFamily="34" charset="-128"/>
              </a:rPr>
              <a:t>k </a:t>
            </a:r>
            <a:r>
              <a:rPr lang="en-US" altLang="en-US">
                <a:ea typeface="ＭＳ Ｐゴシック" panose="020B0600070205080204" pitchFamily="34" charset="-128"/>
              </a:rPr>
              <a:t>&lt; 1, decreasing returns to scale</a:t>
            </a:r>
          </a:p>
          <a:p>
            <a:pPr lvl="2"/>
            <a:r>
              <a:rPr lang="en-US" altLang="en-US">
                <a:ea typeface="ＭＳ Ｐゴシック" panose="020B0600070205080204" pitchFamily="34" charset="-128"/>
              </a:rPr>
              <a:t>If </a:t>
            </a:r>
            <a:r>
              <a:rPr lang="en-US" altLang="en-US" i="1">
                <a:ea typeface="ＭＳ Ｐゴシック" panose="020B0600070205080204" pitchFamily="34" charset="-128"/>
              </a:rPr>
              <a:t>k </a:t>
            </a:r>
            <a:r>
              <a:rPr lang="en-US" altLang="en-US">
                <a:ea typeface="ＭＳ Ｐゴシック" panose="020B0600070205080204" pitchFamily="34" charset="-128"/>
              </a:rPr>
              <a:t>&gt; 1, increasing returns to scale</a:t>
            </a:r>
          </a:p>
        </p:txBody>
      </p:sp>
      <p:sp>
        <p:nvSpPr>
          <p:cNvPr id="56323" name="Slide Number Placeholder 3">
            <a:extLst>
              <a:ext uri="{FF2B5EF4-FFF2-40B4-BE49-F238E27FC236}">
                <a16:creationId xmlns:a16="http://schemas.microsoft.com/office/drawing/2014/main" id="{1BFDD87C-9CB1-3E4F-AE90-548C888BD3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45D5FE7-1B36-9348-AB82-CA7066DCAD13}" type="slidenum">
              <a:rPr lang="en-US" altLang="en-US" sz="1200"/>
              <a:pPr eaLnBrk="1" hangingPunct="1"/>
              <a:t>33</a:t>
            </a:fld>
            <a:endParaRPr lang="en-US" altLang="en-US" sz="1200"/>
          </a:p>
        </p:txBody>
      </p:sp>
      <p:sp>
        <p:nvSpPr>
          <p:cNvPr id="56324" name="Footer Placeholder 4">
            <a:extLst>
              <a:ext uri="{FF2B5EF4-FFF2-40B4-BE49-F238E27FC236}">
                <a16:creationId xmlns:a16="http://schemas.microsoft.com/office/drawing/2014/main" id="{4D203AAB-8084-3248-A168-056DEA9D07C9}"/>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3473CAC5-A3BE-0C48-8398-63FF1A27B922}"/>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Frequently Used Production Functions</a:t>
            </a:r>
          </a:p>
        </p:txBody>
      </p:sp>
      <p:sp>
        <p:nvSpPr>
          <p:cNvPr id="57346" name="Rectangle 3">
            <a:extLst>
              <a:ext uri="{FF2B5EF4-FFF2-40B4-BE49-F238E27FC236}">
                <a16:creationId xmlns:a16="http://schemas.microsoft.com/office/drawing/2014/main" id="{4FC25A79-81DC-264D-B03F-780886EB43A2}"/>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Linear production function (</a:t>
            </a:r>
            <a:r>
              <a:rPr lang="el-GR" altLang="en-US" dirty="0">
                <a:ea typeface="ＭＳ Ｐゴシック" panose="020B0600070205080204" pitchFamily="34" charset="-128"/>
                <a:cs typeface="Arial" panose="020B0604020202020204" pitchFamily="34" charset="0"/>
              </a:rPr>
              <a:t>σ</a:t>
            </a:r>
            <a:r>
              <a:rPr lang="en-US" altLang="en-US" dirty="0">
                <a:ea typeface="ＭＳ Ｐゴシック" panose="020B0600070205080204" pitchFamily="34" charset="-128"/>
                <a:cs typeface="Arial" panose="020B0604020202020204" pitchFamily="34" charset="0"/>
              </a:rPr>
              <a:t> = ∞</a:t>
            </a:r>
            <a:r>
              <a:rPr lang="en-US" altLang="en-US" dirty="0">
                <a:ea typeface="ＭＳ Ｐゴシック" panose="020B0600070205080204" pitchFamily="34" charset="-128"/>
              </a:rPr>
              <a:t>)</a:t>
            </a:r>
          </a:p>
          <a:p>
            <a:pPr marL="0" indent="0">
              <a:buNone/>
            </a:pPr>
            <a:r>
              <a:rPr lang="en-US" altLang="en-US" dirty="0">
                <a:ea typeface="ＭＳ Ｐゴシック" panose="020B0600070205080204" pitchFamily="34" charset="-128"/>
              </a:rPr>
              <a:t> </a:t>
            </a:r>
          </a:p>
          <a:p>
            <a:r>
              <a:rPr lang="en-US" altLang="en-US" dirty="0">
                <a:ea typeface="ＭＳ Ｐゴシック" panose="020B0600070205080204" pitchFamily="34" charset="-128"/>
              </a:rPr>
              <a:t>Fixed-proportion production function (</a:t>
            </a:r>
            <a:r>
              <a:rPr lang="el-GR" altLang="en-US" dirty="0">
                <a:ea typeface="ＭＳ Ｐゴシック" panose="020B0600070205080204" pitchFamily="34" charset="-128"/>
                <a:cs typeface="Arial" panose="020B0604020202020204" pitchFamily="34" charset="0"/>
              </a:rPr>
              <a:t>σ</a:t>
            </a:r>
            <a:r>
              <a:rPr lang="en-US" altLang="en-US" dirty="0">
                <a:ea typeface="ＭＳ Ｐゴシック" panose="020B0600070205080204" pitchFamily="34" charset="-128"/>
                <a:cs typeface="Arial" panose="020B0604020202020204" pitchFamily="34" charset="0"/>
              </a:rPr>
              <a:t> = 0</a:t>
            </a:r>
            <a:r>
              <a:rPr lang="en-US" altLang="en-US" dirty="0">
                <a:ea typeface="ＭＳ Ｐゴシック" panose="020B0600070205080204" pitchFamily="34" charset="-128"/>
              </a:rPr>
              <a:t>)</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Cobb-Douglas production function (</a:t>
            </a:r>
            <a:r>
              <a:rPr lang="el-GR" altLang="en-US" dirty="0">
                <a:ea typeface="ＭＳ Ｐゴシック" panose="020B0600070205080204" pitchFamily="34" charset="-128"/>
                <a:cs typeface="Arial" panose="020B0604020202020204" pitchFamily="34" charset="0"/>
              </a:rPr>
              <a:t>σ</a:t>
            </a:r>
            <a:r>
              <a:rPr lang="en-US" altLang="en-US" dirty="0">
                <a:ea typeface="ＭＳ Ｐゴシック" panose="020B0600070205080204" pitchFamily="34" charset="-128"/>
                <a:cs typeface="Arial" panose="020B0604020202020204" pitchFamily="34" charset="0"/>
              </a:rPr>
              <a:t> = 1</a:t>
            </a:r>
            <a:r>
              <a:rPr lang="en-US" altLang="en-US" dirty="0">
                <a:ea typeface="ＭＳ Ｐゴシック" panose="020B0600070205080204" pitchFamily="34" charset="-128"/>
              </a:rPr>
              <a:t>)</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CES production function (</a:t>
            </a:r>
            <a:r>
              <a:rPr lang="el-GR" altLang="en-US" dirty="0">
                <a:ea typeface="ＭＳ Ｐゴシック" panose="020B0600070205080204" pitchFamily="34" charset="-128"/>
                <a:cs typeface="Arial" panose="020B0604020202020204" pitchFamily="34" charset="0"/>
              </a:rPr>
              <a:t>σ</a:t>
            </a:r>
            <a:r>
              <a:rPr lang="en-US" altLang="en-US" dirty="0">
                <a:ea typeface="ＭＳ Ｐゴシック" panose="020B0600070205080204" pitchFamily="34" charset="-128"/>
                <a:cs typeface="Arial" panose="020B0604020202020204" pitchFamily="34" charset="0"/>
              </a:rPr>
              <a:t> &gt;= 0</a:t>
            </a:r>
            <a:r>
              <a:rPr lang="en-US" altLang="en-US" dirty="0">
                <a:ea typeface="ＭＳ Ｐゴシック" panose="020B0600070205080204" pitchFamily="34" charset="-128"/>
              </a:rPr>
              <a:t>)</a:t>
            </a:r>
          </a:p>
          <a:p>
            <a:pPr marL="0" indent="0">
              <a:buNone/>
            </a:pPr>
            <a:endParaRPr lang="en-US" altLang="en-US" dirty="0">
              <a:ea typeface="ＭＳ Ｐゴシック" panose="020B0600070205080204" pitchFamily="34" charset="-128"/>
            </a:endParaRPr>
          </a:p>
        </p:txBody>
      </p:sp>
      <p:sp>
        <p:nvSpPr>
          <p:cNvPr id="57347" name="Slide Number Placeholder 3">
            <a:extLst>
              <a:ext uri="{FF2B5EF4-FFF2-40B4-BE49-F238E27FC236}">
                <a16:creationId xmlns:a16="http://schemas.microsoft.com/office/drawing/2014/main" id="{FFB25422-2599-E54A-90CC-D95A276A3A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2533EB5A-12AD-EA4B-AF23-3FC635FC7F4C}" type="slidenum">
              <a:rPr lang="en-US" altLang="en-US" sz="1200"/>
              <a:pPr eaLnBrk="1" hangingPunct="1"/>
              <a:t>34</a:t>
            </a:fld>
            <a:endParaRPr lang="en-US" altLang="en-US" sz="1200"/>
          </a:p>
        </p:txBody>
      </p:sp>
      <p:sp>
        <p:nvSpPr>
          <p:cNvPr id="57348" name="Footer Placeholder 4">
            <a:extLst>
              <a:ext uri="{FF2B5EF4-FFF2-40B4-BE49-F238E27FC236}">
                <a16:creationId xmlns:a16="http://schemas.microsoft.com/office/drawing/2014/main" id="{ABD300CE-7AF7-2244-9CB5-E11BF6A9B773}"/>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3473CAC5-A3BE-0C48-8398-63FF1A27B922}"/>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The Linear Production Function</a:t>
            </a:r>
          </a:p>
        </p:txBody>
      </p:sp>
      <p:sp>
        <p:nvSpPr>
          <p:cNvPr id="57346" name="Rectangle 3">
            <a:extLst>
              <a:ext uri="{FF2B5EF4-FFF2-40B4-BE49-F238E27FC236}">
                <a16:creationId xmlns:a16="http://schemas.microsoft.com/office/drawing/2014/main" id="{4FC25A79-81DC-264D-B03F-780886EB43A2}"/>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Linear production function (</a:t>
            </a:r>
            <a:r>
              <a:rPr lang="el-GR" altLang="en-US">
                <a:ea typeface="ＭＳ Ｐゴシック" panose="020B0600070205080204" pitchFamily="34" charset="-128"/>
                <a:cs typeface="Arial" panose="020B0604020202020204" pitchFamily="34" charset="0"/>
              </a:rPr>
              <a:t>σ</a:t>
            </a:r>
            <a:r>
              <a:rPr lang="en-US" altLang="en-US">
                <a:ea typeface="ＭＳ Ｐゴシック" panose="020B0600070205080204" pitchFamily="34" charset="-128"/>
                <a:cs typeface="Arial" panose="020B0604020202020204" pitchFamily="34" charset="0"/>
              </a:rPr>
              <a:t> = ∞</a:t>
            </a:r>
            <a:r>
              <a:rPr lang="en-US" altLang="en-US">
                <a:ea typeface="ＭＳ Ｐゴシック" panose="020B0600070205080204" pitchFamily="34" charset="-128"/>
              </a:rPr>
              <a:t>): </a:t>
            </a:r>
          </a:p>
          <a:p>
            <a:pPr algn="ctr">
              <a:buFontTx/>
              <a:buNone/>
            </a:pPr>
            <a:r>
              <a:rPr lang="en-US" altLang="en-US" sz="3200" i="1">
                <a:solidFill>
                  <a:srgbClr val="FF0000"/>
                </a:solidFill>
                <a:ea typeface="ＭＳ Ｐゴシック" panose="020B0600070205080204" pitchFamily="34" charset="-128"/>
              </a:rPr>
              <a:t>q</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sym typeface="Symbol" pitchFamily="2" charset="2"/>
              </a:rPr>
              <a:t>α</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sym typeface="Symbol" pitchFamily="2" charset="2"/>
              </a:rPr>
              <a:t>β</a:t>
            </a:r>
            <a:r>
              <a:rPr lang="en-US" altLang="en-US" sz="3200" i="1">
                <a:solidFill>
                  <a:srgbClr val="FF0000"/>
                </a:solidFill>
                <a:latin typeface="Times New Roman" panose="02020603050405020304" pitchFamily="18" charset="0"/>
                <a:ea typeface="ＭＳ Ｐゴシック" panose="020B0600070205080204" pitchFamily="34" charset="-128"/>
              </a:rPr>
              <a:t>l</a:t>
            </a:r>
          </a:p>
          <a:p>
            <a:pPr algn="ctr">
              <a:buFontTx/>
              <a:buNone/>
            </a:pPr>
            <a:endParaRPr lang="en-US" altLang="en-US" sz="3200">
              <a:solidFill>
                <a:srgbClr val="FF0000"/>
              </a:solidFill>
              <a:latin typeface="Times New Roman" panose="02020603050405020304" pitchFamily="18" charset="0"/>
              <a:ea typeface="ＭＳ Ｐゴシック" panose="020B0600070205080204" pitchFamily="34" charset="-128"/>
            </a:endParaRPr>
          </a:p>
          <a:p>
            <a:pPr lvl="1"/>
            <a:r>
              <a:rPr lang="en-US" altLang="en-US">
                <a:ea typeface="ＭＳ Ｐゴシック" panose="020B0600070205080204" pitchFamily="34" charset="-128"/>
              </a:rPr>
              <a:t>Constant returns to scale</a:t>
            </a:r>
          </a:p>
          <a:p>
            <a:pPr algn="ctr">
              <a:buFontTx/>
              <a:buNone/>
            </a:pP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tk</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sym typeface="Symbol" pitchFamily="2" charset="2"/>
              </a:rPr>
              <a:t>α </a:t>
            </a:r>
            <a:r>
              <a:rPr lang="en-US" altLang="en-US" sz="3200" i="1">
                <a:solidFill>
                  <a:srgbClr val="FF0000"/>
                </a:solidFill>
                <a:ea typeface="ＭＳ Ｐゴシック" panose="020B0600070205080204" pitchFamily="34" charset="-128"/>
              </a:rPr>
              <a:t>tk</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sym typeface="Symbol" pitchFamily="2" charset="2"/>
              </a:rPr>
              <a:t>β </a:t>
            </a:r>
            <a:r>
              <a:rPr lang="en-US" altLang="en-US" sz="3200" i="1">
                <a:solidFill>
                  <a:srgbClr val="FF0000"/>
                </a:solidFill>
                <a:ea typeface="ＭＳ Ｐゴシック" panose="020B0600070205080204" pitchFamily="34" charset="-128"/>
              </a:rPr>
              <a:t>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t</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sym typeface="Symbol" pitchFamily="2" charset="2"/>
              </a:rPr>
              <a:t>α</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sym typeface="Symbol" pitchFamily="2" charset="2"/>
              </a:rPr>
              <a:t>β</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a:t>
            </a:r>
          </a:p>
          <a:p>
            <a:pPr algn="ctr">
              <a:buFontTx/>
              <a:buNone/>
            </a:pPr>
            <a:endParaRPr lang="en-US" altLang="en-US" sz="3200">
              <a:solidFill>
                <a:srgbClr val="FF0000"/>
              </a:solidFill>
              <a:ea typeface="ＭＳ Ｐゴシック" panose="020B0600070205080204" pitchFamily="34" charset="-128"/>
            </a:endParaRPr>
          </a:p>
          <a:p>
            <a:pPr lvl="1"/>
            <a:r>
              <a:rPr lang="en-US" altLang="en-US">
                <a:ea typeface="ＭＳ Ｐゴシック" panose="020B0600070205080204" pitchFamily="34" charset="-128"/>
              </a:rPr>
              <a:t>All isoquants are straight lines with slope -</a:t>
            </a:r>
            <a:r>
              <a:rPr lang="en-US" altLang="en-US" i="1">
                <a:ea typeface="ＭＳ Ｐゴシック" panose="020B0600070205080204" pitchFamily="34" charset="-128"/>
                <a:sym typeface="Symbol" pitchFamily="2" charset="2"/>
              </a:rPr>
              <a:t>β/α</a:t>
            </a:r>
            <a:endParaRPr lang="en-US" altLang="en-US">
              <a:ea typeface="ＭＳ Ｐゴシック" panose="020B0600070205080204" pitchFamily="34" charset="-128"/>
            </a:endParaRPr>
          </a:p>
          <a:p>
            <a:pPr lvl="2"/>
            <a:r>
              <a:rPr lang="en-US" altLang="en-US" i="1">
                <a:ea typeface="ＭＳ Ｐゴシック" panose="020B0600070205080204" pitchFamily="34" charset="-128"/>
              </a:rPr>
              <a:t>RTS</a:t>
            </a:r>
            <a:r>
              <a:rPr lang="en-US" altLang="en-US">
                <a:ea typeface="ＭＳ Ｐゴシック" panose="020B0600070205080204" pitchFamily="34" charset="-128"/>
              </a:rPr>
              <a:t> is constant</a:t>
            </a:r>
          </a:p>
          <a:p>
            <a:pPr lvl="2"/>
            <a:r>
              <a:rPr lang="en-US" altLang="en-US">
                <a:ea typeface="ＭＳ Ｐゴシック" panose="020B0600070205080204" pitchFamily="34" charset="-128"/>
                <a:sym typeface="Symbol" pitchFamily="2" charset="2"/>
              </a:rPr>
              <a:t>σ= ∞ (</a:t>
            </a:r>
            <a:r>
              <a:rPr lang="en-US" altLang="en-US">
                <a:solidFill>
                  <a:srgbClr val="FF0000"/>
                </a:solidFill>
                <a:ea typeface="ＭＳ Ｐゴシック" panose="020B0600070205080204" pitchFamily="34" charset="-128"/>
                <a:sym typeface="Symbol" pitchFamily="2" charset="2"/>
              </a:rPr>
              <a:t>why?</a:t>
            </a:r>
            <a:r>
              <a:rPr lang="en-US" altLang="en-US">
                <a:ea typeface="ＭＳ Ｐゴシック" panose="020B0600070205080204" pitchFamily="34" charset="-128"/>
                <a:sym typeface="Symbol" pitchFamily="2" charset="2"/>
              </a:rPr>
              <a:t>)</a:t>
            </a:r>
            <a:endParaRPr lang="en-US" altLang="en-US" i="1">
              <a:ea typeface="ＭＳ Ｐゴシック" panose="020B0600070205080204" pitchFamily="34" charset="-128"/>
              <a:sym typeface="Symbol" pitchFamily="2" charset="2"/>
            </a:endParaRPr>
          </a:p>
        </p:txBody>
      </p:sp>
      <p:sp>
        <p:nvSpPr>
          <p:cNvPr id="57347" name="Slide Number Placeholder 3">
            <a:extLst>
              <a:ext uri="{FF2B5EF4-FFF2-40B4-BE49-F238E27FC236}">
                <a16:creationId xmlns:a16="http://schemas.microsoft.com/office/drawing/2014/main" id="{FFB25422-2599-E54A-90CC-D95A276A3A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2533EB5A-12AD-EA4B-AF23-3FC635FC7F4C}" type="slidenum">
              <a:rPr lang="en-US" altLang="en-US" sz="1200"/>
              <a:pPr eaLnBrk="1" hangingPunct="1"/>
              <a:t>35</a:t>
            </a:fld>
            <a:endParaRPr lang="en-US" altLang="en-US" sz="1200"/>
          </a:p>
        </p:txBody>
      </p:sp>
      <p:sp>
        <p:nvSpPr>
          <p:cNvPr id="57348" name="Footer Placeholder 4">
            <a:extLst>
              <a:ext uri="{FF2B5EF4-FFF2-40B4-BE49-F238E27FC236}">
                <a16:creationId xmlns:a16="http://schemas.microsoft.com/office/drawing/2014/main" id="{ABD300CE-7AF7-2244-9CB5-E11BF6A9B773}"/>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428429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A6EAE20D-ECC1-2748-8E1F-3453FFB76D13}"/>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9.4 (a)</a:t>
            </a:r>
          </a:p>
        </p:txBody>
      </p:sp>
      <p:sp>
        <p:nvSpPr>
          <p:cNvPr id="58370" name="Text Placeholder 2">
            <a:extLst>
              <a:ext uri="{FF2B5EF4-FFF2-40B4-BE49-F238E27FC236}">
                <a16:creationId xmlns:a16="http://schemas.microsoft.com/office/drawing/2014/main" id="{21E09604-73CB-B441-AD04-56A035DC90F6}"/>
              </a:ext>
            </a:extLst>
          </p:cNvPr>
          <p:cNvSpPr>
            <a:spLocks noGrp="1"/>
          </p:cNvSpPr>
          <p:nvPr>
            <p:ph type="body" sz="quarter" idx="12"/>
          </p:nvPr>
        </p:nvSpPr>
        <p:spPr>
          <a:xfrm>
            <a:off x="344488" y="261938"/>
            <a:ext cx="8799512" cy="342900"/>
          </a:xfrm>
        </p:spPr>
        <p:txBody>
          <a:bodyPr/>
          <a:lstStyle/>
          <a:p>
            <a:pPr>
              <a:spcBef>
                <a:spcPct val="0"/>
              </a:spcBef>
            </a:pPr>
            <a:r>
              <a:rPr lang="en-US" altLang="en-US">
                <a:ea typeface="ＭＳ Ｐゴシック" panose="020B0600070205080204" pitchFamily="34" charset="-128"/>
              </a:rPr>
              <a:t>Isoquant Maps for Simple Production Functions with Various</a:t>
            </a:r>
          </a:p>
          <a:p>
            <a:pPr>
              <a:spcBef>
                <a:spcPct val="0"/>
              </a:spcBef>
            </a:pPr>
            <a:r>
              <a:rPr lang="en-US" altLang="en-US">
                <a:ea typeface="ＭＳ Ｐゴシック" panose="020B0600070205080204" pitchFamily="34" charset="-128"/>
              </a:rPr>
              <a:t>Values for </a:t>
            </a:r>
            <a:r>
              <a:rPr lang="el-GR" altLang="en-US">
                <a:ea typeface="ＭＳ Ｐゴシック" panose="020B0600070205080204" pitchFamily="34" charset="-128"/>
                <a:cs typeface="Arial" panose="020B0604020202020204" pitchFamily="34" charset="0"/>
              </a:rPr>
              <a:t>σ</a:t>
            </a:r>
            <a:r>
              <a:rPr lang="en-US" altLang="en-US">
                <a:ea typeface="ＭＳ Ｐゴシック" panose="020B0600070205080204" pitchFamily="34" charset="-128"/>
                <a:cs typeface="Arial" panose="020B0604020202020204" pitchFamily="34" charset="0"/>
              </a:rPr>
              <a:t> </a:t>
            </a:r>
            <a:endParaRPr lang="en-US" altLang="en-US">
              <a:ea typeface="ＭＳ Ｐゴシック" panose="020B0600070205080204" pitchFamily="34" charset="-128"/>
            </a:endParaRPr>
          </a:p>
        </p:txBody>
      </p:sp>
      <p:sp>
        <p:nvSpPr>
          <p:cNvPr id="4" name="Text Placeholder 3">
            <a:extLst>
              <a:ext uri="{FF2B5EF4-FFF2-40B4-BE49-F238E27FC236}">
                <a16:creationId xmlns:a16="http://schemas.microsoft.com/office/drawing/2014/main" id="{36878E8E-F721-3546-85B1-C70921AD2A4F}"/>
              </a:ext>
            </a:extLst>
          </p:cNvPr>
          <p:cNvSpPr>
            <a:spLocks noGrp="1"/>
          </p:cNvSpPr>
          <p:nvPr>
            <p:ph type="body" sz="quarter" idx="15"/>
          </p:nvPr>
        </p:nvSpPr>
        <p:spPr>
          <a:xfrm>
            <a:off x="307975" y="5384800"/>
            <a:ext cx="8550275" cy="1087438"/>
          </a:xfrm>
        </p:spPr>
        <p:txBody>
          <a:bodyPr/>
          <a:lstStyle/>
          <a:p>
            <a:pPr>
              <a:spcBef>
                <a:spcPct val="0"/>
              </a:spcBef>
            </a:pPr>
            <a:r>
              <a:rPr lang="en-US" altLang="en-US">
                <a:ea typeface="ＭＳ Ｐゴシック" panose="020B0600070205080204" pitchFamily="34" charset="-128"/>
              </a:rPr>
              <a:t>Three possible values for the elasticity of substitution are illustrated in these figures. In (a), capital and labor are perfect substitutes. In this case, the RTS will not change as the capital–labor ratio changes.</a:t>
            </a:r>
          </a:p>
        </p:txBody>
      </p:sp>
      <p:sp>
        <p:nvSpPr>
          <p:cNvPr id="58372" name="Slide Number Placeholder 4">
            <a:extLst>
              <a:ext uri="{FF2B5EF4-FFF2-40B4-BE49-F238E27FC236}">
                <a16:creationId xmlns:a16="http://schemas.microsoft.com/office/drawing/2014/main" id="{2C6907B8-4CEB-D943-8148-2F1A74D744A3}"/>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91DFF48-82CC-3646-B80C-62AB800B9C8C}" type="slidenum">
              <a:rPr lang="en-US" altLang="en-US" sz="1200"/>
              <a:pPr eaLnBrk="1" hangingPunct="1"/>
              <a:t>36</a:t>
            </a:fld>
            <a:endParaRPr lang="en-US" altLang="en-US" sz="1200"/>
          </a:p>
        </p:txBody>
      </p:sp>
      <p:sp>
        <p:nvSpPr>
          <p:cNvPr id="58373" name="Footer Placeholder 5">
            <a:extLst>
              <a:ext uri="{FF2B5EF4-FFF2-40B4-BE49-F238E27FC236}">
                <a16:creationId xmlns:a16="http://schemas.microsoft.com/office/drawing/2014/main" id="{F537E026-E501-5048-91EE-78EDF1AFB730}"/>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pSp>
        <p:nvGrpSpPr>
          <p:cNvPr id="11" name="Group 27">
            <a:extLst>
              <a:ext uri="{FF2B5EF4-FFF2-40B4-BE49-F238E27FC236}">
                <a16:creationId xmlns:a16="http://schemas.microsoft.com/office/drawing/2014/main" id="{83800B81-6CC3-DF41-B9BC-226FA56669B0}"/>
              </a:ext>
            </a:extLst>
          </p:cNvPr>
          <p:cNvGrpSpPr>
            <a:grpSpLocks/>
          </p:cNvGrpSpPr>
          <p:nvPr/>
        </p:nvGrpSpPr>
        <p:grpSpPr bwMode="auto">
          <a:xfrm>
            <a:off x="1644650" y="1179513"/>
            <a:ext cx="5835650" cy="3508375"/>
            <a:chOff x="1644650" y="1179791"/>
            <a:chExt cx="5836340" cy="3507819"/>
          </a:xfrm>
        </p:grpSpPr>
        <p:grpSp>
          <p:nvGrpSpPr>
            <p:cNvPr id="58388" name="Group 25">
              <a:extLst>
                <a:ext uri="{FF2B5EF4-FFF2-40B4-BE49-F238E27FC236}">
                  <a16:creationId xmlns:a16="http://schemas.microsoft.com/office/drawing/2014/main" id="{F7F6C878-6AC1-C24C-A9E2-275ADAEFEE58}"/>
                </a:ext>
              </a:extLst>
            </p:cNvPr>
            <p:cNvGrpSpPr>
              <a:grpSpLocks/>
            </p:cNvGrpSpPr>
            <p:nvPr/>
          </p:nvGrpSpPr>
          <p:grpSpPr bwMode="auto">
            <a:xfrm>
              <a:off x="2616200" y="4318278"/>
              <a:ext cx="4864790" cy="369332"/>
              <a:chOff x="2616200" y="4318278"/>
              <a:chExt cx="4864790" cy="369332"/>
            </a:xfrm>
          </p:grpSpPr>
          <p:sp>
            <p:nvSpPr>
              <p:cNvPr id="58392" name="Line 6">
                <a:extLst>
                  <a:ext uri="{FF2B5EF4-FFF2-40B4-BE49-F238E27FC236}">
                    <a16:creationId xmlns:a16="http://schemas.microsoft.com/office/drawing/2014/main" id="{8DAF3F57-EC46-3845-B160-E9A84DC9643D}"/>
                  </a:ext>
                </a:extLst>
              </p:cNvPr>
              <p:cNvSpPr>
                <a:spLocks noChangeShapeType="1"/>
              </p:cNvSpPr>
              <p:nvPr/>
            </p:nvSpPr>
            <p:spPr bwMode="auto">
              <a:xfrm>
                <a:off x="2616200" y="4533900"/>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8393" name="Text Box 7">
                <a:extLst>
                  <a:ext uri="{FF2B5EF4-FFF2-40B4-BE49-F238E27FC236}">
                    <a16:creationId xmlns:a16="http://schemas.microsoft.com/office/drawing/2014/main" id="{8B501561-F92E-B945-881B-CD1528BE3892}"/>
                  </a:ext>
                </a:extLst>
              </p:cNvPr>
              <p:cNvSpPr txBox="1">
                <a:spLocks noChangeArrowheads="1"/>
              </p:cNvSpPr>
              <p:nvPr/>
            </p:nvSpPr>
            <p:spPr bwMode="auto">
              <a:xfrm>
                <a:off x="6129338" y="4318278"/>
                <a:ext cx="13516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a:t> per period</a:t>
                </a:r>
              </a:p>
            </p:txBody>
          </p:sp>
        </p:grpSp>
        <p:grpSp>
          <p:nvGrpSpPr>
            <p:cNvPr id="58389" name="Group 26">
              <a:extLst>
                <a:ext uri="{FF2B5EF4-FFF2-40B4-BE49-F238E27FC236}">
                  <a16:creationId xmlns:a16="http://schemas.microsoft.com/office/drawing/2014/main" id="{465D803C-6A14-1841-9145-86769E2570A1}"/>
                </a:ext>
              </a:extLst>
            </p:cNvPr>
            <p:cNvGrpSpPr>
              <a:grpSpLocks/>
            </p:cNvGrpSpPr>
            <p:nvPr/>
          </p:nvGrpSpPr>
          <p:grpSpPr bwMode="auto">
            <a:xfrm>
              <a:off x="1644650" y="1179791"/>
              <a:ext cx="1402948" cy="3354109"/>
              <a:chOff x="1644650" y="1179791"/>
              <a:chExt cx="1402948" cy="3354109"/>
            </a:xfrm>
          </p:grpSpPr>
          <p:sp>
            <p:nvSpPr>
              <p:cNvPr id="58390" name="Line 5">
                <a:extLst>
                  <a:ext uri="{FF2B5EF4-FFF2-40B4-BE49-F238E27FC236}">
                    <a16:creationId xmlns:a16="http://schemas.microsoft.com/office/drawing/2014/main" id="{B161ACF3-2046-F64F-BF44-240118AA8B45}"/>
                  </a:ext>
                </a:extLst>
              </p:cNvPr>
              <p:cNvSpPr>
                <a:spLocks noChangeShapeType="1"/>
              </p:cNvSpPr>
              <p:nvPr/>
            </p:nvSpPr>
            <p:spPr bwMode="auto">
              <a:xfrm>
                <a:off x="2616200" y="1562100"/>
                <a:ext cx="0" cy="297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91" name="Text Box 8">
                <a:extLst>
                  <a:ext uri="{FF2B5EF4-FFF2-40B4-BE49-F238E27FC236}">
                    <a16:creationId xmlns:a16="http://schemas.microsoft.com/office/drawing/2014/main" id="{E6F550A0-6456-C241-BC2A-19E80C12FA61}"/>
                  </a:ext>
                </a:extLst>
              </p:cNvPr>
              <p:cNvSpPr txBox="1">
                <a:spLocks noChangeArrowheads="1"/>
              </p:cNvSpPr>
              <p:nvPr/>
            </p:nvSpPr>
            <p:spPr bwMode="auto">
              <a:xfrm>
                <a:off x="1644650" y="1179791"/>
                <a:ext cx="1402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grpSp>
        <p:nvGrpSpPr>
          <p:cNvPr id="23" name="Group 24">
            <a:extLst>
              <a:ext uri="{FF2B5EF4-FFF2-40B4-BE49-F238E27FC236}">
                <a16:creationId xmlns:a16="http://schemas.microsoft.com/office/drawing/2014/main" id="{29500FB9-158E-F44C-B416-981BD0F31E93}"/>
              </a:ext>
            </a:extLst>
          </p:cNvPr>
          <p:cNvGrpSpPr>
            <a:grpSpLocks/>
          </p:cNvGrpSpPr>
          <p:nvPr/>
        </p:nvGrpSpPr>
        <p:grpSpPr bwMode="auto">
          <a:xfrm>
            <a:off x="2616200" y="3009900"/>
            <a:ext cx="1524000" cy="1524000"/>
            <a:chOff x="2616200" y="3009900"/>
            <a:chExt cx="1524000" cy="1524000"/>
          </a:xfrm>
        </p:grpSpPr>
        <p:sp>
          <p:nvSpPr>
            <p:cNvPr id="58386" name="Line 9">
              <a:extLst>
                <a:ext uri="{FF2B5EF4-FFF2-40B4-BE49-F238E27FC236}">
                  <a16:creationId xmlns:a16="http://schemas.microsoft.com/office/drawing/2014/main" id="{352352E3-83CE-3B4D-865C-50F60767A0A2}"/>
                </a:ext>
              </a:extLst>
            </p:cNvPr>
            <p:cNvSpPr>
              <a:spLocks noChangeShapeType="1"/>
            </p:cNvSpPr>
            <p:nvPr/>
          </p:nvSpPr>
          <p:spPr bwMode="auto">
            <a:xfrm>
              <a:off x="2616200" y="3009900"/>
              <a:ext cx="1524000" cy="15240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7" name="Text Box 12">
              <a:extLst>
                <a:ext uri="{FF2B5EF4-FFF2-40B4-BE49-F238E27FC236}">
                  <a16:creationId xmlns:a16="http://schemas.microsoft.com/office/drawing/2014/main" id="{EA9A5F04-3CFE-EC47-A869-8EBF542F6B78}"/>
                </a:ext>
              </a:extLst>
            </p:cNvPr>
            <p:cNvSpPr txBox="1">
              <a:spLocks noChangeArrowheads="1"/>
            </p:cNvSpPr>
            <p:nvPr/>
          </p:nvSpPr>
          <p:spPr bwMode="auto">
            <a:xfrm>
              <a:off x="3454400" y="41529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1</a:t>
              </a:r>
              <a:endParaRPr lang="en-US" altLang="en-US" sz="1800">
                <a:solidFill>
                  <a:srgbClr val="177B21"/>
                </a:solidFill>
              </a:endParaRPr>
            </a:p>
          </p:txBody>
        </p:sp>
      </p:grpSp>
      <p:grpSp>
        <p:nvGrpSpPr>
          <p:cNvPr id="24" name="Group 23">
            <a:extLst>
              <a:ext uri="{FF2B5EF4-FFF2-40B4-BE49-F238E27FC236}">
                <a16:creationId xmlns:a16="http://schemas.microsoft.com/office/drawing/2014/main" id="{0CD43CD7-9F06-E344-8076-9E8267998628}"/>
              </a:ext>
            </a:extLst>
          </p:cNvPr>
          <p:cNvGrpSpPr>
            <a:grpSpLocks/>
          </p:cNvGrpSpPr>
          <p:nvPr/>
        </p:nvGrpSpPr>
        <p:grpSpPr bwMode="auto">
          <a:xfrm>
            <a:off x="2616200" y="2400300"/>
            <a:ext cx="2133600" cy="2133600"/>
            <a:chOff x="2616200" y="2400300"/>
            <a:chExt cx="2133600" cy="2133600"/>
          </a:xfrm>
        </p:grpSpPr>
        <p:sp>
          <p:nvSpPr>
            <p:cNvPr id="58384" name="Line 10">
              <a:extLst>
                <a:ext uri="{FF2B5EF4-FFF2-40B4-BE49-F238E27FC236}">
                  <a16:creationId xmlns:a16="http://schemas.microsoft.com/office/drawing/2014/main" id="{FAE0F669-DD15-AD4B-B214-CC7EF8B19E10}"/>
                </a:ext>
              </a:extLst>
            </p:cNvPr>
            <p:cNvSpPr>
              <a:spLocks noChangeShapeType="1"/>
            </p:cNvSpPr>
            <p:nvPr/>
          </p:nvSpPr>
          <p:spPr bwMode="auto">
            <a:xfrm>
              <a:off x="2616200" y="2400300"/>
              <a:ext cx="2133600" cy="21336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5" name="Text Box 13">
              <a:extLst>
                <a:ext uri="{FF2B5EF4-FFF2-40B4-BE49-F238E27FC236}">
                  <a16:creationId xmlns:a16="http://schemas.microsoft.com/office/drawing/2014/main" id="{83E12FD9-7453-2043-A8DE-0FFA4FE8B113}"/>
                </a:ext>
              </a:extLst>
            </p:cNvPr>
            <p:cNvSpPr txBox="1">
              <a:spLocks noChangeArrowheads="1"/>
            </p:cNvSpPr>
            <p:nvPr/>
          </p:nvSpPr>
          <p:spPr bwMode="auto">
            <a:xfrm>
              <a:off x="4064000" y="40767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2</a:t>
              </a:r>
              <a:endParaRPr lang="en-US" altLang="en-US" sz="1800">
                <a:solidFill>
                  <a:srgbClr val="177B21"/>
                </a:solidFill>
              </a:endParaRPr>
            </a:p>
          </p:txBody>
        </p:sp>
      </p:grpSp>
      <p:grpSp>
        <p:nvGrpSpPr>
          <p:cNvPr id="25" name="Group 22">
            <a:extLst>
              <a:ext uri="{FF2B5EF4-FFF2-40B4-BE49-F238E27FC236}">
                <a16:creationId xmlns:a16="http://schemas.microsoft.com/office/drawing/2014/main" id="{41802384-A8E4-0C4A-B40F-0BDFAFD278ED}"/>
              </a:ext>
            </a:extLst>
          </p:cNvPr>
          <p:cNvGrpSpPr>
            <a:grpSpLocks/>
          </p:cNvGrpSpPr>
          <p:nvPr/>
        </p:nvGrpSpPr>
        <p:grpSpPr bwMode="auto">
          <a:xfrm>
            <a:off x="2616200" y="1790700"/>
            <a:ext cx="2743200" cy="2743200"/>
            <a:chOff x="2616200" y="1790700"/>
            <a:chExt cx="2743200" cy="2743200"/>
          </a:xfrm>
        </p:grpSpPr>
        <p:sp>
          <p:nvSpPr>
            <p:cNvPr id="58382" name="Line 11">
              <a:extLst>
                <a:ext uri="{FF2B5EF4-FFF2-40B4-BE49-F238E27FC236}">
                  <a16:creationId xmlns:a16="http://schemas.microsoft.com/office/drawing/2014/main" id="{4AF85593-E344-5247-85DB-32930B34D3C2}"/>
                </a:ext>
              </a:extLst>
            </p:cNvPr>
            <p:cNvSpPr>
              <a:spLocks noChangeShapeType="1"/>
            </p:cNvSpPr>
            <p:nvPr/>
          </p:nvSpPr>
          <p:spPr bwMode="auto">
            <a:xfrm>
              <a:off x="2616200" y="1790700"/>
              <a:ext cx="2743200" cy="27432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8383" name="Text Box 14">
              <a:extLst>
                <a:ext uri="{FF2B5EF4-FFF2-40B4-BE49-F238E27FC236}">
                  <a16:creationId xmlns:a16="http://schemas.microsoft.com/office/drawing/2014/main" id="{1BF734A2-5F96-4A45-9AB8-89DD2AA2232F}"/>
                </a:ext>
              </a:extLst>
            </p:cNvPr>
            <p:cNvSpPr txBox="1">
              <a:spLocks noChangeArrowheads="1"/>
            </p:cNvSpPr>
            <p:nvPr/>
          </p:nvSpPr>
          <p:spPr bwMode="auto">
            <a:xfrm>
              <a:off x="4749800" y="40767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3</a:t>
              </a:r>
              <a:endParaRPr lang="en-US" altLang="en-US" sz="1800">
                <a:solidFill>
                  <a:srgbClr val="177B21"/>
                </a:solidFill>
              </a:endParaRPr>
            </a:p>
          </p:txBody>
        </p:sp>
      </p:grpSp>
      <p:grpSp>
        <p:nvGrpSpPr>
          <p:cNvPr id="26" name="Group 21">
            <a:extLst>
              <a:ext uri="{FF2B5EF4-FFF2-40B4-BE49-F238E27FC236}">
                <a16:creationId xmlns:a16="http://schemas.microsoft.com/office/drawing/2014/main" id="{A4415448-A8E2-C64C-829D-DA6C8F7AD401}"/>
              </a:ext>
            </a:extLst>
          </p:cNvPr>
          <p:cNvGrpSpPr>
            <a:grpSpLocks/>
          </p:cNvGrpSpPr>
          <p:nvPr/>
        </p:nvGrpSpPr>
        <p:grpSpPr bwMode="auto">
          <a:xfrm>
            <a:off x="4140200" y="2627313"/>
            <a:ext cx="1639888" cy="609600"/>
            <a:chOff x="4140201" y="2627312"/>
            <a:chExt cx="1639203" cy="609600"/>
          </a:xfrm>
        </p:grpSpPr>
        <p:sp>
          <p:nvSpPr>
            <p:cNvPr id="58380" name="Text Box 18">
              <a:extLst>
                <a:ext uri="{FF2B5EF4-FFF2-40B4-BE49-F238E27FC236}">
                  <a16:creationId xmlns:a16="http://schemas.microsoft.com/office/drawing/2014/main" id="{2159225B-A4E8-4048-B2F5-EF1CE8557FB7}"/>
                </a:ext>
              </a:extLst>
            </p:cNvPr>
            <p:cNvSpPr txBox="1">
              <a:spLocks noChangeArrowheads="1"/>
            </p:cNvSpPr>
            <p:nvPr/>
          </p:nvSpPr>
          <p:spPr bwMode="auto">
            <a:xfrm>
              <a:off x="4292601" y="2627312"/>
              <a:ext cx="1486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slope = </a:t>
              </a:r>
              <a:r>
                <a:rPr lang="en-US" altLang="en-US" sz="1800" b="1">
                  <a:solidFill>
                    <a:srgbClr val="177B21"/>
                  </a:solidFill>
                </a:rPr>
                <a:t>-</a:t>
              </a:r>
              <a:r>
                <a:rPr lang="en-US" altLang="en-US" sz="1800" b="1">
                  <a:solidFill>
                    <a:srgbClr val="177B21"/>
                  </a:solidFill>
                  <a:sym typeface="Symbol" pitchFamily="2" charset="2"/>
                </a:rPr>
                <a:t> β</a:t>
              </a:r>
              <a:r>
                <a:rPr lang="en-US" altLang="en-US" sz="1800" b="1">
                  <a:solidFill>
                    <a:srgbClr val="177B21"/>
                  </a:solidFill>
                </a:rPr>
                <a:t>/</a:t>
              </a:r>
              <a:r>
                <a:rPr lang="en-US" altLang="en-US" sz="1800" b="1">
                  <a:solidFill>
                    <a:srgbClr val="177B21"/>
                  </a:solidFill>
                  <a:sym typeface="Symbol" pitchFamily="2" charset="2"/>
                </a:rPr>
                <a:t>α</a:t>
              </a:r>
              <a:endParaRPr lang="en-US" altLang="en-US" sz="1800" b="1">
                <a:solidFill>
                  <a:srgbClr val="177B21"/>
                </a:solidFill>
              </a:endParaRPr>
            </a:p>
          </p:txBody>
        </p:sp>
        <p:sp>
          <p:nvSpPr>
            <p:cNvPr id="58381" name="Line 19">
              <a:extLst>
                <a:ext uri="{FF2B5EF4-FFF2-40B4-BE49-F238E27FC236}">
                  <a16:creationId xmlns:a16="http://schemas.microsoft.com/office/drawing/2014/main" id="{1B3A3545-6B1E-3B46-840E-2F6F622233B3}"/>
                </a:ext>
              </a:extLst>
            </p:cNvPr>
            <p:cNvSpPr>
              <a:spLocks noChangeShapeType="1"/>
            </p:cNvSpPr>
            <p:nvPr/>
          </p:nvSpPr>
          <p:spPr bwMode="auto">
            <a:xfrm flipH="1">
              <a:off x="4140201" y="2932112"/>
              <a:ext cx="304800" cy="304800"/>
            </a:xfrm>
            <a:prstGeom prst="line">
              <a:avLst/>
            </a:prstGeom>
            <a:noFill/>
            <a:ln w="19050">
              <a:solidFill>
                <a:srgbClr val="177B21"/>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21" name="Text Box 20">
            <a:extLst>
              <a:ext uri="{FF2B5EF4-FFF2-40B4-BE49-F238E27FC236}">
                <a16:creationId xmlns:a16="http://schemas.microsoft.com/office/drawing/2014/main" id="{661317E5-A2AC-5043-9F3A-A788896AC9C5}"/>
              </a:ext>
            </a:extLst>
          </p:cNvPr>
          <p:cNvSpPr txBox="1">
            <a:spLocks noChangeArrowheads="1"/>
          </p:cNvSpPr>
          <p:nvPr/>
        </p:nvSpPr>
        <p:spPr bwMode="auto">
          <a:xfrm>
            <a:off x="3848100" y="1041400"/>
            <a:ext cx="1098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99"/>
                </a:solidFill>
                <a:sym typeface="Symbol" pitchFamily="2" charset="2"/>
              </a:rPr>
              <a:t>(a) </a:t>
            </a:r>
            <a:r>
              <a:rPr lang="el-GR" altLang="en-US" sz="1800">
                <a:solidFill>
                  <a:srgbClr val="000099"/>
                </a:solidFill>
                <a:sym typeface="Symbol" pitchFamily="2" charset="2"/>
              </a:rPr>
              <a:t>σ</a:t>
            </a:r>
            <a:r>
              <a:rPr lang="en-US" altLang="en-US" sz="1800">
                <a:solidFill>
                  <a:srgbClr val="000099"/>
                </a:solidFill>
                <a:sym typeface="Symbol" pitchFamily="2" charset="2"/>
              </a:rPr>
              <a:t>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wipe(left)">
                                      <p:cBhvr>
                                        <p:cTn id="3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144FF259-14DD-BC44-A355-04A276F53E61}"/>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Fixed Proportions</a:t>
            </a:r>
          </a:p>
        </p:txBody>
      </p:sp>
      <p:sp>
        <p:nvSpPr>
          <p:cNvPr id="59394" name="Rectangle 3">
            <a:extLst>
              <a:ext uri="{FF2B5EF4-FFF2-40B4-BE49-F238E27FC236}">
                <a16:creationId xmlns:a16="http://schemas.microsoft.com/office/drawing/2014/main" id="{27EEF6A2-7C25-F941-A17C-FC0E044A0F55}"/>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Fixed proportions production function (</a:t>
            </a:r>
            <a:r>
              <a:rPr lang="en-US" altLang="en-US">
                <a:ea typeface="ＭＳ Ｐゴシック" panose="020B0600070205080204" pitchFamily="34" charset="-128"/>
                <a:sym typeface="Symbol" pitchFamily="2" charset="2"/>
              </a:rPr>
              <a:t>σ= 0</a:t>
            </a:r>
            <a:r>
              <a:rPr lang="en-US" altLang="en-US">
                <a:ea typeface="ＭＳ Ｐゴシック" panose="020B0600070205080204" pitchFamily="34" charset="-128"/>
              </a:rPr>
              <a:t>):</a:t>
            </a:r>
          </a:p>
          <a:p>
            <a:pPr algn="ctr">
              <a:lnSpc>
                <a:spcPct val="120000"/>
              </a:lnSpc>
              <a:buFontTx/>
              <a:buNone/>
            </a:pPr>
            <a:r>
              <a:rPr lang="en-US" altLang="en-US" sz="3200" i="1">
                <a:solidFill>
                  <a:srgbClr val="FF0000"/>
                </a:solidFill>
                <a:ea typeface="ＭＳ Ｐゴシック" panose="020B0600070205080204" pitchFamily="34" charset="-128"/>
              </a:rPr>
              <a:t>q </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 </a:t>
            </a:r>
            <a:r>
              <a:rPr lang="en-US" altLang="en-US" sz="3200">
                <a:solidFill>
                  <a:srgbClr val="FF0000"/>
                </a:solidFill>
                <a:ea typeface="ＭＳ Ｐゴシック" panose="020B0600070205080204" pitchFamily="34" charset="-128"/>
              </a:rPr>
              <a:t>min (</a:t>
            </a:r>
            <a:r>
              <a:rPr lang="en-US" altLang="en-US" sz="3200" i="1">
                <a:solidFill>
                  <a:srgbClr val="FF0000"/>
                </a:solidFill>
                <a:ea typeface="ＭＳ Ｐゴシック" panose="020B0600070205080204" pitchFamily="34" charset="-128"/>
                <a:sym typeface="Symbol" pitchFamily="2" charset="2"/>
              </a:rPr>
              <a:t>α</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sym typeface="Symbol" pitchFamily="2" charset="2"/>
              </a:rPr>
              <a:t>β</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a:t>
            </a:r>
            <a:r>
              <a:rPr lang="en-US" altLang="en-US" sz="3200" i="1">
                <a:solidFill>
                  <a:srgbClr val="FF0000"/>
                </a:solidFill>
                <a:ea typeface="ＭＳ Ｐゴシック" panose="020B0600070205080204" pitchFamily="34" charset="-128"/>
                <a:sym typeface="Symbol" pitchFamily="2" charset="2"/>
              </a:rPr>
              <a:t>α</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sym typeface="Symbol" pitchFamily="2" charset="2"/>
              </a:rPr>
              <a:t> β</a:t>
            </a:r>
            <a:r>
              <a:rPr lang="en-US" altLang="en-US" sz="3200">
                <a:solidFill>
                  <a:srgbClr val="FF0000"/>
                </a:solidFill>
                <a:ea typeface="ＭＳ Ｐゴシック" panose="020B0600070205080204" pitchFamily="34" charset="-128"/>
              </a:rPr>
              <a:t>&gt; 0</a:t>
            </a:r>
          </a:p>
          <a:p>
            <a:pPr algn="ctr">
              <a:lnSpc>
                <a:spcPct val="120000"/>
              </a:lnSpc>
              <a:buFontTx/>
              <a:buNone/>
            </a:pPr>
            <a:endParaRPr lang="en-US" altLang="en-US" sz="3200">
              <a:solidFill>
                <a:srgbClr val="FF0000"/>
              </a:solidFill>
              <a:ea typeface="ＭＳ Ｐゴシック" panose="020B0600070205080204" pitchFamily="34" charset="-128"/>
            </a:endParaRPr>
          </a:p>
          <a:p>
            <a:pPr lvl="1"/>
            <a:r>
              <a:rPr lang="en-US" altLang="en-US">
                <a:ea typeface="ＭＳ Ｐゴシック" panose="020B0600070205080204" pitchFamily="34" charset="-128"/>
              </a:rPr>
              <a:t>Capital and labor must always be used in a fixed ratio</a:t>
            </a:r>
          </a:p>
          <a:p>
            <a:pPr lvl="2"/>
            <a:r>
              <a:rPr lang="en-US" altLang="en-US">
                <a:ea typeface="ＭＳ Ｐゴシック" panose="020B0600070205080204" pitchFamily="34" charset="-128"/>
              </a:rPr>
              <a:t>The firm will always operate along a ray where </a:t>
            </a:r>
            <a:r>
              <a:rPr lang="en-US" altLang="en-US" i="1">
                <a:ea typeface="ＭＳ Ｐゴシック" panose="020B0600070205080204" pitchFamily="34" charset="-128"/>
              </a:rPr>
              <a:t>k</a:t>
            </a:r>
            <a:r>
              <a:rPr lang="en-US" altLang="en-US">
                <a:ea typeface="ＭＳ Ｐゴシック" panose="020B0600070205080204" pitchFamily="34" charset="-128"/>
              </a:rPr>
              <a:t>/</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is constant</a:t>
            </a:r>
          </a:p>
          <a:p>
            <a:pPr lvl="2"/>
            <a:endParaRPr lang="en-US" altLang="en-US">
              <a:ea typeface="ＭＳ Ｐゴシック" panose="020B0600070205080204" pitchFamily="34" charset="-128"/>
            </a:endParaRPr>
          </a:p>
          <a:p>
            <a:pPr lvl="1"/>
            <a:r>
              <a:rPr lang="en-US" altLang="en-US">
                <a:ea typeface="ＭＳ Ｐゴシック" panose="020B0600070205080204" pitchFamily="34" charset="-128"/>
              </a:rPr>
              <a:t>Because </a:t>
            </a:r>
            <a:r>
              <a:rPr lang="en-US" altLang="en-US" i="1">
                <a:ea typeface="ＭＳ Ｐゴシック" panose="020B0600070205080204" pitchFamily="34" charset="-128"/>
              </a:rPr>
              <a:t>k</a:t>
            </a:r>
            <a:r>
              <a:rPr lang="en-US" altLang="en-US">
                <a:ea typeface="ＭＳ Ｐゴシック" panose="020B0600070205080204" pitchFamily="34" charset="-128"/>
              </a:rPr>
              <a:t>/</a:t>
            </a:r>
            <a:r>
              <a:rPr lang="en-US" altLang="en-US" i="1">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is constant, </a:t>
            </a:r>
            <a:r>
              <a:rPr lang="en-US" altLang="en-US">
                <a:ea typeface="ＭＳ Ｐゴシック" panose="020B0600070205080204" pitchFamily="34" charset="-128"/>
                <a:sym typeface="Symbol" pitchFamily="2" charset="2"/>
              </a:rPr>
              <a:t>σ= 0</a:t>
            </a:r>
          </a:p>
        </p:txBody>
      </p:sp>
      <p:sp>
        <p:nvSpPr>
          <p:cNvPr id="59395" name="Slide Number Placeholder 3">
            <a:extLst>
              <a:ext uri="{FF2B5EF4-FFF2-40B4-BE49-F238E27FC236}">
                <a16:creationId xmlns:a16="http://schemas.microsoft.com/office/drawing/2014/main" id="{751E8E4D-3634-2D46-85F0-0F4B08F7255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ABEB4C38-F57E-4044-952C-CCDEB6AD06DE}" type="slidenum">
              <a:rPr lang="en-US" altLang="en-US" sz="1200"/>
              <a:pPr eaLnBrk="1" hangingPunct="1"/>
              <a:t>37</a:t>
            </a:fld>
            <a:endParaRPr lang="en-US" altLang="en-US" sz="1200"/>
          </a:p>
        </p:txBody>
      </p:sp>
      <p:sp>
        <p:nvSpPr>
          <p:cNvPr id="59396" name="Footer Placeholder 4">
            <a:extLst>
              <a:ext uri="{FF2B5EF4-FFF2-40B4-BE49-F238E27FC236}">
                <a16:creationId xmlns:a16="http://schemas.microsoft.com/office/drawing/2014/main" id="{EB6D2AF5-6B67-934E-A734-F54DB3B40BD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1022E6BB-144B-C64F-804B-DAE4D41CBA44}"/>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9.4 (b)</a:t>
            </a:r>
          </a:p>
        </p:txBody>
      </p:sp>
      <p:sp>
        <p:nvSpPr>
          <p:cNvPr id="60418" name="Text Placeholder 2">
            <a:extLst>
              <a:ext uri="{FF2B5EF4-FFF2-40B4-BE49-F238E27FC236}">
                <a16:creationId xmlns:a16="http://schemas.microsoft.com/office/drawing/2014/main" id="{A3865A26-3707-E94A-8AC8-F353DCCCD4C2}"/>
              </a:ext>
            </a:extLst>
          </p:cNvPr>
          <p:cNvSpPr>
            <a:spLocks noGrp="1"/>
          </p:cNvSpPr>
          <p:nvPr>
            <p:ph type="body" sz="quarter" idx="12"/>
          </p:nvPr>
        </p:nvSpPr>
        <p:spPr>
          <a:xfrm>
            <a:off x="344488" y="261938"/>
            <a:ext cx="8799512" cy="342900"/>
          </a:xfrm>
        </p:spPr>
        <p:txBody>
          <a:bodyPr/>
          <a:lstStyle/>
          <a:p>
            <a:pPr>
              <a:spcBef>
                <a:spcPct val="0"/>
              </a:spcBef>
            </a:pPr>
            <a:r>
              <a:rPr lang="en-US" altLang="en-US">
                <a:ea typeface="ＭＳ Ｐゴシック" panose="020B0600070205080204" pitchFamily="34" charset="-128"/>
              </a:rPr>
              <a:t>Isoquant Maps for Simple Production Functions with Various</a:t>
            </a:r>
          </a:p>
          <a:p>
            <a:pPr>
              <a:spcBef>
                <a:spcPct val="0"/>
              </a:spcBef>
            </a:pPr>
            <a:r>
              <a:rPr lang="en-US" altLang="en-US">
                <a:ea typeface="ＭＳ Ｐゴシック" panose="020B0600070205080204" pitchFamily="34" charset="-128"/>
              </a:rPr>
              <a:t>Values for </a:t>
            </a:r>
            <a:r>
              <a:rPr lang="el-GR" altLang="en-US">
                <a:ea typeface="ＭＳ Ｐゴシック" panose="020B0600070205080204" pitchFamily="34" charset="-128"/>
                <a:cs typeface="Arial" panose="020B0604020202020204" pitchFamily="34" charset="0"/>
              </a:rPr>
              <a:t>σ</a:t>
            </a:r>
            <a:r>
              <a:rPr lang="en-US" altLang="en-US">
                <a:ea typeface="ＭＳ Ｐゴシック" panose="020B0600070205080204" pitchFamily="34" charset="-128"/>
                <a:cs typeface="Arial" panose="020B0604020202020204" pitchFamily="34" charset="0"/>
              </a:rPr>
              <a:t> </a:t>
            </a:r>
            <a:endParaRPr lang="en-US" altLang="en-US">
              <a:ea typeface="ＭＳ Ｐゴシック" panose="020B0600070205080204" pitchFamily="34" charset="-128"/>
            </a:endParaRPr>
          </a:p>
        </p:txBody>
      </p:sp>
      <p:sp>
        <p:nvSpPr>
          <p:cNvPr id="4" name="Text Placeholder 3">
            <a:extLst>
              <a:ext uri="{FF2B5EF4-FFF2-40B4-BE49-F238E27FC236}">
                <a16:creationId xmlns:a16="http://schemas.microsoft.com/office/drawing/2014/main" id="{FC9B2E36-3490-6E40-9BEC-1B7A606091B3}"/>
              </a:ext>
            </a:extLst>
          </p:cNvPr>
          <p:cNvSpPr>
            <a:spLocks noGrp="1"/>
          </p:cNvSpPr>
          <p:nvPr>
            <p:ph type="body" sz="quarter" idx="15"/>
          </p:nvPr>
        </p:nvSpPr>
        <p:spPr>
          <a:xfrm>
            <a:off x="307975" y="5451475"/>
            <a:ext cx="8550275" cy="846138"/>
          </a:xfrm>
        </p:spPr>
        <p:txBody>
          <a:bodyPr/>
          <a:lstStyle/>
          <a:p>
            <a:pPr>
              <a:spcBef>
                <a:spcPct val="0"/>
              </a:spcBef>
            </a:pPr>
            <a:r>
              <a:rPr lang="en-US" altLang="en-US">
                <a:ea typeface="ＭＳ Ｐゴシック" panose="020B0600070205080204" pitchFamily="34" charset="-128"/>
              </a:rPr>
              <a:t>In the fixed–proportions case, no substitution is possible. The capital–labor ratio is fixed at </a:t>
            </a:r>
            <a:r>
              <a:rPr lang="en-US" altLang="en-US">
                <a:ea typeface="ＭＳ Ｐゴシック" panose="020B0600070205080204" pitchFamily="34" charset="-128"/>
                <a:sym typeface="Symbol" pitchFamily="2" charset="2"/>
              </a:rPr>
              <a:t>β</a:t>
            </a:r>
            <a:r>
              <a:rPr lang="en-US" altLang="en-US">
                <a:ea typeface="ＭＳ Ｐゴシック" panose="020B0600070205080204" pitchFamily="34" charset="-128"/>
              </a:rPr>
              <a:t>/</a:t>
            </a:r>
            <a:r>
              <a:rPr lang="en-US" altLang="en-US">
                <a:ea typeface="ＭＳ Ｐゴシック" panose="020B0600070205080204" pitchFamily="34" charset="-128"/>
                <a:sym typeface="Symbol" pitchFamily="2" charset="2"/>
              </a:rPr>
              <a:t>α</a:t>
            </a:r>
            <a:r>
              <a:rPr lang="en-US" altLang="en-US">
                <a:ea typeface="ＭＳ Ｐゴシック" panose="020B0600070205080204" pitchFamily="34" charset="-128"/>
              </a:rPr>
              <a:t>.  </a:t>
            </a:r>
          </a:p>
        </p:txBody>
      </p:sp>
      <p:sp>
        <p:nvSpPr>
          <p:cNvPr id="60420" name="Slide Number Placeholder 4">
            <a:extLst>
              <a:ext uri="{FF2B5EF4-FFF2-40B4-BE49-F238E27FC236}">
                <a16:creationId xmlns:a16="http://schemas.microsoft.com/office/drawing/2014/main" id="{71C3F136-0AE6-8047-A8BF-2E2B8C7B2271}"/>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2E1E6F4-B700-E64D-8BB1-43AE8B46B39D}" type="slidenum">
              <a:rPr lang="en-US" altLang="en-US" sz="1200"/>
              <a:pPr eaLnBrk="1" hangingPunct="1"/>
              <a:t>38</a:t>
            </a:fld>
            <a:endParaRPr lang="en-US" altLang="en-US" sz="1200"/>
          </a:p>
        </p:txBody>
      </p:sp>
      <p:sp>
        <p:nvSpPr>
          <p:cNvPr id="60421" name="Footer Placeholder 5">
            <a:extLst>
              <a:ext uri="{FF2B5EF4-FFF2-40B4-BE49-F238E27FC236}">
                <a16:creationId xmlns:a16="http://schemas.microsoft.com/office/drawing/2014/main" id="{50560088-1A2D-E74A-A974-B57EB0F24BD2}"/>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21" name="Text Box 20">
            <a:extLst>
              <a:ext uri="{FF2B5EF4-FFF2-40B4-BE49-F238E27FC236}">
                <a16:creationId xmlns:a16="http://schemas.microsoft.com/office/drawing/2014/main" id="{1854A6B8-2848-0F44-B4CB-E96EA1C284A7}"/>
              </a:ext>
            </a:extLst>
          </p:cNvPr>
          <p:cNvSpPr txBox="1">
            <a:spLocks noChangeArrowheads="1"/>
          </p:cNvSpPr>
          <p:nvPr/>
        </p:nvSpPr>
        <p:spPr bwMode="auto">
          <a:xfrm>
            <a:off x="3848100" y="1041400"/>
            <a:ext cx="10652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99"/>
                </a:solidFill>
                <a:sym typeface="Symbol" pitchFamily="2" charset="2"/>
              </a:rPr>
              <a:t>(b) </a:t>
            </a:r>
            <a:r>
              <a:rPr lang="el-GR" altLang="en-US" sz="1800">
                <a:solidFill>
                  <a:srgbClr val="000099"/>
                </a:solidFill>
                <a:sym typeface="Symbol" pitchFamily="2" charset="2"/>
              </a:rPr>
              <a:t>σ</a:t>
            </a:r>
            <a:r>
              <a:rPr lang="en-US" altLang="en-US" sz="1800">
                <a:solidFill>
                  <a:srgbClr val="000099"/>
                </a:solidFill>
                <a:sym typeface="Symbol" pitchFamily="2" charset="2"/>
              </a:rPr>
              <a:t> = 0</a:t>
            </a:r>
          </a:p>
        </p:txBody>
      </p:sp>
      <p:grpSp>
        <p:nvGrpSpPr>
          <p:cNvPr id="7" name="Group 51">
            <a:extLst>
              <a:ext uri="{FF2B5EF4-FFF2-40B4-BE49-F238E27FC236}">
                <a16:creationId xmlns:a16="http://schemas.microsoft.com/office/drawing/2014/main" id="{7E939471-708C-604A-BC8A-1B0B8FEA9277}"/>
              </a:ext>
            </a:extLst>
          </p:cNvPr>
          <p:cNvGrpSpPr>
            <a:grpSpLocks/>
          </p:cNvGrpSpPr>
          <p:nvPr/>
        </p:nvGrpSpPr>
        <p:grpSpPr bwMode="auto">
          <a:xfrm>
            <a:off x="2463800" y="4749800"/>
            <a:ext cx="4318000" cy="446088"/>
            <a:chOff x="2463800" y="4749800"/>
            <a:chExt cx="4318690" cy="445810"/>
          </a:xfrm>
        </p:grpSpPr>
        <p:sp>
          <p:nvSpPr>
            <p:cNvPr id="60449" name="Line 6">
              <a:extLst>
                <a:ext uri="{FF2B5EF4-FFF2-40B4-BE49-F238E27FC236}">
                  <a16:creationId xmlns:a16="http://schemas.microsoft.com/office/drawing/2014/main" id="{5B8339A4-6891-D04E-8516-DC25C7DF35EF}"/>
                </a:ext>
              </a:extLst>
            </p:cNvPr>
            <p:cNvSpPr>
              <a:spLocks noChangeShapeType="1"/>
            </p:cNvSpPr>
            <p:nvPr/>
          </p:nvSpPr>
          <p:spPr bwMode="auto">
            <a:xfrm>
              <a:off x="2463800" y="4749800"/>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50" name="Text Box 7">
              <a:extLst>
                <a:ext uri="{FF2B5EF4-FFF2-40B4-BE49-F238E27FC236}">
                  <a16:creationId xmlns:a16="http://schemas.microsoft.com/office/drawing/2014/main" id="{3A4D8B53-32C6-C141-80B9-B6F42E7C8E67}"/>
                </a:ext>
              </a:extLst>
            </p:cNvPr>
            <p:cNvSpPr txBox="1">
              <a:spLocks noChangeArrowheads="1"/>
            </p:cNvSpPr>
            <p:nvPr/>
          </p:nvSpPr>
          <p:spPr bwMode="auto">
            <a:xfrm>
              <a:off x="5430838" y="4826278"/>
              <a:ext cx="13516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a:t> per period</a:t>
              </a:r>
            </a:p>
          </p:txBody>
        </p:sp>
      </p:grpSp>
      <p:grpSp>
        <p:nvGrpSpPr>
          <p:cNvPr id="8" name="Group 50">
            <a:extLst>
              <a:ext uri="{FF2B5EF4-FFF2-40B4-BE49-F238E27FC236}">
                <a16:creationId xmlns:a16="http://schemas.microsoft.com/office/drawing/2014/main" id="{2802F3DA-D681-7844-AD3B-1374F2D7B554}"/>
              </a:ext>
            </a:extLst>
          </p:cNvPr>
          <p:cNvGrpSpPr>
            <a:grpSpLocks/>
          </p:cNvGrpSpPr>
          <p:nvPr/>
        </p:nvGrpSpPr>
        <p:grpSpPr bwMode="auto">
          <a:xfrm>
            <a:off x="1492250" y="1395413"/>
            <a:ext cx="1403350" cy="3354387"/>
            <a:chOff x="1492250" y="1395691"/>
            <a:chExt cx="1402948" cy="3354109"/>
          </a:xfrm>
        </p:grpSpPr>
        <p:sp>
          <p:nvSpPr>
            <p:cNvPr id="60447" name="Line 5">
              <a:extLst>
                <a:ext uri="{FF2B5EF4-FFF2-40B4-BE49-F238E27FC236}">
                  <a16:creationId xmlns:a16="http://schemas.microsoft.com/office/drawing/2014/main" id="{62CDBE8E-0DA5-3D48-A851-A99897254E83}"/>
                </a:ext>
              </a:extLst>
            </p:cNvPr>
            <p:cNvSpPr>
              <a:spLocks noChangeShapeType="1"/>
            </p:cNvSpPr>
            <p:nvPr/>
          </p:nvSpPr>
          <p:spPr bwMode="auto">
            <a:xfrm>
              <a:off x="2463800" y="1778000"/>
              <a:ext cx="0" cy="297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60448" name="Text Box 8">
              <a:extLst>
                <a:ext uri="{FF2B5EF4-FFF2-40B4-BE49-F238E27FC236}">
                  <a16:creationId xmlns:a16="http://schemas.microsoft.com/office/drawing/2014/main" id="{2FC2BDEF-982E-F54C-A1E7-FAE7A4E62511}"/>
                </a:ext>
              </a:extLst>
            </p:cNvPr>
            <p:cNvSpPr txBox="1">
              <a:spLocks noChangeArrowheads="1"/>
            </p:cNvSpPr>
            <p:nvPr/>
          </p:nvSpPr>
          <p:spPr bwMode="auto">
            <a:xfrm>
              <a:off x="1492250" y="1395691"/>
              <a:ext cx="1402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nvGrpSpPr>
          <p:cNvPr id="9" name="Group 56">
            <a:extLst>
              <a:ext uri="{FF2B5EF4-FFF2-40B4-BE49-F238E27FC236}">
                <a16:creationId xmlns:a16="http://schemas.microsoft.com/office/drawing/2014/main" id="{FF495529-ACB1-6740-894F-24758CB06576}"/>
              </a:ext>
            </a:extLst>
          </p:cNvPr>
          <p:cNvGrpSpPr>
            <a:grpSpLocks/>
          </p:cNvGrpSpPr>
          <p:nvPr/>
        </p:nvGrpSpPr>
        <p:grpSpPr bwMode="auto">
          <a:xfrm>
            <a:off x="2921000" y="2311400"/>
            <a:ext cx="2468563" cy="2198688"/>
            <a:chOff x="2921000" y="2311400"/>
            <a:chExt cx="2468090" cy="2198132"/>
          </a:xfrm>
        </p:grpSpPr>
        <p:sp>
          <p:nvSpPr>
            <p:cNvPr id="60443" name="Text Box 9">
              <a:extLst>
                <a:ext uri="{FF2B5EF4-FFF2-40B4-BE49-F238E27FC236}">
                  <a16:creationId xmlns:a16="http://schemas.microsoft.com/office/drawing/2014/main" id="{FF384A5B-8975-F140-9951-AFF6C51A9F88}"/>
                </a:ext>
              </a:extLst>
            </p:cNvPr>
            <p:cNvSpPr txBox="1">
              <a:spLocks noChangeArrowheads="1"/>
            </p:cNvSpPr>
            <p:nvPr/>
          </p:nvSpPr>
          <p:spPr bwMode="auto">
            <a:xfrm>
              <a:off x="4978400" y="41402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1</a:t>
              </a:r>
              <a:endParaRPr lang="en-US" altLang="en-US" sz="1800">
                <a:solidFill>
                  <a:srgbClr val="177B21"/>
                </a:solidFill>
              </a:endParaRPr>
            </a:p>
          </p:txBody>
        </p:sp>
        <p:grpSp>
          <p:nvGrpSpPr>
            <p:cNvPr id="60444" name="Group 12">
              <a:extLst>
                <a:ext uri="{FF2B5EF4-FFF2-40B4-BE49-F238E27FC236}">
                  <a16:creationId xmlns:a16="http://schemas.microsoft.com/office/drawing/2014/main" id="{DF4F8D65-2907-2D49-92B1-A5C6DD0577BD}"/>
                </a:ext>
              </a:extLst>
            </p:cNvPr>
            <p:cNvGrpSpPr>
              <a:grpSpLocks/>
            </p:cNvGrpSpPr>
            <p:nvPr/>
          </p:nvGrpSpPr>
          <p:grpSpPr bwMode="auto">
            <a:xfrm>
              <a:off x="2921000" y="2311400"/>
              <a:ext cx="2057400" cy="1905000"/>
              <a:chOff x="1296" y="2400"/>
              <a:chExt cx="1296" cy="1200"/>
            </a:xfrm>
          </p:grpSpPr>
          <p:sp>
            <p:nvSpPr>
              <p:cNvPr id="60445" name="Line 10">
                <a:extLst>
                  <a:ext uri="{FF2B5EF4-FFF2-40B4-BE49-F238E27FC236}">
                    <a16:creationId xmlns:a16="http://schemas.microsoft.com/office/drawing/2014/main" id="{C642A278-DCD1-774D-95BE-D28598C465F0}"/>
                  </a:ext>
                </a:extLst>
              </p:cNvPr>
              <p:cNvSpPr>
                <a:spLocks noChangeShapeType="1"/>
              </p:cNvSpPr>
              <p:nvPr/>
            </p:nvSpPr>
            <p:spPr bwMode="auto">
              <a:xfrm>
                <a:off x="1296" y="2400"/>
                <a:ext cx="0" cy="12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46" name="Line 11">
                <a:extLst>
                  <a:ext uri="{FF2B5EF4-FFF2-40B4-BE49-F238E27FC236}">
                    <a16:creationId xmlns:a16="http://schemas.microsoft.com/office/drawing/2014/main" id="{FB5C97E3-A450-D742-95D3-5B7F37A43AA9}"/>
                  </a:ext>
                </a:extLst>
              </p:cNvPr>
              <p:cNvSpPr>
                <a:spLocks noChangeShapeType="1"/>
              </p:cNvSpPr>
              <p:nvPr/>
            </p:nvSpPr>
            <p:spPr bwMode="auto">
              <a:xfrm>
                <a:off x="1296" y="3600"/>
                <a:ext cx="1296" cy="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grpSp>
      <p:grpSp>
        <p:nvGrpSpPr>
          <p:cNvPr id="11" name="Group 55">
            <a:extLst>
              <a:ext uri="{FF2B5EF4-FFF2-40B4-BE49-F238E27FC236}">
                <a16:creationId xmlns:a16="http://schemas.microsoft.com/office/drawing/2014/main" id="{2A3D21D6-9C42-0542-86A2-3C78B789CE11}"/>
              </a:ext>
            </a:extLst>
          </p:cNvPr>
          <p:cNvGrpSpPr>
            <a:grpSpLocks/>
          </p:cNvGrpSpPr>
          <p:nvPr/>
        </p:nvGrpSpPr>
        <p:grpSpPr bwMode="auto">
          <a:xfrm>
            <a:off x="3302000" y="1854200"/>
            <a:ext cx="2468563" cy="2122488"/>
            <a:chOff x="3302000" y="1854200"/>
            <a:chExt cx="2468090" cy="2121932"/>
          </a:xfrm>
        </p:grpSpPr>
        <p:grpSp>
          <p:nvGrpSpPr>
            <p:cNvPr id="60439" name="Group 13">
              <a:extLst>
                <a:ext uri="{FF2B5EF4-FFF2-40B4-BE49-F238E27FC236}">
                  <a16:creationId xmlns:a16="http://schemas.microsoft.com/office/drawing/2014/main" id="{BA723BF2-9009-8C43-BEF2-7E37EC77A160}"/>
                </a:ext>
              </a:extLst>
            </p:cNvPr>
            <p:cNvGrpSpPr>
              <a:grpSpLocks/>
            </p:cNvGrpSpPr>
            <p:nvPr/>
          </p:nvGrpSpPr>
          <p:grpSpPr bwMode="auto">
            <a:xfrm>
              <a:off x="3302000" y="1854200"/>
              <a:ext cx="2057400" cy="1905000"/>
              <a:chOff x="1296" y="2400"/>
              <a:chExt cx="1296" cy="1200"/>
            </a:xfrm>
          </p:grpSpPr>
          <p:sp>
            <p:nvSpPr>
              <p:cNvPr id="60441" name="Line 14">
                <a:extLst>
                  <a:ext uri="{FF2B5EF4-FFF2-40B4-BE49-F238E27FC236}">
                    <a16:creationId xmlns:a16="http://schemas.microsoft.com/office/drawing/2014/main" id="{95CDB35D-8EDA-F442-8AB4-EB81C121C25A}"/>
                  </a:ext>
                </a:extLst>
              </p:cNvPr>
              <p:cNvSpPr>
                <a:spLocks noChangeShapeType="1"/>
              </p:cNvSpPr>
              <p:nvPr/>
            </p:nvSpPr>
            <p:spPr bwMode="auto">
              <a:xfrm>
                <a:off x="1296" y="2400"/>
                <a:ext cx="0" cy="12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42" name="Line 15">
                <a:extLst>
                  <a:ext uri="{FF2B5EF4-FFF2-40B4-BE49-F238E27FC236}">
                    <a16:creationId xmlns:a16="http://schemas.microsoft.com/office/drawing/2014/main" id="{5DF386BF-303B-E342-8FD3-FA244FC5A033}"/>
                  </a:ext>
                </a:extLst>
              </p:cNvPr>
              <p:cNvSpPr>
                <a:spLocks noChangeShapeType="1"/>
              </p:cNvSpPr>
              <p:nvPr/>
            </p:nvSpPr>
            <p:spPr bwMode="auto">
              <a:xfrm>
                <a:off x="1296" y="3600"/>
                <a:ext cx="1296" cy="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60440" name="Text Box 20">
              <a:extLst>
                <a:ext uri="{FF2B5EF4-FFF2-40B4-BE49-F238E27FC236}">
                  <a16:creationId xmlns:a16="http://schemas.microsoft.com/office/drawing/2014/main" id="{04FE41D6-57E5-3044-B91C-7D6DDB05DCE0}"/>
                </a:ext>
              </a:extLst>
            </p:cNvPr>
            <p:cNvSpPr txBox="1">
              <a:spLocks noChangeArrowheads="1"/>
            </p:cNvSpPr>
            <p:nvPr/>
          </p:nvSpPr>
          <p:spPr bwMode="auto">
            <a:xfrm>
              <a:off x="5359400" y="36068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2</a:t>
              </a:r>
              <a:endParaRPr lang="en-US" altLang="en-US" sz="1800">
                <a:solidFill>
                  <a:srgbClr val="177B21"/>
                </a:solidFill>
              </a:endParaRPr>
            </a:p>
          </p:txBody>
        </p:sp>
      </p:grpSp>
      <p:grpSp>
        <p:nvGrpSpPr>
          <p:cNvPr id="13" name="Group 54">
            <a:extLst>
              <a:ext uri="{FF2B5EF4-FFF2-40B4-BE49-F238E27FC236}">
                <a16:creationId xmlns:a16="http://schemas.microsoft.com/office/drawing/2014/main" id="{0566FEEC-7301-F94C-806F-F184F40B62E3}"/>
              </a:ext>
            </a:extLst>
          </p:cNvPr>
          <p:cNvGrpSpPr>
            <a:grpSpLocks/>
          </p:cNvGrpSpPr>
          <p:nvPr/>
        </p:nvGrpSpPr>
        <p:grpSpPr bwMode="auto">
          <a:xfrm>
            <a:off x="3683000" y="1397000"/>
            <a:ext cx="2468563" cy="2046288"/>
            <a:chOff x="3683000" y="1397000"/>
            <a:chExt cx="2468090" cy="2045732"/>
          </a:xfrm>
        </p:grpSpPr>
        <p:grpSp>
          <p:nvGrpSpPr>
            <p:cNvPr id="60435" name="Group 17">
              <a:extLst>
                <a:ext uri="{FF2B5EF4-FFF2-40B4-BE49-F238E27FC236}">
                  <a16:creationId xmlns:a16="http://schemas.microsoft.com/office/drawing/2014/main" id="{74843899-836F-7B46-9E23-A6EBDFA7B867}"/>
                </a:ext>
              </a:extLst>
            </p:cNvPr>
            <p:cNvGrpSpPr>
              <a:grpSpLocks/>
            </p:cNvGrpSpPr>
            <p:nvPr/>
          </p:nvGrpSpPr>
          <p:grpSpPr bwMode="auto">
            <a:xfrm>
              <a:off x="3683000" y="1397000"/>
              <a:ext cx="2057400" cy="1905000"/>
              <a:chOff x="1296" y="2400"/>
              <a:chExt cx="1296" cy="1200"/>
            </a:xfrm>
          </p:grpSpPr>
          <p:sp>
            <p:nvSpPr>
              <p:cNvPr id="60437" name="Line 18">
                <a:extLst>
                  <a:ext uri="{FF2B5EF4-FFF2-40B4-BE49-F238E27FC236}">
                    <a16:creationId xmlns:a16="http://schemas.microsoft.com/office/drawing/2014/main" id="{2E6C82B1-FE33-6C47-9FF1-221E71B20335}"/>
                  </a:ext>
                </a:extLst>
              </p:cNvPr>
              <p:cNvSpPr>
                <a:spLocks noChangeShapeType="1"/>
              </p:cNvSpPr>
              <p:nvPr/>
            </p:nvSpPr>
            <p:spPr bwMode="auto">
              <a:xfrm>
                <a:off x="1296" y="2400"/>
                <a:ext cx="0" cy="120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38" name="Line 19">
                <a:extLst>
                  <a:ext uri="{FF2B5EF4-FFF2-40B4-BE49-F238E27FC236}">
                    <a16:creationId xmlns:a16="http://schemas.microsoft.com/office/drawing/2014/main" id="{994C6241-F5ED-3B48-8B4B-F594077B78E9}"/>
                  </a:ext>
                </a:extLst>
              </p:cNvPr>
              <p:cNvSpPr>
                <a:spLocks noChangeShapeType="1"/>
              </p:cNvSpPr>
              <p:nvPr/>
            </p:nvSpPr>
            <p:spPr bwMode="auto">
              <a:xfrm>
                <a:off x="1296" y="3600"/>
                <a:ext cx="1296" cy="0"/>
              </a:xfrm>
              <a:prstGeom prst="line">
                <a:avLst/>
              </a:prstGeom>
              <a:noFill/>
              <a:ln w="28575">
                <a:solidFill>
                  <a:srgbClr val="177B2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60436" name="Text Box 21">
              <a:extLst>
                <a:ext uri="{FF2B5EF4-FFF2-40B4-BE49-F238E27FC236}">
                  <a16:creationId xmlns:a16="http://schemas.microsoft.com/office/drawing/2014/main" id="{52193DD4-5811-7A4B-BABB-F6894F0BEA1E}"/>
                </a:ext>
              </a:extLst>
            </p:cNvPr>
            <p:cNvSpPr txBox="1">
              <a:spLocks noChangeArrowheads="1"/>
            </p:cNvSpPr>
            <p:nvPr/>
          </p:nvSpPr>
          <p:spPr bwMode="auto">
            <a:xfrm>
              <a:off x="5740400" y="3073400"/>
              <a:ext cx="410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3</a:t>
              </a:r>
              <a:endParaRPr lang="en-US" altLang="en-US" sz="1800">
                <a:solidFill>
                  <a:srgbClr val="177B21"/>
                </a:solidFill>
              </a:endParaRPr>
            </a:p>
          </p:txBody>
        </p:sp>
      </p:grpSp>
      <p:sp>
        <p:nvSpPr>
          <p:cNvPr id="46" name="Line 16">
            <a:extLst>
              <a:ext uri="{FF2B5EF4-FFF2-40B4-BE49-F238E27FC236}">
                <a16:creationId xmlns:a16="http://schemas.microsoft.com/office/drawing/2014/main" id="{7795C801-F35F-B34E-B802-E1CD9A9F0175}"/>
              </a:ext>
            </a:extLst>
          </p:cNvPr>
          <p:cNvSpPr>
            <a:spLocks noChangeShapeType="1"/>
          </p:cNvSpPr>
          <p:nvPr/>
        </p:nvSpPr>
        <p:spPr bwMode="auto">
          <a:xfrm flipV="1">
            <a:off x="2463800" y="2309813"/>
            <a:ext cx="2057400" cy="2438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grpSp>
        <p:nvGrpSpPr>
          <p:cNvPr id="15" name="Group 52">
            <a:extLst>
              <a:ext uri="{FF2B5EF4-FFF2-40B4-BE49-F238E27FC236}">
                <a16:creationId xmlns:a16="http://schemas.microsoft.com/office/drawing/2014/main" id="{A7386FF4-7F2E-A343-B87A-4E3C181D6AAF}"/>
              </a:ext>
            </a:extLst>
          </p:cNvPr>
          <p:cNvGrpSpPr>
            <a:grpSpLocks/>
          </p:cNvGrpSpPr>
          <p:nvPr/>
        </p:nvGrpSpPr>
        <p:grpSpPr bwMode="auto">
          <a:xfrm>
            <a:off x="3378200" y="3300413"/>
            <a:ext cx="601663" cy="1857375"/>
            <a:chOff x="3378200" y="3300413"/>
            <a:chExt cx="601447" cy="1856820"/>
          </a:xfrm>
        </p:grpSpPr>
        <p:sp>
          <p:nvSpPr>
            <p:cNvPr id="60433" name="Line 26">
              <a:extLst>
                <a:ext uri="{FF2B5EF4-FFF2-40B4-BE49-F238E27FC236}">
                  <a16:creationId xmlns:a16="http://schemas.microsoft.com/office/drawing/2014/main" id="{BF7C7B1F-41B3-7145-BDB7-2DD5E3A73B43}"/>
                </a:ext>
              </a:extLst>
            </p:cNvPr>
            <p:cNvSpPr>
              <a:spLocks noChangeShapeType="1"/>
            </p:cNvSpPr>
            <p:nvPr/>
          </p:nvSpPr>
          <p:spPr bwMode="auto">
            <a:xfrm>
              <a:off x="3683000" y="3300413"/>
              <a:ext cx="0" cy="14478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34" name="Text Box 27">
              <a:extLst>
                <a:ext uri="{FF2B5EF4-FFF2-40B4-BE49-F238E27FC236}">
                  <a16:creationId xmlns:a16="http://schemas.microsoft.com/office/drawing/2014/main" id="{CF65243F-C8C4-B948-8266-48F7E2BCC812}"/>
                </a:ext>
              </a:extLst>
            </p:cNvPr>
            <p:cNvSpPr txBox="1">
              <a:spLocks noChangeArrowheads="1"/>
            </p:cNvSpPr>
            <p:nvPr/>
          </p:nvSpPr>
          <p:spPr bwMode="auto">
            <a:xfrm>
              <a:off x="3378200" y="4787901"/>
              <a:ext cx="601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q</a:t>
              </a:r>
              <a:r>
                <a:rPr lang="en-US" altLang="en-US" sz="1800" baseline="-25000"/>
                <a:t>3</a:t>
              </a:r>
              <a:r>
                <a:rPr lang="en-US" altLang="en-US" sz="1800"/>
                <a:t>/</a:t>
              </a:r>
              <a:r>
                <a:rPr lang="en-US" altLang="en-US" sz="1800">
                  <a:sym typeface="Symbol" pitchFamily="2" charset="2"/>
                </a:rPr>
                <a:t>β</a:t>
              </a:r>
              <a:endParaRPr lang="en-US" altLang="en-US" sz="1800"/>
            </a:p>
          </p:txBody>
        </p:sp>
      </p:grpSp>
      <p:grpSp>
        <p:nvGrpSpPr>
          <p:cNvPr id="16" name="Group 53">
            <a:extLst>
              <a:ext uri="{FF2B5EF4-FFF2-40B4-BE49-F238E27FC236}">
                <a16:creationId xmlns:a16="http://schemas.microsoft.com/office/drawing/2014/main" id="{F58E5B90-3A1E-904F-8137-AA851C224E66}"/>
              </a:ext>
            </a:extLst>
          </p:cNvPr>
          <p:cNvGrpSpPr>
            <a:grpSpLocks/>
          </p:cNvGrpSpPr>
          <p:nvPr/>
        </p:nvGrpSpPr>
        <p:grpSpPr bwMode="auto">
          <a:xfrm>
            <a:off x="1854200" y="3124200"/>
            <a:ext cx="1828800" cy="369888"/>
            <a:chOff x="1854200" y="3124201"/>
            <a:chExt cx="1828800" cy="368777"/>
          </a:xfrm>
        </p:grpSpPr>
        <p:sp>
          <p:nvSpPr>
            <p:cNvPr id="60431" name="Line 25">
              <a:extLst>
                <a:ext uri="{FF2B5EF4-FFF2-40B4-BE49-F238E27FC236}">
                  <a16:creationId xmlns:a16="http://schemas.microsoft.com/office/drawing/2014/main" id="{D227A92F-B43F-1245-B414-13C74F2401FA}"/>
                </a:ext>
              </a:extLst>
            </p:cNvPr>
            <p:cNvSpPr>
              <a:spLocks noChangeShapeType="1"/>
            </p:cNvSpPr>
            <p:nvPr/>
          </p:nvSpPr>
          <p:spPr bwMode="auto">
            <a:xfrm flipH="1">
              <a:off x="2463800" y="3300413"/>
              <a:ext cx="12192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0432" name="Text Box 28">
              <a:extLst>
                <a:ext uri="{FF2B5EF4-FFF2-40B4-BE49-F238E27FC236}">
                  <a16:creationId xmlns:a16="http://schemas.microsoft.com/office/drawing/2014/main" id="{B1ECD0A3-8182-C845-A5C8-EF92ACE65314}"/>
                </a:ext>
              </a:extLst>
            </p:cNvPr>
            <p:cNvSpPr txBox="1">
              <a:spLocks noChangeArrowheads="1"/>
            </p:cNvSpPr>
            <p:nvPr/>
          </p:nvSpPr>
          <p:spPr bwMode="auto">
            <a:xfrm>
              <a:off x="1854200" y="3124201"/>
              <a:ext cx="596212"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q</a:t>
              </a:r>
              <a:r>
                <a:rPr lang="en-US" altLang="en-US" sz="1800" baseline="-25000"/>
                <a:t>3</a:t>
              </a:r>
              <a:r>
                <a:rPr lang="en-US" altLang="en-US" sz="1800"/>
                <a:t>/</a:t>
              </a:r>
              <a:r>
                <a:rPr lang="en-US" altLang="en-US" sz="1800">
                  <a:sym typeface="Symbol" pitchFamily="2" charset="2"/>
                </a:rPr>
                <a:t>α</a:t>
              </a: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left)">
                                      <p:cBhvr>
                                        <p:cTn id="19" dur="500"/>
                                        <p:tgtEl>
                                          <p:spTgt spid="46"/>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500"/>
                                        <p:tgtEl>
                                          <p:spTgt spid="15"/>
                                        </p:tgtEl>
                                      </p:cBhvr>
                                    </p:animEffect>
                                  </p:childTnLst>
                                </p:cTn>
                              </p:par>
                            </p:childTnLst>
                          </p:cTn>
                        </p:par>
                        <p:par>
                          <p:cTn id="40" fill="hold" nodeType="afterGroup">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wipe(left)">
                                      <p:cBhvr>
                                        <p:cTn id="4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49575C7A-76CD-824D-8D92-3F1BD016D763}"/>
              </a:ext>
            </a:extLst>
          </p:cNvPr>
          <p:cNvSpPr>
            <a:spLocks noGrp="1" noChangeArrowheads="1"/>
          </p:cNvSpPr>
          <p:nvPr>
            <p:ph type="title"/>
          </p:nvPr>
        </p:nvSpPr>
        <p:spPr>
          <a:xfrm>
            <a:off x="182563" y="0"/>
            <a:ext cx="8778875" cy="962025"/>
          </a:xfrm>
        </p:spPr>
        <p:txBody>
          <a:bodyPr/>
          <a:lstStyle/>
          <a:p>
            <a:pPr>
              <a:lnSpc>
                <a:spcPct val="90000"/>
              </a:lnSpc>
            </a:pPr>
            <a:r>
              <a:rPr lang="en-US" altLang="en-US" sz="4100">
                <a:ea typeface="ＭＳ Ｐゴシック" panose="020B0600070205080204" pitchFamily="34" charset="-128"/>
              </a:rPr>
              <a:t>Cobb-Douglas Production Function</a:t>
            </a:r>
          </a:p>
        </p:txBody>
      </p:sp>
      <p:sp>
        <p:nvSpPr>
          <p:cNvPr id="61442" name="Rectangle 3">
            <a:extLst>
              <a:ext uri="{FF2B5EF4-FFF2-40B4-BE49-F238E27FC236}">
                <a16:creationId xmlns:a16="http://schemas.microsoft.com/office/drawing/2014/main" id="{4C7F5F58-8198-9048-BB55-2CBD7DB05F35}"/>
              </a:ext>
            </a:extLst>
          </p:cNvPr>
          <p:cNvSpPr>
            <a:spLocks noGrp="1" noChangeArrowheads="1"/>
          </p:cNvSpPr>
          <p:nvPr>
            <p:ph idx="1"/>
          </p:nvPr>
        </p:nvSpPr>
        <p:spPr/>
        <p:txBody>
          <a:bodyPr/>
          <a:lstStyle/>
          <a:p>
            <a:r>
              <a:rPr lang="en-US" altLang="en-US">
                <a:ea typeface="ＭＳ Ｐゴシック" panose="020B0600070205080204" pitchFamily="34" charset="-128"/>
              </a:rPr>
              <a:t>Cobb-Douglas production function (</a:t>
            </a:r>
            <a:r>
              <a:rPr lang="en-US" altLang="en-US">
                <a:ea typeface="ＭＳ Ｐゴシック" panose="020B0600070205080204" pitchFamily="34" charset="-128"/>
                <a:sym typeface="Symbol" pitchFamily="2" charset="2"/>
              </a:rPr>
              <a:t>σ= 1</a:t>
            </a:r>
            <a:r>
              <a:rPr lang="en-US" altLang="en-US">
                <a:ea typeface="ＭＳ Ｐゴシック" panose="020B0600070205080204" pitchFamily="34" charset="-128"/>
              </a:rPr>
              <a:t>):</a:t>
            </a:r>
          </a:p>
          <a:p>
            <a:pPr algn="ctr">
              <a:buFontTx/>
              <a:buNone/>
            </a:pPr>
            <a:r>
              <a:rPr lang="en-US" altLang="en-US" sz="3200" i="1">
                <a:solidFill>
                  <a:srgbClr val="FF0000"/>
                </a:solidFill>
                <a:ea typeface="ＭＳ Ｐゴシック" panose="020B0600070205080204" pitchFamily="34" charset="-128"/>
              </a:rPr>
              <a:t>q</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Ak</a:t>
            </a:r>
            <a:r>
              <a:rPr lang="en-US" altLang="en-US" sz="3200" i="1" baseline="30000">
                <a:solidFill>
                  <a:srgbClr val="FF0000"/>
                </a:solidFill>
                <a:ea typeface="ＭＳ Ｐゴシック" panose="020B0600070205080204" pitchFamily="34" charset="-128"/>
                <a:sym typeface="Symbol" pitchFamily="2" charset="2"/>
              </a:rPr>
              <a:t>α</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i="1" baseline="30000">
                <a:solidFill>
                  <a:srgbClr val="FF0000"/>
                </a:solidFill>
                <a:ea typeface="ＭＳ Ｐゴシック" panose="020B0600070205080204" pitchFamily="34" charset="-128"/>
                <a:sym typeface="Symbol" pitchFamily="2" charset="2"/>
              </a:rPr>
              <a:t>β     </a:t>
            </a:r>
            <a:r>
              <a:rPr lang="en-US" altLang="en-US" sz="3200" i="1">
                <a:solidFill>
                  <a:srgbClr val="FF0000"/>
                </a:solidFill>
                <a:ea typeface="ＭＳ Ｐゴシック" panose="020B0600070205080204" pitchFamily="34" charset="-128"/>
                <a:sym typeface="Symbol" pitchFamily="2" charset="2"/>
              </a:rPr>
              <a:t>A,α,β</a:t>
            </a:r>
            <a:r>
              <a:rPr lang="en-US" altLang="en-US" sz="3200">
                <a:solidFill>
                  <a:srgbClr val="FF0000"/>
                </a:solidFill>
                <a:ea typeface="ＭＳ Ｐゴシック" panose="020B0600070205080204" pitchFamily="34" charset="-128"/>
                <a:sym typeface="Symbol" pitchFamily="2" charset="2"/>
              </a:rPr>
              <a:t>&gt; 0</a:t>
            </a:r>
          </a:p>
          <a:p>
            <a:pPr algn="ctr">
              <a:buFontTx/>
              <a:buNone/>
            </a:pPr>
            <a:endParaRPr lang="en-US" altLang="en-US" sz="3200">
              <a:solidFill>
                <a:srgbClr val="FF0000"/>
              </a:solidFill>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This production function can exhibit any returns to scale</a:t>
            </a:r>
          </a:p>
          <a:p>
            <a:pPr algn="ctr">
              <a:buFontTx/>
              <a:buNone/>
            </a:pPr>
            <a:r>
              <a:rPr lang="en-US" altLang="en-US" sz="3200" i="1">
                <a:solidFill>
                  <a:srgbClr val="FF0000"/>
                </a:solidFill>
                <a:ea typeface="ＭＳ Ｐゴシック" panose="020B0600070205080204" pitchFamily="34" charset="-128"/>
                <a:sym typeface="Symbol" pitchFamily="2" charset="2"/>
              </a:rPr>
              <a:t>f</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ea typeface="ＭＳ Ｐゴシック" panose="020B0600070205080204" pitchFamily="34" charset="-128"/>
                <a:sym typeface="Symbol" pitchFamily="2" charset="2"/>
              </a:rPr>
              <a:t>tk</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ea typeface="ＭＳ Ｐゴシック" panose="020B0600070205080204" pitchFamily="34" charset="-128"/>
                <a:sym typeface="Symbol" pitchFamily="2" charset="2"/>
              </a:rPr>
              <a:t>t</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a:solidFill>
                  <a:srgbClr val="FF0000"/>
                </a:solidFill>
                <a:ea typeface="ＭＳ Ｐゴシック" panose="020B0600070205080204" pitchFamily="34" charset="-128"/>
                <a:sym typeface="Symbol" pitchFamily="2" charset="2"/>
              </a:rPr>
              <a:t>) = </a:t>
            </a:r>
            <a:r>
              <a:rPr lang="en-US" altLang="en-US" sz="3200" i="1">
                <a:solidFill>
                  <a:srgbClr val="FF0000"/>
                </a:solidFill>
                <a:ea typeface="ＭＳ Ｐゴシック" panose="020B0600070205080204" pitchFamily="34" charset="-128"/>
                <a:sym typeface="Symbol" pitchFamily="2" charset="2"/>
              </a:rPr>
              <a:t>A</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ea typeface="ＭＳ Ｐゴシック" panose="020B0600070205080204" pitchFamily="34" charset="-128"/>
                <a:sym typeface="Symbol" pitchFamily="2" charset="2"/>
              </a:rPr>
              <a:t>tk</a:t>
            </a:r>
            <a:r>
              <a:rPr lang="en-US" altLang="en-US" sz="3200">
                <a:solidFill>
                  <a:srgbClr val="FF0000"/>
                </a:solidFill>
                <a:ea typeface="ＭＳ Ｐゴシック" panose="020B0600070205080204" pitchFamily="34" charset="-128"/>
                <a:sym typeface="Symbol" pitchFamily="2" charset="2"/>
              </a:rPr>
              <a:t>)</a:t>
            </a:r>
            <a:r>
              <a:rPr lang="en-US" altLang="en-US" sz="3200" i="1" baseline="30000">
                <a:solidFill>
                  <a:srgbClr val="FF0000"/>
                </a:solidFill>
                <a:ea typeface="ＭＳ Ｐゴシック" panose="020B0600070205080204" pitchFamily="34" charset="-128"/>
                <a:sym typeface="Symbol" pitchFamily="2" charset="2"/>
              </a:rPr>
              <a:t> α</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ea typeface="ＭＳ Ｐゴシック" panose="020B0600070205080204" pitchFamily="34" charset="-128"/>
                <a:sym typeface="Symbol" pitchFamily="2" charset="2"/>
              </a:rPr>
              <a:t>t</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a:solidFill>
                  <a:srgbClr val="FF0000"/>
                </a:solidFill>
                <a:ea typeface="ＭＳ Ｐゴシック" panose="020B0600070205080204" pitchFamily="34" charset="-128"/>
                <a:sym typeface="Symbol" pitchFamily="2" charset="2"/>
              </a:rPr>
              <a:t>)</a:t>
            </a:r>
            <a:r>
              <a:rPr lang="en-US" altLang="en-US" sz="3200" i="1" baseline="30000">
                <a:solidFill>
                  <a:srgbClr val="FF0000"/>
                </a:solidFill>
                <a:ea typeface="ＭＳ Ｐゴシック" panose="020B0600070205080204" pitchFamily="34" charset="-128"/>
                <a:sym typeface="Symbol" pitchFamily="2" charset="2"/>
              </a:rPr>
              <a:t> β</a:t>
            </a:r>
            <a:r>
              <a:rPr lang="en-US" altLang="en-US" sz="3200">
                <a:solidFill>
                  <a:srgbClr val="FF0000"/>
                </a:solidFill>
                <a:ea typeface="ＭＳ Ｐゴシック" panose="020B0600070205080204" pitchFamily="34" charset="-128"/>
                <a:sym typeface="Symbol" pitchFamily="2" charset="2"/>
              </a:rPr>
              <a:t>= </a:t>
            </a:r>
            <a:r>
              <a:rPr lang="en-US" altLang="en-US" sz="3200" i="1">
                <a:solidFill>
                  <a:srgbClr val="FF0000"/>
                </a:solidFill>
                <a:ea typeface="ＭＳ Ｐゴシック" panose="020B0600070205080204" pitchFamily="34" charset="-128"/>
                <a:sym typeface="Symbol" pitchFamily="2" charset="2"/>
              </a:rPr>
              <a:t>At</a:t>
            </a:r>
            <a:r>
              <a:rPr lang="en-US" altLang="en-US" sz="3200" i="1" baseline="30000">
                <a:solidFill>
                  <a:srgbClr val="FF0000"/>
                </a:solidFill>
                <a:ea typeface="ＭＳ Ｐゴシック" panose="020B0600070205080204" pitchFamily="34" charset="-128"/>
                <a:sym typeface="Symbol" pitchFamily="2" charset="2"/>
              </a:rPr>
              <a:t> α</a:t>
            </a:r>
            <a:r>
              <a:rPr lang="en-US" altLang="en-US" sz="3200" baseline="30000">
                <a:solidFill>
                  <a:srgbClr val="FF0000"/>
                </a:solidFill>
                <a:ea typeface="ＭＳ Ｐゴシック" panose="020B0600070205080204" pitchFamily="34" charset="-128"/>
                <a:sym typeface="Symbol" pitchFamily="2" charset="2"/>
              </a:rPr>
              <a:t>+</a:t>
            </a:r>
            <a:r>
              <a:rPr lang="en-US" altLang="en-US" sz="3200" i="1" baseline="30000">
                <a:solidFill>
                  <a:srgbClr val="FF0000"/>
                </a:solidFill>
                <a:ea typeface="ＭＳ Ｐゴシック" panose="020B0600070205080204" pitchFamily="34" charset="-128"/>
                <a:sym typeface="Symbol" pitchFamily="2" charset="2"/>
              </a:rPr>
              <a:t> β </a:t>
            </a:r>
            <a:r>
              <a:rPr lang="en-US" altLang="en-US" sz="3200" i="1">
                <a:solidFill>
                  <a:srgbClr val="FF0000"/>
                </a:solidFill>
                <a:ea typeface="ＭＳ Ｐゴシック" panose="020B0600070205080204" pitchFamily="34" charset="-128"/>
                <a:sym typeface="Symbol" pitchFamily="2" charset="2"/>
              </a:rPr>
              <a:t>k</a:t>
            </a:r>
            <a:r>
              <a:rPr lang="en-US" altLang="en-US" sz="3200" i="1" baseline="30000">
                <a:solidFill>
                  <a:srgbClr val="FF0000"/>
                </a:solidFill>
                <a:ea typeface="ＭＳ Ｐゴシック" panose="020B0600070205080204" pitchFamily="34" charset="-128"/>
                <a:sym typeface="Symbol" pitchFamily="2" charset="2"/>
              </a:rPr>
              <a:t> α</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i="1" baseline="30000">
                <a:solidFill>
                  <a:srgbClr val="FF0000"/>
                </a:solidFill>
                <a:ea typeface="ＭＳ Ｐゴシック" panose="020B0600070205080204" pitchFamily="34" charset="-128"/>
                <a:sym typeface="Symbol" pitchFamily="2" charset="2"/>
              </a:rPr>
              <a:t> β</a:t>
            </a:r>
            <a:r>
              <a:rPr lang="en-US" altLang="en-US" sz="3200">
                <a:solidFill>
                  <a:srgbClr val="FF0000"/>
                </a:solidFill>
                <a:ea typeface="ＭＳ Ｐゴシック" panose="020B0600070205080204" pitchFamily="34" charset="-128"/>
                <a:sym typeface="Symbol" pitchFamily="2" charset="2"/>
              </a:rPr>
              <a:t>= </a:t>
            </a:r>
            <a:r>
              <a:rPr lang="en-US" altLang="en-US" sz="3200" i="1">
                <a:solidFill>
                  <a:srgbClr val="FF0000"/>
                </a:solidFill>
                <a:ea typeface="ＭＳ Ｐゴシック" panose="020B0600070205080204" pitchFamily="34" charset="-128"/>
                <a:sym typeface="Symbol" pitchFamily="2" charset="2"/>
              </a:rPr>
              <a:t>t</a:t>
            </a:r>
            <a:r>
              <a:rPr lang="en-US" altLang="en-US" sz="3200" i="1" baseline="30000">
                <a:solidFill>
                  <a:srgbClr val="FF0000"/>
                </a:solidFill>
                <a:ea typeface="ＭＳ Ｐゴシック" panose="020B0600070205080204" pitchFamily="34" charset="-128"/>
                <a:sym typeface="Symbol" pitchFamily="2" charset="2"/>
              </a:rPr>
              <a:t> α</a:t>
            </a:r>
            <a:r>
              <a:rPr lang="en-US" altLang="en-US" sz="3200" baseline="30000">
                <a:solidFill>
                  <a:srgbClr val="FF0000"/>
                </a:solidFill>
                <a:ea typeface="ＭＳ Ｐゴシック" panose="020B0600070205080204" pitchFamily="34" charset="-128"/>
                <a:sym typeface="Symbol" pitchFamily="2" charset="2"/>
              </a:rPr>
              <a:t>+</a:t>
            </a:r>
            <a:r>
              <a:rPr lang="en-US" altLang="en-US" sz="3200" i="1" baseline="30000">
                <a:solidFill>
                  <a:srgbClr val="FF0000"/>
                </a:solidFill>
                <a:ea typeface="ＭＳ Ｐゴシック" panose="020B0600070205080204" pitchFamily="34" charset="-128"/>
                <a:sym typeface="Symbol" pitchFamily="2" charset="2"/>
              </a:rPr>
              <a:t> β </a:t>
            </a:r>
            <a:r>
              <a:rPr lang="en-US" altLang="en-US" sz="3200" i="1">
                <a:solidFill>
                  <a:srgbClr val="FF0000"/>
                </a:solidFill>
                <a:ea typeface="ＭＳ Ｐゴシック" panose="020B0600070205080204" pitchFamily="34" charset="-128"/>
                <a:sym typeface="Symbol" pitchFamily="2" charset="2"/>
              </a:rPr>
              <a:t>f</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ea typeface="ＭＳ Ｐゴシック" panose="020B0600070205080204" pitchFamily="34" charset="-128"/>
                <a:sym typeface="Symbol" pitchFamily="2" charset="2"/>
              </a:rPr>
              <a:t>k</a:t>
            </a:r>
            <a:r>
              <a:rPr lang="en-US" altLang="en-US" sz="3200">
                <a:solidFill>
                  <a:srgbClr val="FF0000"/>
                </a:solidFill>
                <a:ea typeface="ＭＳ Ｐゴシック" panose="020B0600070205080204" pitchFamily="34" charset="-128"/>
                <a:sym typeface="Symbol" pitchFamily="2" charset="2"/>
              </a:rPr>
              <a:t>,</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a:solidFill>
                  <a:srgbClr val="FF0000"/>
                </a:solidFill>
                <a:ea typeface="ＭＳ Ｐゴシック" panose="020B0600070205080204" pitchFamily="34" charset="-128"/>
                <a:sym typeface="Symbol" pitchFamily="2" charset="2"/>
              </a:rPr>
              <a:t>)</a:t>
            </a:r>
          </a:p>
          <a:p>
            <a:pPr algn="ctr">
              <a:buFontTx/>
              <a:buNone/>
            </a:pPr>
            <a:endParaRPr lang="en-US" altLang="en-US" sz="3200">
              <a:solidFill>
                <a:srgbClr val="FF0000"/>
              </a:solidFill>
              <a:ea typeface="ＭＳ Ｐゴシック" panose="020B0600070205080204" pitchFamily="34" charset="-128"/>
              <a:sym typeface="Symbol" pitchFamily="2" charset="2"/>
            </a:endParaRPr>
          </a:p>
          <a:p>
            <a:pPr lvl="1"/>
            <a:r>
              <a:rPr lang="en-US" altLang="en-US">
                <a:ea typeface="ＭＳ Ｐゴシック" panose="020B0600070205080204" pitchFamily="34" charset="-128"/>
                <a:sym typeface="Symbol" pitchFamily="2" charset="2"/>
              </a:rPr>
              <a:t>if </a:t>
            </a:r>
            <a:r>
              <a:rPr lang="en-US" altLang="en-US" i="1">
                <a:ea typeface="ＭＳ Ｐゴシック" panose="020B0600070205080204" pitchFamily="34" charset="-128"/>
                <a:sym typeface="Symbol" pitchFamily="2" charset="2"/>
              </a:rPr>
              <a:t>α+β</a:t>
            </a:r>
            <a:r>
              <a:rPr lang="en-US" altLang="en-US">
                <a:ea typeface="ＭＳ Ｐゴシック" panose="020B0600070205080204" pitchFamily="34" charset="-128"/>
                <a:sym typeface="Symbol" pitchFamily="2" charset="2"/>
              </a:rPr>
              <a:t>= 1 constant returns to scale</a:t>
            </a:r>
          </a:p>
          <a:p>
            <a:pPr lvl="1"/>
            <a:r>
              <a:rPr lang="en-US" altLang="en-US">
                <a:ea typeface="ＭＳ Ｐゴシック" panose="020B0600070205080204" pitchFamily="34" charset="-128"/>
                <a:sym typeface="Symbol" pitchFamily="2" charset="2"/>
              </a:rPr>
              <a:t>if </a:t>
            </a:r>
            <a:r>
              <a:rPr lang="en-US" altLang="en-US" i="1">
                <a:ea typeface="ＭＳ Ｐゴシック" panose="020B0600070205080204" pitchFamily="34" charset="-128"/>
                <a:sym typeface="Symbol" pitchFamily="2" charset="2"/>
              </a:rPr>
              <a:t>α+β</a:t>
            </a:r>
            <a:r>
              <a:rPr lang="en-US" altLang="en-US">
                <a:ea typeface="ＭＳ Ｐゴシック" panose="020B0600070205080204" pitchFamily="34" charset="-128"/>
                <a:sym typeface="Symbol" pitchFamily="2" charset="2"/>
              </a:rPr>
              <a:t>&gt; 1 increasing returns to scale</a:t>
            </a:r>
          </a:p>
          <a:p>
            <a:pPr lvl="1"/>
            <a:r>
              <a:rPr lang="en-US" altLang="en-US">
                <a:ea typeface="ＭＳ Ｐゴシック" panose="020B0600070205080204" pitchFamily="34" charset="-128"/>
                <a:sym typeface="Symbol" pitchFamily="2" charset="2"/>
              </a:rPr>
              <a:t>if </a:t>
            </a:r>
            <a:r>
              <a:rPr lang="en-US" altLang="en-US" i="1">
                <a:ea typeface="ＭＳ Ｐゴシック" panose="020B0600070205080204" pitchFamily="34" charset="-128"/>
                <a:sym typeface="Symbol" pitchFamily="2" charset="2"/>
              </a:rPr>
              <a:t>α+β</a:t>
            </a:r>
            <a:r>
              <a:rPr lang="en-US" altLang="en-US">
                <a:ea typeface="ＭＳ Ｐゴシック" panose="020B0600070205080204" pitchFamily="34" charset="-128"/>
                <a:sym typeface="Symbol" pitchFamily="2" charset="2"/>
              </a:rPr>
              <a:t>&lt; 1 decreasing returns to scale</a:t>
            </a:r>
          </a:p>
          <a:p>
            <a:pPr algn="ctr">
              <a:buFontTx/>
              <a:buNone/>
            </a:pPr>
            <a:endParaRPr lang="en-US" altLang="en-US" i="1" baseline="30000">
              <a:solidFill>
                <a:srgbClr val="007572"/>
              </a:solidFill>
              <a:ea typeface="ＭＳ Ｐゴシック" panose="020B0600070205080204" pitchFamily="34" charset="-128"/>
              <a:sym typeface="Symbol" pitchFamily="2" charset="2"/>
            </a:endParaRPr>
          </a:p>
          <a:p>
            <a:pPr algn="ctr">
              <a:buFontTx/>
              <a:buNone/>
            </a:pPr>
            <a:endParaRPr lang="en-US" altLang="en-US" i="1" baseline="30000">
              <a:solidFill>
                <a:srgbClr val="007572"/>
              </a:solidFill>
              <a:ea typeface="ＭＳ Ｐゴシック" panose="020B0600070205080204" pitchFamily="34" charset="-128"/>
              <a:sym typeface="Symbol" pitchFamily="2" charset="2"/>
            </a:endParaRPr>
          </a:p>
        </p:txBody>
      </p:sp>
      <p:sp>
        <p:nvSpPr>
          <p:cNvPr id="61443" name="Slide Number Placeholder 3">
            <a:extLst>
              <a:ext uri="{FF2B5EF4-FFF2-40B4-BE49-F238E27FC236}">
                <a16:creationId xmlns:a16="http://schemas.microsoft.com/office/drawing/2014/main" id="{0010AE45-A3D2-D643-B8A9-F9832253F04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F1531C03-CD66-B245-BC76-165866E8886E}" type="slidenum">
              <a:rPr lang="en-US" altLang="en-US" sz="1200"/>
              <a:pPr eaLnBrk="1" hangingPunct="1"/>
              <a:t>39</a:t>
            </a:fld>
            <a:endParaRPr lang="en-US" altLang="en-US" sz="1200"/>
          </a:p>
        </p:txBody>
      </p:sp>
      <p:sp>
        <p:nvSpPr>
          <p:cNvPr id="61444" name="Footer Placeholder 4">
            <a:extLst>
              <a:ext uri="{FF2B5EF4-FFF2-40B4-BE49-F238E27FC236}">
                <a16:creationId xmlns:a16="http://schemas.microsoft.com/office/drawing/2014/main" id="{77339F25-6E11-CB4E-8C95-3253357FC8C7}"/>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7366B608-F2F6-F441-8E91-0004070EFE5A}"/>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Relations between output &amp; inputs</a:t>
            </a:r>
          </a:p>
        </p:txBody>
      </p:sp>
      <p:sp>
        <p:nvSpPr>
          <p:cNvPr id="20482" name="Rectangle 3">
            <a:extLst>
              <a:ext uri="{FF2B5EF4-FFF2-40B4-BE49-F238E27FC236}">
                <a16:creationId xmlns:a16="http://schemas.microsoft.com/office/drawing/2014/main" id="{EAC12DCD-F821-264A-ABD7-FD54C9C87D34}"/>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Marginal product (MP)</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additional output from 1 more unit of an input</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Average product (AP)</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output per unit of input</a:t>
            </a:r>
          </a:p>
          <a:p>
            <a:pPr lvl="1"/>
            <a:endParaRPr lang="en-US" altLang="en-US" dirty="0">
              <a:ea typeface="ＭＳ Ｐゴシック" panose="020B0600070205080204" pitchFamily="34" charset="-128"/>
            </a:endParaRPr>
          </a:p>
        </p:txBody>
      </p:sp>
      <p:sp>
        <p:nvSpPr>
          <p:cNvPr id="20484" name="Slide Number Placeholder 5">
            <a:extLst>
              <a:ext uri="{FF2B5EF4-FFF2-40B4-BE49-F238E27FC236}">
                <a16:creationId xmlns:a16="http://schemas.microsoft.com/office/drawing/2014/main" id="{54AD4D9A-0593-344C-ACCE-6060A887827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EE3DEAC7-20BE-E740-A062-CBBFB3E2E20E}" type="slidenum">
              <a:rPr lang="en-US" altLang="en-US" sz="1200"/>
              <a:pPr eaLnBrk="1" hangingPunct="1"/>
              <a:t>4</a:t>
            </a:fld>
            <a:endParaRPr lang="en-US" altLang="en-US" sz="1200"/>
          </a:p>
        </p:txBody>
      </p:sp>
      <p:sp>
        <p:nvSpPr>
          <p:cNvPr id="20485" name="Footer Placeholder 6">
            <a:extLst>
              <a:ext uri="{FF2B5EF4-FFF2-40B4-BE49-F238E27FC236}">
                <a16:creationId xmlns:a16="http://schemas.microsoft.com/office/drawing/2014/main" id="{7F1DD661-4959-384F-BF22-AF5B9772CB1C}"/>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FFD037D7-52D5-F142-AD91-E04266233799}"/>
              </a:ext>
            </a:extLst>
          </p:cNvPr>
          <p:cNvSpPr>
            <a:spLocks noGrp="1" noChangeArrowheads="1"/>
          </p:cNvSpPr>
          <p:nvPr>
            <p:ph type="title"/>
          </p:nvPr>
        </p:nvSpPr>
        <p:spPr>
          <a:xfrm>
            <a:off x="182563" y="0"/>
            <a:ext cx="8778875" cy="962025"/>
          </a:xfrm>
        </p:spPr>
        <p:txBody>
          <a:bodyPr/>
          <a:lstStyle/>
          <a:p>
            <a:pPr>
              <a:lnSpc>
                <a:spcPct val="90000"/>
              </a:lnSpc>
            </a:pPr>
            <a:r>
              <a:rPr lang="en-US" altLang="en-US" sz="4100">
                <a:ea typeface="ＭＳ Ｐゴシック" panose="020B0600070205080204" pitchFamily="34" charset="-128"/>
              </a:rPr>
              <a:t>Cobb-Douglas Production Function</a:t>
            </a:r>
          </a:p>
        </p:txBody>
      </p:sp>
      <p:sp>
        <p:nvSpPr>
          <p:cNvPr id="62466" name="Rectangle 3">
            <a:extLst>
              <a:ext uri="{FF2B5EF4-FFF2-40B4-BE49-F238E27FC236}">
                <a16:creationId xmlns:a16="http://schemas.microsoft.com/office/drawing/2014/main" id="{3B5BC76C-4951-1945-9B5A-4CA7041A28B7}"/>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The Cobb-Douglas production function is linear in logarithms:</a:t>
            </a:r>
          </a:p>
          <a:p>
            <a:pPr algn="ctr">
              <a:buFontTx/>
              <a:buNone/>
            </a:pPr>
            <a:r>
              <a:rPr lang="en-US" altLang="en-US" sz="3200">
                <a:solidFill>
                  <a:srgbClr val="FF0000"/>
                </a:solidFill>
                <a:ea typeface="ＭＳ Ｐゴシック" panose="020B0600070205080204" pitchFamily="34" charset="-128"/>
                <a:sym typeface="Symbol" pitchFamily="2" charset="2"/>
              </a:rPr>
              <a:t>ln </a:t>
            </a:r>
            <a:r>
              <a:rPr lang="en-US" altLang="en-US" sz="3200" i="1">
                <a:solidFill>
                  <a:srgbClr val="FF0000"/>
                </a:solidFill>
                <a:ea typeface="ＭＳ Ｐゴシック" panose="020B0600070205080204" pitchFamily="34" charset="-128"/>
                <a:sym typeface="Symbol" pitchFamily="2" charset="2"/>
              </a:rPr>
              <a:t>q</a:t>
            </a:r>
            <a:r>
              <a:rPr lang="en-US" altLang="en-US" sz="3200">
                <a:solidFill>
                  <a:srgbClr val="FF0000"/>
                </a:solidFill>
                <a:ea typeface="ＭＳ Ｐゴシック" panose="020B0600070205080204" pitchFamily="34" charset="-128"/>
                <a:sym typeface="Symbol" pitchFamily="2" charset="2"/>
              </a:rPr>
              <a:t> = ln</a:t>
            </a:r>
            <a:r>
              <a:rPr lang="en-US" altLang="en-US" sz="3200" i="1">
                <a:solidFill>
                  <a:srgbClr val="FF0000"/>
                </a:solidFill>
                <a:ea typeface="ＭＳ Ｐゴシック" panose="020B0600070205080204" pitchFamily="34" charset="-128"/>
                <a:sym typeface="Symbol" pitchFamily="2" charset="2"/>
              </a:rPr>
              <a:t> A </a:t>
            </a:r>
            <a:r>
              <a:rPr lang="en-US" altLang="en-US" sz="3200">
                <a:solidFill>
                  <a:srgbClr val="FF0000"/>
                </a:solidFill>
                <a:ea typeface="ＭＳ Ｐゴシック" panose="020B0600070205080204" pitchFamily="34" charset="-128"/>
                <a:sym typeface="Symbol" pitchFamily="2" charset="2"/>
              </a:rPr>
              <a:t>+ </a:t>
            </a:r>
            <a:r>
              <a:rPr lang="en-US" altLang="en-US" sz="3200" i="1">
                <a:solidFill>
                  <a:srgbClr val="FF0000"/>
                </a:solidFill>
                <a:ea typeface="ＭＳ Ｐゴシック" panose="020B0600070205080204" pitchFamily="34" charset="-128"/>
                <a:sym typeface="Symbol" pitchFamily="2" charset="2"/>
              </a:rPr>
              <a:t>α </a:t>
            </a:r>
            <a:r>
              <a:rPr lang="en-US" altLang="en-US" sz="3200">
                <a:solidFill>
                  <a:srgbClr val="FF0000"/>
                </a:solidFill>
                <a:ea typeface="ＭＳ Ｐゴシック" panose="020B0600070205080204" pitchFamily="34" charset="-128"/>
                <a:sym typeface="Symbol" pitchFamily="2" charset="2"/>
              </a:rPr>
              <a:t>ln</a:t>
            </a:r>
            <a:r>
              <a:rPr lang="en-US" altLang="en-US" sz="3200" i="1">
                <a:solidFill>
                  <a:srgbClr val="FF0000"/>
                </a:solidFill>
                <a:ea typeface="ＭＳ Ｐゴシック" panose="020B0600070205080204" pitchFamily="34" charset="-128"/>
                <a:sym typeface="Symbol" pitchFamily="2" charset="2"/>
              </a:rPr>
              <a:t> k</a:t>
            </a:r>
            <a:r>
              <a:rPr lang="en-US" altLang="en-US" sz="3200">
                <a:solidFill>
                  <a:srgbClr val="FF0000"/>
                </a:solidFill>
                <a:ea typeface="ＭＳ Ｐゴシック" panose="020B0600070205080204" pitchFamily="34" charset="-128"/>
                <a:sym typeface="Symbol" pitchFamily="2" charset="2"/>
              </a:rPr>
              <a:t> + </a:t>
            </a:r>
            <a:r>
              <a:rPr lang="en-US" altLang="en-US" sz="3200" i="1">
                <a:solidFill>
                  <a:srgbClr val="FF0000"/>
                </a:solidFill>
                <a:ea typeface="ＭＳ Ｐゴシック" panose="020B0600070205080204" pitchFamily="34" charset="-128"/>
                <a:sym typeface="Symbol" pitchFamily="2" charset="2"/>
              </a:rPr>
              <a:t>β </a:t>
            </a:r>
            <a:r>
              <a:rPr lang="en-US" altLang="en-US" sz="3200">
                <a:solidFill>
                  <a:srgbClr val="FF0000"/>
                </a:solidFill>
                <a:ea typeface="ＭＳ Ｐゴシック" panose="020B0600070205080204" pitchFamily="34" charset="-128"/>
                <a:sym typeface="Symbol" pitchFamily="2" charset="2"/>
              </a:rPr>
              <a:t>ln</a:t>
            </a:r>
            <a:r>
              <a:rPr lang="en-US" altLang="en-US" sz="3200" i="1">
                <a:solidFill>
                  <a:srgbClr val="FF0000"/>
                </a:solidFill>
                <a:ea typeface="ＭＳ Ｐゴシック" panose="020B0600070205080204" pitchFamily="34" charset="-128"/>
                <a:sym typeface="Symbol" pitchFamily="2" charset="2"/>
              </a:rPr>
              <a:t> </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p>
          <a:p>
            <a:pPr algn="ctr">
              <a:buFontTx/>
              <a:buNone/>
            </a:pPr>
            <a:endPar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endParaRPr>
          </a:p>
          <a:p>
            <a:pPr lvl="1"/>
            <a:r>
              <a:rPr lang="en-US" altLang="en-US" sz="3100">
                <a:ea typeface="ＭＳ Ｐゴシック" panose="020B0600070205080204" pitchFamily="34" charset="-128"/>
                <a:sym typeface="Symbol" pitchFamily="2" charset="2"/>
              </a:rPr>
              <a:t>α is the elasticity of output with respect to </a:t>
            </a:r>
            <a:r>
              <a:rPr lang="en-US" altLang="en-US" sz="3100" i="1">
                <a:ea typeface="ＭＳ Ｐゴシック" panose="020B0600070205080204" pitchFamily="34" charset="-128"/>
                <a:sym typeface="Symbol" pitchFamily="2" charset="2"/>
              </a:rPr>
              <a:t>k</a:t>
            </a:r>
            <a:endParaRPr lang="en-US" altLang="en-US" sz="3100">
              <a:ea typeface="ＭＳ Ｐゴシック" panose="020B0600070205080204" pitchFamily="34" charset="-128"/>
              <a:sym typeface="Symbol" pitchFamily="2" charset="2"/>
            </a:endParaRPr>
          </a:p>
          <a:p>
            <a:pPr lvl="1"/>
            <a:r>
              <a:rPr lang="el-GR" altLang="en-US" sz="3100" i="1">
                <a:ea typeface="ＭＳ Ｐゴシック" panose="020B0600070205080204" pitchFamily="34" charset="-128"/>
                <a:sym typeface="Symbol" pitchFamily="2" charset="2"/>
              </a:rPr>
              <a:t>β</a:t>
            </a:r>
            <a:r>
              <a:rPr lang="en-US" altLang="en-US" sz="3100" i="1">
                <a:ea typeface="ＭＳ Ｐゴシック" panose="020B0600070205080204" pitchFamily="34" charset="-128"/>
                <a:sym typeface="Symbol" pitchFamily="2" charset="2"/>
              </a:rPr>
              <a:t> </a:t>
            </a:r>
            <a:r>
              <a:rPr lang="en-US" altLang="en-US" sz="3100">
                <a:ea typeface="ＭＳ Ｐゴシック" panose="020B0600070205080204" pitchFamily="34" charset="-128"/>
                <a:sym typeface="Symbol" pitchFamily="2" charset="2"/>
              </a:rPr>
              <a:t>is the elasticity of output with respect to </a:t>
            </a:r>
            <a:r>
              <a:rPr lang="en-US" altLang="en-US" sz="3100" i="1">
                <a:latin typeface="Times New Roman" panose="02020603050405020304" pitchFamily="18" charset="0"/>
                <a:ea typeface="ＭＳ Ｐゴシック" panose="020B0600070205080204" pitchFamily="34" charset="-128"/>
                <a:sym typeface="Symbol" pitchFamily="2" charset="2"/>
              </a:rPr>
              <a:t>l</a:t>
            </a:r>
          </a:p>
          <a:p>
            <a:pPr lvl="1"/>
            <a:endParaRPr lang="en-US" altLang="en-US" sz="3100" i="1">
              <a:latin typeface="Times New Roman" panose="02020603050405020304" pitchFamily="18" charset="0"/>
              <a:ea typeface="ＭＳ Ｐゴシック" panose="020B0600070205080204" pitchFamily="34" charset="-128"/>
              <a:sym typeface="Symbol" pitchFamily="2" charset="2"/>
            </a:endParaRPr>
          </a:p>
          <a:p>
            <a:pPr lvl="1"/>
            <a:r>
              <a:rPr lang="en-US" altLang="en-US" sz="2800">
                <a:ea typeface="ＭＳ Ｐゴシック" panose="020B0600070205080204" pitchFamily="34" charset="-128"/>
                <a:sym typeface="Symbol" pitchFamily="2" charset="2"/>
              </a:rPr>
              <a:t>Query. Why are α,β elasticities?</a:t>
            </a:r>
          </a:p>
          <a:p>
            <a:pPr algn="ctr">
              <a:buFontTx/>
              <a:buNone/>
            </a:pPr>
            <a:endParaRPr lang="en-US" altLang="en-US" i="1" baseline="30000">
              <a:latin typeface="Times New Roman" panose="02020603050405020304" pitchFamily="18" charset="0"/>
              <a:ea typeface="ＭＳ Ｐゴシック" panose="020B0600070205080204" pitchFamily="34" charset="-128"/>
              <a:sym typeface="Symbol" pitchFamily="2" charset="2"/>
            </a:endParaRPr>
          </a:p>
          <a:p>
            <a:pPr algn="ctr">
              <a:buFontTx/>
              <a:buNone/>
            </a:pPr>
            <a:endParaRPr lang="en-US" altLang="en-US" i="1" baseline="30000">
              <a:solidFill>
                <a:srgbClr val="007572"/>
              </a:solidFill>
              <a:ea typeface="ＭＳ Ｐゴシック" panose="020B0600070205080204" pitchFamily="34" charset="-128"/>
              <a:sym typeface="Symbol" pitchFamily="2" charset="2"/>
            </a:endParaRPr>
          </a:p>
        </p:txBody>
      </p:sp>
      <p:sp>
        <p:nvSpPr>
          <p:cNvPr id="62467" name="Slide Number Placeholder 3">
            <a:extLst>
              <a:ext uri="{FF2B5EF4-FFF2-40B4-BE49-F238E27FC236}">
                <a16:creationId xmlns:a16="http://schemas.microsoft.com/office/drawing/2014/main" id="{23BF4F6E-65F8-2548-B0BF-C48472875CF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6D0300CB-5A26-5143-89DD-1AD2953B9FA1}" type="slidenum">
              <a:rPr lang="en-US" altLang="en-US" sz="1200"/>
              <a:pPr eaLnBrk="1" hangingPunct="1"/>
              <a:t>40</a:t>
            </a:fld>
            <a:endParaRPr lang="en-US" altLang="en-US" sz="1200"/>
          </a:p>
        </p:txBody>
      </p:sp>
      <p:sp>
        <p:nvSpPr>
          <p:cNvPr id="62468" name="Footer Placeholder 4">
            <a:extLst>
              <a:ext uri="{FF2B5EF4-FFF2-40B4-BE49-F238E27FC236}">
                <a16:creationId xmlns:a16="http://schemas.microsoft.com/office/drawing/2014/main" id="{6894DAAE-9E73-0F41-927E-32174976D3A1}"/>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03A8122B-AC2B-4D47-A0FE-8B1D84DF6E05}"/>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9.4 (c)</a:t>
            </a:r>
          </a:p>
        </p:txBody>
      </p:sp>
      <p:sp>
        <p:nvSpPr>
          <p:cNvPr id="64514" name="Text Placeholder 2">
            <a:extLst>
              <a:ext uri="{FF2B5EF4-FFF2-40B4-BE49-F238E27FC236}">
                <a16:creationId xmlns:a16="http://schemas.microsoft.com/office/drawing/2014/main" id="{FD591DFE-92B2-C74F-A180-8D2329C64407}"/>
              </a:ext>
            </a:extLst>
          </p:cNvPr>
          <p:cNvSpPr>
            <a:spLocks noGrp="1"/>
          </p:cNvSpPr>
          <p:nvPr>
            <p:ph type="body" sz="quarter" idx="12"/>
          </p:nvPr>
        </p:nvSpPr>
        <p:spPr>
          <a:xfrm>
            <a:off x="344488" y="261938"/>
            <a:ext cx="8799512" cy="342900"/>
          </a:xfrm>
        </p:spPr>
        <p:txBody>
          <a:bodyPr/>
          <a:lstStyle/>
          <a:p>
            <a:pPr>
              <a:spcBef>
                <a:spcPct val="0"/>
              </a:spcBef>
            </a:pPr>
            <a:r>
              <a:rPr lang="en-US" altLang="en-US">
                <a:ea typeface="ＭＳ Ｐゴシック" panose="020B0600070205080204" pitchFamily="34" charset="-128"/>
              </a:rPr>
              <a:t>Isoquant Maps for Simple Production Functions with Various</a:t>
            </a:r>
          </a:p>
          <a:p>
            <a:pPr>
              <a:spcBef>
                <a:spcPct val="0"/>
              </a:spcBef>
            </a:pPr>
            <a:r>
              <a:rPr lang="en-US" altLang="en-US">
                <a:ea typeface="ＭＳ Ｐゴシック" panose="020B0600070205080204" pitchFamily="34" charset="-128"/>
              </a:rPr>
              <a:t>Values for </a:t>
            </a:r>
            <a:r>
              <a:rPr lang="el-GR" altLang="en-US">
                <a:ea typeface="ＭＳ Ｐゴシック" panose="020B0600070205080204" pitchFamily="34" charset="-128"/>
                <a:cs typeface="Arial" panose="020B0604020202020204" pitchFamily="34" charset="0"/>
              </a:rPr>
              <a:t>σ</a:t>
            </a:r>
            <a:r>
              <a:rPr lang="en-US" altLang="en-US">
                <a:ea typeface="ＭＳ Ｐゴシック" panose="020B0600070205080204" pitchFamily="34" charset="-128"/>
                <a:cs typeface="Arial" panose="020B0604020202020204" pitchFamily="34" charset="0"/>
              </a:rPr>
              <a:t> </a:t>
            </a:r>
            <a:endParaRPr lang="en-US" altLang="en-US">
              <a:ea typeface="ＭＳ Ｐゴシック" panose="020B0600070205080204" pitchFamily="34" charset="-128"/>
            </a:endParaRPr>
          </a:p>
        </p:txBody>
      </p:sp>
      <p:sp>
        <p:nvSpPr>
          <p:cNvPr id="4" name="Text Placeholder 3">
            <a:extLst>
              <a:ext uri="{FF2B5EF4-FFF2-40B4-BE49-F238E27FC236}">
                <a16:creationId xmlns:a16="http://schemas.microsoft.com/office/drawing/2014/main" id="{EA4B4517-01C1-7543-8C01-719B284DFC76}"/>
              </a:ext>
            </a:extLst>
          </p:cNvPr>
          <p:cNvSpPr>
            <a:spLocks noGrp="1"/>
          </p:cNvSpPr>
          <p:nvPr>
            <p:ph type="body" sz="quarter" idx="15"/>
          </p:nvPr>
        </p:nvSpPr>
        <p:spPr>
          <a:xfrm>
            <a:off x="307975" y="5422900"/>
            <a:ext cx="8550275" cy="1049338"/>
          </a:xfrm>
        </p:spPr>
        <p:txBody>
          <a:bodyPr/>
          <a:lstStyle/>
          <a:p>
            <a:pPr>
              <a:spcBef>
                <a:spcPct val="0"/>
              </a:spcBef>
            </a:pPr>
            <a:r>
              <a:rPr lang="en-US" altLang="en-US">
                <a:ea typeface="ＭＳ Ｐゴシック" panose="020B0600070205080204" pitchFamily="34" charset="-128"/>
              </a:rPr>
              <a:t>Query. Why can isoquant NOT be increasing?</a:t>
            </a:r>
          </a:p>
        </p:txBody>
      </p:sp>
      <p:sp>
        <p:nvSpPr>
          <p:cNvPr id="64516" name="Slide Number Placeholder 4">
            <a:extLst>
              <a:ext uri="{FF2B5EF4-FFF2-40B4-BE49-F238E27FC236}">
                <a16:creationId xmlns:a16="http://schemas.microsoft.com/office/drawing/2014/main" id="{788CA26B-1EBA-D24C-B5D4-BB89A1706427}"/>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9013DE6-8063-EA4D-AAB2-62FE3B5B9AB6}" type="slidenum">
              <a:rPr lang="en-US" altLang="en-US" sz="1200"/>
              <a:pPr eaLnBrk="1" hangingPunct="1"/>
              <a:t>41</a:t>
            </a:fld>
            <a:endParaRPr lang="en-US" altLang="en-US" sz="1200"/>
          </a:p>
        </p:txBody>
      </p:sp>
      <p:sp>
        <p:nvSpPr>
          <p:cNvPr id="64517" name="Footer Placeholder 5">
            <a:extLst>
              <a:ext uri="{FF2B5EF4-FFF2-40B4-BE49-F238E27FC236}">
                <a16:creationId xmlns:a16="http://schemas.microsoft.com/office/drawing/2014/main" id="{D09051E4-EB72-664C-AD24-1E5A032A6971}"/>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21" name="Text Box 20">
            <a:extLst>
              <a:ext uri="{FF2B5EF4-FFF2-40B4-BE49-F238E27FC236}">
                <a16:creationId xmlns:a16="http://schemas.microsoft.com/office/drawing/2014/main" id="{02C43D4C-6FD9-F54F-BD66-3323620D30D2}"/>
              </a:ext>
            </a:extLst>
          </p:cNvPr>
          <p:cNvSpPr txBox="1">
            <a:spLocks noChangeArrowheads="1"/>
          </p:cNvSpPr>
          <p:nvPr/>
        </p:nvSpPr>
        <p:spPr bwMode="auto">
          <a:xfrm>
            <a:off x="3848100" y="1041400"/>
            <a:ext cx="4830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0099"/>
                </a:solidFill>
                <a:sym typeface="Symbol" pitchFamily="2" charset="2"/>
              </a:rPr>
              <a:t> </a:t>
            </a:r>
            <a:r>
              <a:rPr lang="el-GR" altLang="en-US" sz="1800">
                <a:solidFill>
                  <a:srgbClr val="000099"/>
                </a:solidFill>
                <a:sym typeface="Symbol" pitchFamily="2" charset="2"/>
              </a:rPr>
              <a:t>σ</a:t>
            </a:r>
            <a:r>
              <a:rPr lang="en-US" altLang="en-US" sz="1800">
                <a:solidFill>
                  <a:srgbClr val="000099"/>
                </a:solidFill>
                <a:sym typeface="Symbol" pitchFamily="2" charset="2"/>
              </a:rPr>
              <a:t> = 1 (limited, but constant substitutability)</a:t>
            </a:r>
          </a:p>
        </p:txBody>
      </p:sp>
      <p:grpSp>
        <p:nvGrpSpPr>
          <p:cNvPr id="7" name="Group 26">
            <a:extLst>
              <a:ext uri="{FF2B5EF4-FFF2-40B4-BE49-F238E27FC236}">
                <a16:creationId xmlns:a16="http://schemas.microsoft.com/office/drawing/2014/main" id="{CFF21096-7A3D-6D4B-9267-1DE26397435A}"/>
              </a:ext>
            </a:extLst>
          </p:cNvPr>
          <p:cNvGrpSpPr>
            <a:grpSpLocks/>
          </p:cNvGrpSpPr>
          <p:nvPr/>
        </p:nvGrpSpPr>
        <p:grpSpPr bwMode="auto">
          <a:xfrm>
            <a:off x="877888" y="1279525"/>
            <a:ext cx="4684712" cy="3638550"/>
            <a:chOff x="877146" y="1279679"/>
            <a:chExt cx="4685320" cy="3638015"/>
          </a:xfrm>
        </p:grpSpPr>
        <p:grpSp>
          <p:nvGrpSpPr>
            <p:cNvPr id="64529" name="Group 25">
              <a:extLst>
                <a:ext uri="{FF2B5EF4-FFF2-40B4-BE49-F238E27FC236}">
                  <a16:creationId xmlns:a16="http://schemas.microsoft.com/office/drawing/2014/main" id="{8F9E1CF4-F6DC-1942-806A-B5A6D73882A6}"/>
                </a:ext>
              </a:extLst>
            </p:cNvPr>
            <p:cNvGrpSpPr>
              <a:grpSpLocks/>
            </p:cNvGrpSpPr>
            <p:nvPr/>
          </p:nvGrpSpPr>
          <p:grpSpPr bwMode="auto">
            <a:xfrm>
              <a:off x="1885208" y="4467101"/>
              <a:ext cx="3677258" cy="450593"/>
              <a:chOff x="1885208" y="4467101"/>
              <a:chExt cx="3677258" cy="450593"/>
            </a:xfrm>
          </p:grpSpPr>
          <p:sp>
            <p:nvSpPr>
              <p:cNvPr id="64533" name="Line 4">
                <a:extLst>
                  <a:ext uri="{FF2B5EF4-FFF2-40B4-BE49-F238E27FC236}">
                    <a16:creationId xmlns:a16="http://schemas.microsoft.com/office/drawing/2014/main" id="{2727D278-DECE-9848-B1B6-D94968F3A5AD}"/>
                  </a:ext>
                </a:extLst>
              </p:cNvPr>
              <p:cNvSpPr>
                <a:spLocks noChangeShapeType="1"/>
              </p:cNvSpPr>
              <p:nvPr/>
            </p:nvSpPr>
            <p:spPr bwMode="auto">
              <a:xfrm>
                <a:off x="1885208" y="4467101"/>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4534" name="Text Box 5">
                <a:extLst>
                  <a:ext uri="{FF2B5EF4-FFF2-40B4-BE49-F238E27FC236}">
                    <a16:creationId xmlns:a16="http://schemas.microsoft.com/office/drawing/2014/main" id="{F6D705CC-1B76-074E-88F2-3717ADAA850F}"/>
                  </a:ext>
                </a:extLst>
              </p:cNvPr>
              <p:cNvSpPr txBox="1">
                <a:spLocks noChangeArrowheads="1"/>
              </p:cNvSpPr>
              <p:nvPr/>
            </p:nvSpPr>
            <p:spPr bwMode="auto">
              <a:xfrm>
                <a:off x="4210814" y="4548362"/>
                <a:ext cx="13516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a:t> per period</a:t>
                </a:r>
              </a:p>
            </p:txBody>
          </p:sp>
        </p:grpSp>
        <p:grpSp>
          <p:nvGrpSpPr>
            <p:cNvPr id="64530" name="Group 24">
              <a:extLst>
                <a:ext uri="{FF2B5EF4-FFF2-40B4-BE49-F238E27FC236}">
                  <a16:creationId xmlns:a16="http://schemas.microsoft.com/office/drawing/2014/main" id="{A32992A1-0CE5-3748-9DF8-6D38C89C83D8}"/>
                </a:ext>
              </a:extLst>
            </p:cNvPr>
            <p:cNvGrpSpPr>
              <a:grpSpLocks/>
            </p:cNvGrpSpPr>
            <p:nvPr/>
          </p:nvGrpSpPr>
          <p:grpSpPr bwMode="auto">
            <a:xfrm>
              <a:off x="877146" y="1279679"/>
              <a:ext cx="1402948" cy="3187422"/>
              <a:chOff x="877146" y="1279679"/>
              <a:chExt cx="1402948" cy="3187422"/>
            </a:xfrm>
          </p:grpSpPr>
          <p:sp>
            <p:nvSpPr>
              <p:cNvPr id="64531" name="Line 3">
                <a:extLst>
                  <a:ext uri="{FF2B5EF4-FFF2-40B4-BE49-F238E27FC236}">
                    <a16:creationId xmlns:a16="http://schemas.microsoft.com/office/drawing/2014/main" id="{B749B6C8-CDA5-544E-A125-8AF213167AF6}"/>
                  </a:ext>
                </a:extLst>
              </p:cNvPr>
              <p:cNvSpPr>
                <a:spLocks noChangeShapeType="1"/>
              </p:cNvSpPr>
              <p:nvPr/>
            </p:nvSpPr>
            <p:spPr bwMode="auto">
              <a:xfrm>
                <a:off x="1885208" y="1647701"/>
                <a:ext cx="0" cy="281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4532" name="Text Box 6">
                <a:extLst>
                  <a:ext uri="{FF2B5EF4-FFF2-40B4-BE49-F238E27FC236}">
                    <a16:creationId xmlns:a16="http://schemas.microsoft.com/office/drawing/2014/main" id="{BB93F84C-3A8C-784E-AE27-B3D65F6C9ABE}"/>
                  </a:ext>
                </a:extLst>
              </p:cNvPr>
              <p:cNvSpPr txBox="1">
                <a:spLocks noChangeArrowheads="1"/>
              </p:cNvSpPr>
              <p:nvPr/>
            </p:nvSpPr>
            <p:spPr bwMode="auto">
              <a:xfrm>
                <a:off x="877146" y="1279679"/>
                <a:ext cx="1402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grpSp>
        <p:nvGrpSpPr>
          <p:cNvPr id="10" name="Group 35">
            <a:extLst>
              <a:ext uri="{FF2B5EF4-FFF2-40B4-BE49-F238E27FC236}">
                <a16:creationId xmlns:a16="http://schemas.microsoft.com/office/drawing/2014/main" id="{CC5E5FFF-B6D4-BC43-B085-D21906917C01}"/>
              </a:ext>
            </a:extLst>
          </p:cNvPr>
          <p:cNvGrpSpPr>
            <a:grpSpLocks/>
          </p:cNvGrpSpPr>
          <p:nvPr/>
        </p:nvGrpSpPr>
        <p:grpSpPr bwMode="auto">
          <a:xfrm>
            <a:off x="2419350" y="2257425"/>
            <a:ext cx="2895600" cy="1876425"/>
            <a:chOff x="2418608" y="2257301"/>
            <a:chExt cx="2895600" cy="1876941"/>
          </a:xfrm>
        </p:grpSpPr>
        <p:sp>
          <p:nvSpPr>
            <p:cNvPr id="64527" name="Arc 20">
              <a:extLst>
                <a:ext uri="{FF2B5EF4-FFF2-40B4-BE49-F238E27FC236}">
                  <a16:creationId xmlns:a16="http://schemas.microsoft.com/office/drawing/2014/main" id="{02770624-A1F5-394D-9CD4-E7B6DBD1F40D}"/>
                </a:ext>
              </a:extLst>
            </p:cNvPr>
            <p:cNvSpPr>
              <a:spLocks/>
            </p:cNvSpPr>
            <p:nvPr/>
          </p:nvSpPr>
          <p:spPr bwMode="auto">
            <a:xfrm rot="10800000">
              <a:off x="2418608" y="22573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64528" name="Text Box 22">
              <a:extLst>
                <a:ext uri="{FF2B5EF4-FFF2-40B4-BE49-F238E27FC236}">
                  <a16:creationId xmlns:a16="http://schemas.microsoft.com/office/drawing/2014/main" id="{D28EB158-8115-4F4E-A876-67A1816B1D25}"/>
                </a:ext>
              </a:extLst>
            </p:cNvPr>
            <p:cNvSpPr txBox="1">
              <a:spLocks noChangeArrowheads="1"/>
            </p:cNvSpPr>
            <p:nvPr/>
          </p:nvSpPr>
          <p:spPr bwMode="auto">
            <a:xfrm>
              <a:off x="4323608" y="37649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1</a:t>
              </a:r>
            </a:p>
          </p:txBody>
        </p:sp>
      </p:grpSp>
      <p:grpSp>
        <p:nvGrpSpPr>
          <p:cNvPr id="11" name="Group 39">
            <a:extLst>
              <a:ext uri="{FF2B5EF4-FFF2-40B4-BE49-F238E27FC236}">
                <a16:creationId xmlns:a16="http://schemas.microsoft.com/office/drawing/2014/main" id="{5E7E2A3B-E8D7-724C-B626-F8BB64DAF0A3}"/>
              </a:ext>
            </a:extLst>
          </p:cNvPr>
          <p:cNvGrpSpPr>
            <a:grpSpLocks/>
          </p:cNvGrpSpPr>
          <p:nvPr/>
        </p:nvGrpSpPr>
        <p:grpSpPr bwMode="auto">
          <a:xfrm>
            <a:off x="2800350" y="1952625"/>
            <a:ext cx="2895600" cy="1876425"/>
            <a:chOff x="2799608" y="1952501"/>
            <a:chExt cx="2895600" cy="1876941"/>
          </a:xfrm>
        </p:grpSpPr>
        <p:sp>
          <p:nvSpPr>
            <p:cNvPr id="64525" name="Text Box 12">
              <a:extLst>
                <a:ext uri="{FF2B5EF4-FFF2-40B4-BE49-F238E27FC236}">
                  <a16:creationId xmlns:a16="http://schemas.microsoft.com/office/drawing/2014/main" id="{689279A2-B14E-9749-932F-CCC501F06729}"/>
                </a:ext>
              </a:extLst>
            </p:cNvPr>
            <p:cNvSpPr txBox="1">
              <a:spLocks noChangeArrowheads="1"/>
            </p:cNvSpPr>
            <p:nvPr/>
          </p:nvSpPr>
          <p:spPr bwMode="auto">
            <a:xfrm>
              <a:off x="4704608" y="34601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2</a:t>
              </a:r>
            </a:p>
          </p:txBody>
        </p:sp>
        <p:sp>
          <p:nvSpPr>
            <p:cNvPr id="64526" name="Arc 28">
              <a:extLst>
                <a:ext uri="{FF2B5EF4-FFF2-40B4-BE49-F238E27FC236}">
                  <a16:creationId xmlns:a16="http://schemas.microsoft.com/office/drawing/2014/main" id="{549273CB-6A8F-044F-8339-9FB58AE59A3A}"/>
                </a:ext>
              </a:extLst>
            </p:cNvPr>
            <p:cNvSpPr>
              <a:spLocks/>
            </p:cNvSpPr>
            <p:nvPr/>
          </p:nvSpPr>
          <p:spPr bwMode="auto">
            <a:xfrm rot="10800000">
              <a:off x="2799608" y="19525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grpSp>
        <p:nvGrpSpPr>
          <p:cNvPr id="12" name="Group 43">
            <a:extLst>
              <a:ext uri="{FF2B5EF4-FFF2-40B4-BE49-F238E27FC236}">
                <a16:creationId xmlns:a16="http://schemas.microsoft.com/office/drawing/2014/main" id="{BA5FD0AA-8A63-5D4D-B03E-B481C2FD1D87}"/>
              </a:ext>
            </a:extLst>
          </p:cNvPr>
          <p:cNvGrpSpPr>
            <a:grpSpLocks/>
          </p:cNvGrpSpPr>
          <p:nvPr/>
        </p:nvGrpSpPr>
        <p:grpSpPr bwMode="auto">
          <a:xfrm>
            <a:off x="3181350" y="1647825"/>
            <a:ext cx="2895600" cy="1800225"/>
            <a:chOff x="3180608" y="1647701"/>
            <a:chExt cx="2895600" cy="1800741"/>
          </a:xfrm>
        </p:grpSpPr>
        <p:sp>
          <p:nvSpPr>
            <p:cNvPr id="64523" name="Text Box 10">
              <a:extLst>
                <a:ext uri="{FF2B5EF4-FFF2-40B4-BE49-F238E27FC236}">
                  <a16:creationId xmlns:a16="http://schemas.microsoft.com/office/drawing/2014/main" id="{6A72F6F8-4B77-B746-93B8-BE0B575B995C}"/>
                </a:ext>
              </a:extLst>
            </p:cNvPr>
            <p:cNvSpPr txBox="1">
              <a:spLocks noChangeArrowheads="1"/>
            </p:cNvSpPr>
            <p:nvPr/>
          </p:nvSpPr>
          <p:spPr bwMode="auto">
            <a:xfrm>
              <a:off x="5085608" y="30791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 = 3</a:t>
              </a:r>
            </a:p>
          </p:txBody>
        </p:sp>
        <p:sp>
          <p:nvSpPr>
            <p:cNvPr id="64524" name="Arc 31">
              <a:extLst>
                <a:ext uri="{FF2B5EF4-FFF2-40B4-BE49-F238E27FC236}">
                  <a16:creationId xmlns:a16="http://schemas.microsoft.com/office/drawing/2014/main" id="{CA3E750E-32B7-7649-8F27-F4B86AF2E0DA}"/>
                </a:ext>
              </a:extLst>
            </p:cNvPr>
            <p:cNvSpPr>
              <a:spLocks/>
            </p:cNvSpPr>
            <p:nvPr/>
          </p:nvSpPr>
          <p:spPr bwMode="auto">
            <a:xfrm rot="10800000">
              <a:off x="3180608" y="1647701"/>
              <a:ext cx="1905000" cy="1671638"/>
            </a:xfrm>
            <a:custGeom>
              <a:avLst/>
              <a:gdLst>
                <a:gd name="T0" fmla="*/ 0 w 26006"/>
                <a:gd name="T1" fmla="*/ 2147483647 h 24938"/>
                <a:gd name="T2" fmla="*/ 2147483647 w 26006"/>
                <a:gd name="T3" fmla="*/ 2147483647 h 24938"/>
                <a:gd name="T4" fmla="*/ 2147483647 w 26006"/>
                <a:gd name="T5" fmla="*/ 2147483647 h 24938"/>
                <a:gd name="T6" fmla="*/ 0 60000 65536"/>
                <a:gd name="T7" fmla="*/ 0 60000 65536"/>
                <a:gd name="T8" fmla="*/ 0 60000 65536"/>
                <a:gd name="T9" fmla="*/ 0 w 26006"/>
                <a:gd name="T10" fmla="*/ 0 h 24938"/>
                <a:gd name="T11" fmla="*/ 26006 w 26006"/>
                <a:gd name="T12" fmla="*/ 24938 h 24938"/>
              </a:gdLst>
              <a:ahLst/>
              <a:cxnLst>
                <a:cxn ang="T6">
                  <a:pos x="T0" y="T1"/>
                </a:cxn>
                <a:cxn ang="T7">
                  <a:pos x="T2" y="T3"/>
                </a:cxn>
                <a:cxn ang="T8">
                  <a:pos x="T4" y="T5"/>
                </a:cxn>
              </a:cxnLst>
              <a:rect l="T9" t="T10" r="T11" b="T12"/>
              <a:pathLst>
                <a:path w="26006" h="24938" fill="none" extrusionOk="0">
                  <a:moveTo>
                    <a:pt x="0" y="454"/>
                  </a:moveTo>
                  <a:cubicBezTo>
                    <a:pt x="1449" y="152"/>
                    <a:pt x="2925" y="-1"/>
                    <a:pt x="4406" y="0"/>
                  </a:cubicBezTo>
                  <a:cubicBezTo>
                    <a:pt x="16335" y="0"/>
                    <a:pt x="26006" y="9670"/>
                    <a:pt x="26006" y="21600"/>
                  </a:cubicBezTo>
                  <a:cubicBezTo>
                    <a:pt x="26006" y="22717"/>
                    <a:pt x="25919" y="23833"/>
                    <a:pt x="25746" y="24937"/>
                  </a:cubicBezTo>
                </a:path>
                <a:path w="26006" h="24938" stroke="0" extrusionOk="0">
                  <a:moveTo>
                    <a:pt x="0" y="454"/>
                  </a:moveTo>
                  <a:cubicBezTo>
                    <a:pt x="1449" y="152"/>
                    <a:pt x="2925" y="-1"/>
                    <a:pt x="4406" y="0"/>
                  </a:cubicBezTo>
                  <a:cubicBezTo>
                    <a:pt x="16335" y="0"/>
                    <a:pt x="26006" y="9670"/>
                    <a:pt x="26006" y="21600"/>
                  </a:cubicBezTo>
                  <a:cubicBezTo>
                    <a:pt x="26006" y="22717"/>
                    <a:pt x="25919" y="23833"/>
                    <a:pt x="25746" y="24937"/>
                  </a:cubicBezTo>
                  <a:lnTo>
                    <a:pt x="4406" y="21600"/>
                  </a:lnTo>
                  <a:lnTo>
                    <a:pt x="0" y="454"/>
                  </a:lnTo>
                  <a:close/>
                </a:path>
              </a:pathLst>
            </a:custGeom>
            <a:noFill/>
            <a:ln w="28575">
              <a:solidFill>
                <a:srgbClr val="177B2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left)">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1C5F00B4-62F8-0C4E-9198-47684C8FC51B}"/>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CES Production Function</a:t>
            </a:r>
          </a:p>
        </p:txBody>
      </p:sp>
      <p:sp>
        <p:nvSpPr>
          <p:cNvPr id="66562" name="Rectangle 3">
            <a:extLst>
              <a:ext uri="{FF2B5EF4-FFF2-40B4-BE49-F238E27FC236}">
                <a16:creationId xmlns:a16="http://schemas.microsoft.com/office/drawing/2014/main" id="{09D65A9D-7765-EE4E-B88D-82B3E066CD2C}"/>
              </a:ext>
            </a:extLst>
          </p:cNvPr>
          <p:cNvSpPr>
            <a:spLocks noGrp="1" noChangeArrowheads="1"/>
          </p:cNvSpPr>
          <p:nvPr>
            <p:ph idx="1"/>
          </p:nvPr>
        </p:nvSpPr>
        <p:spPr/>
        <p:txBody>
          <a:bodyPr/>
          <a:lstStyle/>
          <a:p>
            <a:r>
              <a:rPr lang="en-US" altLang="en-US">
                <a:ea typeface="ＭＳ Ｐゴシック" panose="020B0600070205080204" pitchFamily="34" charset="-128"/>
              </a:rPr>
              <a:t>CES production function (</a:t>
            </a:r>
            <a:r>
              <a:rPr lang="en-US" altLang="en-US">
                <a:ea typeface="ＭＳ Ｐゴシック" panose="020B0600070205080204" pitchFamily="34" charset="-128"/>
                <a:sym typeface="Symbol" pitchFamily="2" charset="2"/>
              </a:rPr>
              <a:t>σ= 1/(1-ρ)</a:t>
            </a:r>
            <a:r>
              <a:rPr lang="en-US" altLang="en-US">
                <a:ea typeface="ＭＳ Ｐゴシック" panose="020B0600070205080204" pitchFamily="34" charset="-128"/>
              </a:rPr>
              <a:t>):</a:t>
            </a:r>
          </a:p>
          <a:p>
            <a:endParaRPr lang="en-US" altLang="en-US">
              <a:ea typeface="ＭＳ Ｐゴシック" panose="020B0600070205080204" pitchFamily="34" charset="-128"/>
            </a:endParaRPr>
          </a:p>
          <a:p>
            <a:pPr algn="ctr">
              <a:buFontTx/>
              <a:buNone/>
            </a:pPr>
            <a:r>
              <a:rPr lang="en-US" altLang="en-US" sz="3200" i="1">
                <a:solidFill>
                  <a:srgbClr val="FF0000"/>
                </a:solidFill>
                <a:ea typeface="ＭＳ Ｐゴシック" panose="020B0600070205080204" pitchFamily="34" charset="-128"/>
              </a:rPr>
              <a:t>q</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f</a:t>
            </a:r>
            <a:r>
              <a:rPr lang="en-US" altLang="en-US" sz="3200">
                <a:solidFill>
                  <a:srgbClr val="FF0000"/>
                </a:solidFill>
                <a:ea typeface="ＭＳ Ｐゴシック" panose="020B0600070205080204" pitchFamily="34" charset="-128"/>
              </a:rPr>
              <a:t>(</a:t>
            </a:r>
            <a:r>
              <a:rPr lang="en-US" altLang="en-US" sz="3200" i="1">
                <a:solidFill>
                  <a:srgbClr val="FF0000"/>
                </a:solidFill>
                <a:ea typeface="ＭＳ Ｐゴシック" panose="020B0600070205080204" pitchFamily="34" charset="-128"/>
              </a:rPr>
              <a:t>k</a:t>
            </a:r>
            <a:r>
              <a:rPr lang="en-US" altLang="en-US" sz="3200">
                <a:solidFill>
                  <a:srgbClr val="FF0000"/>
                </a:solidFill>
                <a:ea typeface="ＭＳ Ｐゴシック" panose="020B0600070205080204" pitchFamily="34" charset="-128"/>
              </a:rPr>
              <a:t>,</a:t>
            </a:r>
            <a:r>
              <a:rPr lang="en-US" altLang="en-US" sz="3200" i="1">
                <a:solidFill>
                  <a:srgbClr val="FF0000"/>
                </a:solidFill>
                <a:latin typeface="Times New Roman" panose="02020603050405020304" pitchFamily="18" charset="0"/>
                <a:ea typeface="ＭＳ Ｐゴシック" panose="020B0600070205080204" pitchFamily="34" charset="-128"/>
              </a:rPr>
              <a:t>l</a:t>
            </a:r>
            <a:r>
              <a:rPr lang="en-US" altLang="en-US" sz="3200">
                <a:solidFill>
                  <a:srgbClr val="FF0000"/>
                </a:solidFill>
                <a:ea typeface="ＭＳ Ｐゴシック" panose="020B0600070205080204" pitchFamily="34" charset="-128"/>
              </a:rPr>
              <a:t>) = [</a:t>
            </a:r>
            <a:r>
              <a:rPr lang="en-US" altLang="en-US" sz="3200" i="1">
                <a:solidFill>
                  <a:srgbClr val="FF0000"/>
                </a:solidFill>
                <a:ea typeface="ＭＳ Ｐゴシック" panose="020B0600070205080204" pitchFamily="34" charset="-128"/>
              </a:rPr>
              <a:t>αk</a:t>
            </a:r>
            <a:r>
              <a:rPr lang="en-US" altLang="en-US" sz="3200" baseline="30000">
                <a:solidFill>
                  <a:srgbClr val="FF0000"/>
                </a:solidFill>
                <a:ea typeface="ＭＳ Ｐゴシック" panose="020B0600070205080204" pitchFamily="34" charset="-128"/>
                <a:sym typeface="Symbol" pitchFamily="2" charset="2"/>
              </a:rPr>
              <a:t>ρ</a:t>
            </a:r>
            <a:r>
              <a:rPr lang="en-US" altLang="en-US" sz="3200">
                <a:solidFill>
                  <a:srgbClr val="FF0000"/>
                </a:solidFill>
                <a:ea typeface="ＭＳ Ｐゴシック" panose="020B0600070205080204" pitchFamily="34" charset="-128"/>
                <a:sym typeface="Symbol" pitchFamily="2" charset="2"/>
              </a:rPr>
              <a:t>+ </a:t>
            </a:r>
            <a:r>
              <a:rPr lang="en-US" altLang="en-US" sz="3200" i="1">
                <a:solidFill>
                  <a:srgbClr val="FF0000"/>
                </a:solidFill>
                <a:ea typeface="ＭＳ Ｐゴシック" panose="020B0600070205080204" pitchFamily="34" charset="-128"/>
                <a:sym typeface="Symbol" pitchFamily="2" charset="2"/>
              </a:rPr>
              <a:t>(1-α)</a:t>
            </a:r>
            <a:r>
              <a:rPr lang="en-US" altLang="en-US" sz="3200" i="1">
                <a:solidFill>
                  <a:srgbClr val="FF0000"/>
                </a:solidFill>
                <a:latin typeface="Times New Roman" panose="02020603050405020304" pitchFamily="18" charset="0"/>
                <a:ea typeface="ＭＳ Ｐゴシック" panose="020B0600070205080204" pitchFamily="34" charset="-128"/>
                <a:sym typeface="Symbol" pitchFamily="2" charset="2"/>
              </a:rPr>
              <a:t>l</a:t>
            </a:r>
            <a:r>
              <a:rPr lang="en-US" altLang="en-US" sz="3200" baseline="30000">
                <a:solidFill>
                  <a:srgbClr val="FF0000"/>
                </a:solidFill>
                <a:ea typeface="ＭＳ Ｐゴシック" panose="020B0600070205080204" pitchFamily="34" charset="-128"/>
                <a:sym typeface="Symbol" pitchFamily="2" charset="2"/>
              </a:rPr>
              <a:t>ρ</a:t>
            </a:r>
            <a:r>
              <a:rPr lang="en-US" altLang="en-US" sz="3200">
                <a:solidFill>
                  <a:srgbClr val="FF0000"/>
                </a:solidFill>
                <a:ea typeface="ＭＳ Ｐゴシック" panose="020B0600070205080204" pitchFamily="34" charset="-128"/>
                <a:sym typeface="Symbol" pitchFamily="2" charset="2"/>
              </a:rPr>
              <a:t>]</a:t>
            </a:r>
            <a:r>
              <a:rPr lang="en-US" altLang="en-US" sz="3200" baseline="30000">
                <a:solidFill>
                  <a:srgbClr val="FF0000"/>
                </a:solidFill>
                <a:ea typeface="ＭＳ Ｐゴシック" panose="020B0600070205080204" pitchFamily="34" charset="-128"/>
                <a:sym typeface="Symbol" pitchFamily="2" charset="2"/>
              </a:rPr>
              <a:t> γ</a:t>
            </a:r>
            <a:r>
              <a:rPr lang="en-US" altLang="en-US" sz="3200" baseline="30000">
                <a:solidFill>
                  <a:srgbClr val="FF0000"/>
                </a:solidFill>
                <a:ea typeface="ＭＳ Ｐゴシック" panose="020B0600070205080204" pitchFamily="34" charset="-128"/>
                <a:sym typeface="MT Symbol" pitchFamily="18" charset="2"/>
              </a:rPr>
              <a:t>/ρ  </a:t>
            </a:r>
            <a:r>
              <a:rPr lang="en-US" altLang="en-US" sz="3200">
                <a:solidFill>
                  <a:srgbClr val="FF0000"/>
                </a:solidFill>
                <a:ea typeface="ＭＳ Ｐゴシック" panose="020B0600070205080204" pitchFamily="34" charset="-128"/>
                <a:sym typeface="Symbol" pitchFamily="2" charset="2"/>
              </a:rPr>
              <a:t>  ρ≤</a:t>
            </a:r>
            <a:r>
              <a:rPr lang="en-US" altLang="en-US" sz="3200">
                <a:solidFill>
                  <a:srgbClr val="FF0000"/>
                </a:solidFill>
                <a:ea typeface="ＭＳ Ｐゴシック" panose="020B0600070205080204" pitchFamily="34" charset="-128"/>
                <a:sym typeface="MT Symbol" pitchFamily="18" charset="2"/>
              </a:rPr>
              <a:t>1, </a:t>
            </a:r>
            <a:r>
              <a:rPr lang="en-US" altLang="en-US" sz="3200">
                <a:solidFill>
                  <a:srgbClr val="FF0000"/>
                </a:solidFill>
                <a:ea typeface="ＭＳ Ｐゴシック" panose="020B0600070205080204" pitchFamily="34" charset="-128"/>
                <a:sym typeface="Symbol" pitchFamily="2" charset="2"/>
              </a:rPr>
              <a:t>ρ≠0, γ</a:t>
            </a:r>
            <a:r>
              <a:rPr lang="en-US" altLang="en-US" sz="3200">
                <a:solidFill>
                  <a:srgbClr val="FF0000"/>
                </a:solidFill>
                <a:ea typeface="ＭＳ Ｐゴシック" panose="020B0600070205080204" pitchFamily="34" charset="-128"/>
                <a:sym typeface="MT Symbol" pitchFamily="18" charset="2"/>
              </a:rPr>
              <a:t>&gt; 0</a:t>
            </a:r>
          </a:p>
          <a:p>
            <a:pPr algn="ctr">
              <a:buFontTx/>
              <a:buNone/>
            </a:pPr>
            <a:endParaRPr lang="en-US" altLang="en-US" sz="3200">
              <a:solidFill>
                <a:srgbClr val="FF0000"/>
              </a:solidFill>
              <a:ea typeface="ＭＳ Ｐゴシック" panose="020B0600070205080204" pitchFamily="34" charset="-128"/>
              <a:sym typeface="MT Symbol" pitchFamily="18" charset="2"/>
            </a:endParaRPr>
          </a:p>
          <a:p>
            <a:pPr lvl="1"/>
            <a:r>
              <a:rPr lang="en-US" altLang="en-US">
                <a:ea typeface="ＭＳ Ｐゴシック" panose="020B0600070205080204" pitchFamily="34" charset="-128"/>
                <a:sym typeface="Symbol" pitchFamily="2" charset="2"/>
              </a:rPr>
              <a:t>γ</a:t>
            </a:r>
            <a:r>
              <a:rPr lang="en-US" altLang="en-US">
                <a:ea typeface="ＭＳ Ｐゴシック" panose="020B0600070205080204" pitchFamily="34" charset="-128"/>
                <a:sym typeface="MT Symbol" pitchFamily="18" charset="2"/>
              </a:rPr>
              <a:t>&gt; 1 </a:t>
            </a:r>
            <a:r>
              <a:rPr lang="en-US" altLang="en-US">
                <a:ea typeface="ＭＳ Ｐゴシック" panose="020B0600070205080204" pitchFamily="34" charset="-128"/>
                <a:sym typeface="Symbol" pitchFamily="2" charset="2"/>
              </a:rPr>
              <a:t>increasing returns to scale</a:t>
            </a:r>
          </a:p>
          <a:p>
            <a:pPr lvl="1"/>
            <a:r>
              <a:rPr lang="en-US" altLang="en-US">
                <a:ea typeface="ＭＳ Ｐゴシック" panose="020B0600070205080204" pitchFamily="34" charset="-128"/>
                <a:sym typeface="Symbol" pitchFamily="2" charset="2"/>
              </a:rPr>
              <a:t>γ</a:t>
            </a:r>
            <a:r>
              <a:rPr lang="en-US" altLang="en-US">
                <a:ea typeface="ＭＳ Ｐゴシック" panose="020B0600070205080204" pitchFamily="34" charset="-128"/>
                <a:sym typeface="MT Symbol" pitchFamily="18" charset="2"/>
              </a:rPr>
              <a:t>&lt; 1 </a:t>
            </a:r>
            <a:r>
              <a:rPr lang="en-US" altLang="en-US">
                <a:ea typeface="ＭＳ Ｐゴシック" panose="020B0600070205080204" pitchFamily="34" charset="-128"/>
                <a:sym typeface="Symbol" pitchFamily="2" charset="2"/>
              </a:rPr>
              <a:t>decreasing returns to scale</a:t>
            </a:r>
          </a:p>
          <a:p>
            <a:pPr lvl="1"/>
            <a:endParaRPr lang="en-US" altLang="en-US">
              <a:ea typeface="ＭＳ Ｐゴシック" panose="020B0600070205080204" pitchFamily="34" charset="-128"/>
              <a:sym typeface="Symbol" pitchFamily="2" charset="2"/>
            </a:endParaRPr>
          </a:p>
          <a:p>
            <a:pPr lvl="1"/>
            <a:r>
              <a:rPr lang="en-US" altLang="en-US">
                <a:ea typeface="ＭＳ Ｐゴシック" panose="020B0600070205080204" pitchFamily="34" charset="-128"/>
                <a:sym typeface="Symbol" pitchFamily="2" charset="2"/>
              </a:rPr>
              <a:t>For this production function, </a:t>
            </a:r>
            <a:r>
              <a:rPr lang="en-US" altLang="en-US" sz="2800">
                <a:solidFill>
                  <a:srgbClr val="FF0000"/>
                </a:solidFill>
                <a:ea typeface="ＭＳ Ｐゴシック" panose="020B0600070205080204" pitchFamily="34" charset="-128"/>
                <a:sym typeface="Symbol" pitchFamily="2" charset="2"/>
              </a:rPr>
              <a:t>σ= 1/(1-ρ)</a:t>
            </a:r>
          </a:p>
          <a:p>
            <a:pPr lvl="2"/>
            <a:r>
              <a:rPr lang="en-US" altLang="en-US">
                <a:ea typeface="ＭＳ Ｐゴシック" panose="020B0600070205080204" pitchFamily="34" charset="-128"/>
                <a:sym typeface="Symbol" pitchFamily="2" charset="2"/>
              </a:rPr>
              <a:t>ρ= 1  linear production function</a:t>
            </a:r>
          </a:p>
          <a:p>
            <a:pPr lvl="2"/>
            <a:r>
              <a:rPr lang="en-US" altLang="en-US">
                <a:ea typeface="ＭＳ Ｐゴシック" panose="020B0600070205080204" pitchFamily="34" charset="-128"/>
                <a:sym typeface="Symbol" pitchFamily="2" charset="2"/>
              </a:rPr>
              <a:t>ρ= -∞ fixed proportions production function</a:t>
            </a:r>
          </a:p>
          <a:p>
            <a:pPr lvl="2"/>
            <a:r>
              <a:rPr lang="en-US" altLang="en-US">
                <a:ea typeface="ＭＳ Ｐゴシック" panose="020B0600070205080204" pitchFamily="34" charset="-128"/>
                <a:sym typeface="Symbol" pitchFamily="2" charset="2"/>
              </a:rPr>
              <a:t>ρ= 0  Cobb-Douglas production function </a:t>
            </a:r>
            <a:r>
              <a:rPr lang="en-US" altLang="en-US">
                <a:solidFill>
                  <a:srgbClr val="FF0000"/>
                </a:solidFill>
                <a:ea typeface="ＭＳ Ｐゴシック" panose="020B0600070205080204" pitchFamily="34" charset="-128"/>
                <a:sym typeface="Symbol" pitchFamily="2" charset="2"/>
              </a:rPr>
              <a:t>(show!)</a:t>
            </a:r>
          </a:p>
        </p:txBody>
      </p:sp>
      <p:sp>
        <p:nvSpPr>
          <p:cNvPr id="66563" name="Slide Number Placeholder 3">
            <a:extLst>
              <a:ext uri="{FF2B5EF4-FFF2-40B4-BE49-F238E27FC236}">
                <a16:creationId xmlns:a16="http://schemas.microsoft.com/office/drawing/2014/main" id="{278355C0-99B0-9E4D-B5EF-39ACADF9A98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15263914-7AE8-104F-9356-04711941A51E}" type="slidenum">
              <a:rPr lang="en-US" altLang="en-US" sz="1200"/>
              <a:pPr eaLnBrk="1" hangingPunct="1"/>
              <a:t>42</a:t>
            </a:fld>
            <a:endParaRPr lang="en-US" altLang="en-US" sz="1200"/>
          </a:p>
        </p:txBody>
      </p:sp>
      <p:sp>
        <p:nvSpPr>
          <p:cNvPr id="66564" name="Footer Placeholder 4">
            <a:extLst>
              <a:ext uri="{FF2B5EF4-FFF2-40B4-BE49-F238E27FC236}">
                <a16:creationId xmlns:a16="http://schemas.microsoft.com/office/drawing/2014/main" id="{395512A2-AC12-3F44-90CC-131B16BFF85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FDECD672-083F-F34E-8AF5-9509F5623D64}"/>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Technical Progress</a:t>
            </a:r>
          </a:p>
        </p:txBody>
      </p:sp>
      <p:sp>
        <p:nvSpPr>
          <p:cNvPr id="67586" name="Rectangle 3">
            <a:extLst>
              <a:ext uri="{FF2B5EF4-FFF2-40B4-BE49-F238E27FC236}">
                <a16:creationId xmlns:a16="http://schemas.microsoft.com/office/drawing/2014/main" id="{B8F32374-218A-B940-9F23-BFB275B36681}"/>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Methods of production change over time</a:t>
            </a:r>
          </a:p>
          <a:p>
            <a:endParaRPr lang="en-US" altLang="en-US">
              <a:ea typeface="ＭＳ Ｐゴシック" panose="020B0600070205080204" pitchFamily="34" charset="-128"/>
            </a:endParaRPr>
          </a:p>
          <a:p>
            <a:pPr lvl="1"/>
            <a:r>
              <a:rPr lang="en-US" altLang="en-US">
                <a:ea typeface="ＭＳ Ｐゴシック" panose="020B0600070205080204" pitchFamily="34" charset="-128"/>
              </a:rPr>
              <a:t>Following the development of superior production techniques</a:t>
            </a:r>
          </a:p>
          <a:p>
            <a:pPr lvl="1"/>
            <a:endParaRPr lang="en-US" altLang="en-US">
              <a:ea typeface="ＭＳ Ｐゴシック" panose="020B0600070205080204" pitchFamily="34" charset="-128"/>
            </a:endParaRPr>
          </a:p>
          <a:p>
            <a:pPr lvl="2"/>
            <a:r>
              <a:rPr lang="en-US" altLang="en-US">
                <a:ea typeface="ＭＳ Ｐゴシック" panose="020B0600070205080204" pitchFamily="34" charset="-128"/>
              </a:rPr>
              <a:t>The same level of output can be produced with fewer inputs</a:t>
            </a:r>
          </a:p>
          <a:p>
            <a:pPr lvl="2"/>
            <a:endParaRPr lang="en-US" altLang="en-US">
              <a:ea typeface="ＭＳ Ｐゴシック" panose="020B0600070205080204" pitchFamily="34" charset="-128"/>
            </a:endParaRPr>
          </a:p>
          <a:p>
            <a:pPr lvl="2"/>
            <a:r>
              <a:rPr lang="en-US" altLang="en-US">
                <a:ea typeface="ＭＳ Ｐゴシック" panose="020B0600070205080204" pitchFamily="34" charset="-128"/>
              </a:rPr>
              <a:t>The isoquant shifts towards origin</a:t>
            </a:r>
          </a:p>
        </p:txBody>
      </p:sp>
      <p:sp>
        <p:nvSpPr>
          <p:cNvPr id="67587" name="Slide Number Placeholder 3">
            <a:extLst>
              <a:ext uri="{FF2B5EF4-FFF2-40B4-BE49-F238E27FC236}">
                <a16:creationId xmlns:a16="http://schemas.microsoft.com/office/drawing/2014/main" id="{8369947D-2617-DD47-8B8A-1DF61C7BF7F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75801985-C978-F048-AB2A-53A6A7741DC2}" type="slidenum">
              <a:rPr lang="en-US" altLang="en-US" sz="1200"/>
              <a:pPr eaLnBrk="1" hangingPunct="1"/>
              <a:t>43</a:t>
            </a:fld>
            <a:endParaRPr lang="en-US" altLang="en-US" sz="1200"/>
          </a:p>
        </p:txBody>
      </p:sp>
      <p:sp>
        <p:nvSpPr>
          <p:cNvPr id="67588" name="Footer Placeholder 4">
            <a:extLst>
              <a:ext uri="{FF2B5EF4-FFF2-40B4-BE49-F238E27FC236}">
                <a16:creationId xmlns:a16="http://schemas.microsoft.com/office/drawing/2014/main" id="{42D18CB4-3F35-8F47-9CBA-39517CCA7A0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374677C3-5F4A-A64D-949D-AC6120BBDD00}"/>
              </a:ext>
            </a:extLst>
          </p:cNvPr>
          <p:cNvSpPr>
            <a:spLocks noGrp="1"/>
          </p:cNvSpPr>
          <p:nvPr>
            <p:ph type="title"/>
          </p:nvPr>
        </p:nvSpPr>
        <p:spPr bwMode="auto">
          <a:xfrm>
            <a:off x="1876425" y="-106363"/>
            <a:ext cx="1887538"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9.5</a:t>
            </a:r>
          </a:p>
        </p:txBody>
      </p:sp>
      <p:sp>
        <p:nvSpPr>
          <p:cNvPr id="68610" name="Text Placeholder 2">
            <a:extLst>
              <a:ext uri="{FF2B5EF4-FFF2-40B4-BE49-F238E27FC236}">
                <a16:creationId xmlns:a16="http://schemas.microsoft.com/office/drawing/2014/main" id="{3078CBCC-F87E-AF47-8D16-33F4573106FB}"/>
              </a:ext>
            </a:extLst>
          </p:cNvPr>
          <p:cNvSpPr>
            <a:spLocks noGrp="1"/>
          </p:cNvSpPr>
          <p:nvPr>
            <p:ph type="body" sz="quarter" idx="12"/>
          </p:nvPr>
        </p:nvSpPr>
        <p:spPr>
          <a:xfrm>
            <a:off x="344488" y="261938"/>
            <a:ext cx="8799512" cy="342900"/>
          </a:xfrm>
        </p:spPr>
        <p:txBody>
          <a:bodyPr/>
          <a:lstStyle/>
          <a:p>
            <a:pPr>
              <a:spcBef>
                <a:spcPct val="0"/>
              </a:spcBef>
            </a:pPr>
            <a:r>
              <a:rPr lang="en-US" altLang="en-US">
                <a:ea typeface="ＭＳ Ｐゴシック" panose="020B0600070205080204" pitchFamily="34" charset="-128"/>
              </a:rPr>
              <a:t>Technical Progress</a:t>
            </a:r>
          </a:p>
        </p:txBody>
      </p:sp>
      <p:sp>
        <p:nvSpPr>
          <p:cNvPr id="4" name="Text Placeholder 3">
            <a:extLst>
              <a:ext uri="{FF2B5EF4-FFF2-40B4-BE49-F238E27FC236}">
                <a16:creationId xmlns:a16="http://schemas.microsoft.com/office/drawing/2014/main" id="{03B3596F-FCFC-3745-90A3-1D1E32D32848}"/>
              </a:ext>
            </a:extLst>
          </p:cNvPr>
          <p:cNvSpPr>
            <a:spLocks noGrp="1"/>
          </p:cNvSpPr>
          <p:nvPr>
            <p:ph type="body" sz="quarter" idx="15"/>
          </p:nvPr>
        </p:nvSpPr>
        <p:spPr>
          <a:xfrm>
            <a:off x="307975" y="5092700"/>
            <a:ext cx="8550275" cy="1379538"/>
          </a:xfrm>
        </p:spPr>
        <p:txBody>
          <a:bodyPr/>
          <a:lstStyle/>
          <a:p>
            <a:pPr>
              <a:spcBef>
                <a:spcPct val="0"/>
              </a:spcBef>
            </a:pPr>
            <a:r>
              <a:rPr lang="en-US" altLang="en-US">
                <a:ea typeface="ＭＳ Ｐゴシック" panose="020B0600070205080204" pitchFamily="34" charset="-128"/>
              </a:rPr>
              <a:t>Technical progress shifts the </a:t>
            </a:r>
            <a:r>
              <a:rPr lang="en-US" altLang="en-US" i="1">
                <a:ea typeface="ＭＳ Ｐゴシック" panose="020B0600070205080204" pitchFamily="34" charset="-128"/>
              </a:rPr>
              <a:t>q</a:t>
            </a:r>
            <a:r>
              <a:rPr lang="en-US" altLang="en-US" i="1" baseline="-25000">
                <a:ea typeface="ＭＳ Ｐゴシック" panose="020B0600070205080204" pitchFamily="34" charset="-128"/>
              </a:rPr>
              <a:t>0</a:t>
            </a:r>
            <a:r>
              <a:rPr lang="en-US" altLang="en-US">
                <a:ea typeface="ＭＳ Ｐゴシック" panose="020B0600070205080204" pitchFamily="34" charset="-128"/>
              </a:rPr>
              <a:t> isoquant towards the origin. The new </a:t>
            </a:r>
            <a:r>
              <a:rPr lang="en-US" altLang="en-US" i="1">
                <a:ea typeface="ＭＳ Ｐゴシック" panose="020B0600070205080204" pitchFamily="34" charset="-128"/>
              </a:rPr>
              <a:t>q</a:t>
            </a:r>
            <a:r>
              <a:rPr lang="en-US" altLang="en-US" i="1" baseline="-25000">
                <a:ea typeface="ＭＳ Ｐゴシック" panose="020B0600070205080204" pitchFamily="34" charset="-128"/>
              </a:rPr>
              <a:t>0</a:t>
            </a:r>
            <a:r>
              <a:rPr lang="en-US" altLang="en-US">
                <a:ea typeface="ＭＳ Ｐゴシック" panose="020B0600070205080204" pitchFamily="34" charset="-128"/>
              </a:rPr>
              <a:t> isoquant, </a:t>
            </a:r>
            <a:r>
              <a:rPr lang="en-US" altLang="en-US" i="1">
                <a:ea typeface="ＭＳ Ｐゴシック" panose="020B0600070205080204" pitchFamily="34" charset="-128"/>
              </a:rPr>
              <a:t>q</a:t>
            </a:r>
            <a:r>
              <a:rPr lang="ja-JP" altLang="en-US" i="1">
                <a:ea typeface="ＭＳ Ｐゴシック" panose="020B0600070205080204" pitchFamily="34" charset="-128"/>
              </a:rPr>
              <a:t>’</a:t>
            </a:r>
            <a:r>
              <a:rPr lang="en-US" altLang="ja-JP" i="1" baseline="-25000">
                <a:ea typeface="ＭＳ Ｐゴシック" panose="020B0600070205080204" pitchFamily="34" charset="-128"/>
              </a:rPr>
              <a:t>0</a:t>
            </a:r>
            <a:r>
              <a:rPr lang="en-US" altLang="ja-JP">
                <a:ea typeface="ＭＳ Ｐゴシック" panose="020B0600070205080204" pitchFamily="34" charset="-128"/>
              </a:rPr>
              <a:t>, shows that a given level of output can now be produced with less input. For example, with </a:t>
            </a:r>
            <a:r>
              <a:rPr lang="en-US" altLang="ja-JP" i="1">
                <a:ea typeface="ＭＳ Ｐゴシック" panose="020B0600070205080204" pitchFamily="34" charset="-128"/>
              </a:rPr>
              <a:t>k</a:t>
            </a:r>
            <a:r>
              <a:rPr lang="en-US" altLang="ja-JP" i="1" baseline="-25000">
                <a:ea typeface="ＭＳ Ｐゴシック" panose="020B0600070205080204" pitchFamily="34" charset="-128"/>
              </a:rPr>
              <a:t>1</a:t>
            </a:r>
            <a:r>
              <a:rPr lang="en-US" altLang="ja-JP">
                <a:ea typeface="ＭＳ Ｐゴシック" panose="020B0600070205080204" pitchFamily="34" charset="-128"/>
              </a:rPr>
              <a:t> units of capital it now only takes </a:t>
            </a:r>
            <a:r>
              <a:rPr lang="en-US" altLang="ja-JP" i="1">
                <a:ea typeface="ＭＳ Ｐゴシック" panose="020B0600070205080204" pitchFamily="34" charset="-128"/>
              </a:rPr>
              <a:t>l</a:t>
            </a:r>
            <a:r>
              <a:rPr lang="en-US" altLang="ja-JP" i="1" baseline="-25000">
                <a:ea typeface="ＭＳ Ｐゴシック" panose="020B0600070205080204" pitchFamily="34" charset="-128"/>
              </a:rPr>
              <a:t>1</a:t>
            </a:r>
            <a:r>
              <a:rPr lang="en-US" altLang="ja-JP">
                <a:ea typeface="ＭＳ Ｐゴシック" panose="020B0600070205080204" pitchFamily="34" charset="-128"/>
              </a:rPr>
              <a:t> units of labor to produce </a:t>
            </a:r>
            <a:r>
              <a:rPr lang="en-US" altLang="ja-JP" i="1">
                <a:ea typeface="ＭＳ Ｐゴシック" panose="020B0600070205080204" pitchFamily="34" charset="-128"/>
              </a:rPr>
              <a:t>q</a:t>
            </a:r>
            <a:r>
              <a:rPr lang="en-US" altLang="ja-JP" i="1" baseline="-25000">
                <a:ea typeface="ＭＳ Ｐゴシック" panose="020B0600070205080204" pitchFamily="34" charset="-128"/>
              </a:rPr>
              <a:t>0</a:t>
            </a:r>
            <a:r>
              <a:rPr lang="en-US" altLang="ja-JP">
                <a:ea typeface="ＭＳ Ｐゴシック" panose="020B0600070205080204" pitchFamily="34" charset="-128"/>
              </a:rPr>
              <a:t>, whereas before the technical advance it took </a:t>
            </a:r>
            <a:r>
              <a:rPr lang="en-US" altLang="ja-JP" i="1">
                <a:ea typeface="ＭＳ Ｐゴシック" panose="020B0600070205080204" pitchFamily="34" charset="-128"/>
              </a:rPr>
              <a:t>l</a:t>
            </a:r>
            <a:r>
              <a:rPr lang="en-US" altLang="ja-JP" i="1" baseline="-25000">
                <a:ea typeface="ＭＳ Ｐゴシック" panose="020B0600070205080204" pitchFamily="34" charset="-128"/>
              </a:rPr>
              <a:t>2</a:t>
            </a:r>
            <a:r>
              <a:rPr lang="en-US" altLang="ja-JP">
                <a:ea typeface="ＭＳ Ｐゴシック" panose="020B0600070205080204" pitchFamily="34" charset="-128"/>
              </a:rPr>
              <a:t> units of labor.</a:t>
            </a:r>
            <a:endParaRPr lang="en-US" altLang="en-US">
              <a:ea typeface="ＭＳ Ｐゴシック" panose="020B0600070205080204" pitchFamily="34" charset="-128"/>
            </a:endParaRPr>
          </a:p>
        </p:txBody>
      </p:sp>
      <p:sp>
        <p:nvSpPr>
          <p:cNvPr id="68612" name="Slide Number Placeholder 4">
            <a:extLst>
              <a:ext uri="{FF2B5EF4-FFF2-40B4-BE49-F238E27FC236}">
                <a16:creationId xmlns:a16="http://schemas.microsoft.com/office/drawing/2014/main" id="{08F01531-4F56-3F46-9D59-06C82F839F8E}"/>
              </a:ext>
            </a:extLst>
          </p:cNvPr>
          <p:cNvSpPr>
            <a:spLocks noGrp="1"/>
          </p:cNvSpPr>
          <p:nvPr>
            <p:ph type="sldNum"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A27FC20F-D534-F343-9E29-BA82D86111FD}" type="slidenum">
              <a:rPr lang="en-US" altLang="en-US" sz="1200"/>
              <a:pPr eaLnBrk="1" hangingPunct="1"/>
              <a:t>44</a:t>
            </a:fld>
            <a:endParaRPr lang="en-US" altLang="en-US" sz="1200"/>
          </a:p>
        </p:txBody>
      </p:sp>
      <p:sp>
        <p:nvSpPr>
          <p:cNvPr id="68613" name="Footer Placeholder 5">
            <a:extLst>
              <a:ext uri="{FF2B5EF4-FFF2-40B4-BE49-F238E27FC236}">
                <a16:creationId xmlns:a16="http://schemas.microsoft.com/office/drawing/2014/main" id="{DA616AE0-FAC6-5449-B20C-3E61BC6C11F5}"/>
              </a:ext>
            </a:extLst>
          </p:cNvPr>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pSp>
        <p:nvGrpSpPr>
          <p:cNvPr id="7" name="Group 6">
            <a:extLst>
              <a:ext uri="{FF2B5EF4-FFF2-40B4-BE49-F238E27FC236}">
                <a16:creationId xmlns:a16="http://schemas.microsoft.com/office/drawing/2014/main" id="{4570771B-E600-BA40-93CD-BD57E99CE830}"/>
              </a:ext>
            </a:extLst>
          </p:cNvPr>
          <p:cNvGrpSpPr>
            <a:grpSpLocks/>
          </p:cNvGrpSpPr>
          <p:nvPr/>
        </p:nvGrpSpPr>
        <p:grpSpPr bwMode="auto">
          <a:xfrm>
            <a:off x="1384300" y="1028700"/>
            <a:ext cx="5232400" cy="3652838"/>
            <a:chOff x="1383708" y="1028773"/>
            <a:chExt cx="5233253" cy="3652411"/>
          </a:xfrm>
        </p:grpSpPr>
        <p:grpSp>
          <p:nvGrpSpPr>
            <p:cNvPr id="68636" name="Group 29">
              <a:extLst>
                <a:ext uri="{FF2B5EF4-FFF2-40B4-BE49-F238E27FC236}">
                  <a16:creationId xmlns:a16="http://schemas.microsoft.com/office/drawing/2014/main" id="{79148780-FA1C-7F41-A475-9AAE5B04BC80}"/>
                </a:ext>
              </a:extLst>
            </p:cNvPr>
            <p:cNvGrpSpPr>
              <a:grpSpLocks/>
            </p:cNvGrpSpPr>
            <p:nvPr/>
          </p:nvGrpSpPr>
          <p:grpSpPr bwMode="auto">
            <a:xfrm>
              <a:off x="2391770" y="4214885"/>
              <a:ext cx="4225191" cy="466299"/>
              <a:chOff x="2391770" y="4542437"/>
              <a:chExt cx="4225191" cy="466299"/>
            </a:xfrm>
          </p:grpSpPr>
          <p:sp>
            <p:nvSpPr>
              <p:cNvPr id="68640" name="Line 5">
                <a:extLst>
                  <a:ext uri="{FF2B5EF4-FFF2-40B4-BE49-F238E27FC236}">
                    <a16:creationId xmlns:a16="http://schemas.microsoft.com/office/drawing/2014/main" id="{90A0A287-9D00-DB44-816A-F243D8848A6A}"/>
                  </a:ext>
                </a:extLst>
              </p:cNvPr>
              <p:cNvSpPr>
                <a:spLocks noChangeShapeType="1"/>
              </p:cNvSpPr>
              <p:nvPr/>
            </p:nvSpPr>
            <p:spPr bwMode="auto">
              <a:xfrm>
                <a:off x="2391770" y="4542437"/>
                <a:ext cx="3276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8641" name="Text Box 6">
                <a:extLst>
                  <a:ext uri="{FF2B5EF4-FFF2-40B4-BE49-F238E27FC236}">
                    <a16:creationId xmlns:a16="http://schemas.microsoft.com/office/drawing/2014/main" id="{EB7500AE-6C91-614B-BDC6-DBCD772B03FC}"/>
                  </a:ext>
                </a:extLst>
              </p:cNvPr>
              <p:cNvSpPr txBox="1">
                <a:spLocks noChangeArrowheads="1"/>
              </p:cNvSpPr>
              <p:nvPr/>
            </p:nvSpPr>
            <p:spPr bwMode="auto">
              <a:xfrm>
                <a:off x="5277111" y="4642024"/>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a:t> </a:t>
                </a:r>
                <a:r>
                  <a:rPr lang="en-US" altLang="en-US" sz="1800"/>
                  <a:t>per period</a:t>
                </a:r>
              </a:p>
            </p:txBody>
          </p:sp>
        </p:grpSp>
        <p:grpSp>
          <p:nvGrpSpPr>
            <p:cNvPr id="68637" name="Group 30">
              <a:extLst>
                <a:ext uri="{FF2B5EF4-FFF2-40B4-BE49-F238E27FC236}">
                  <a16:creationId xmlns:a16="http://schemas.microsoft.com/office/drawing/2014/main" id="{1B807E66-C706-F248-A706-627A6D65F3F2}"/>
                </a:ext>
              </a:extLst>
            </p:cNvPr>
            <p:cNvGrpSpPr>
              <a:grpSpLocks/>
            </p:cNvGrpSpPr>
            <p:nvPr/>
          </p:nvGrpSpPr>
          <p:grpSpPr bwMode="auto">
            <a:xfrm>
              <a:off x="1383708" y="1028773"/>
              <a:ext cx="1390650" cy="3186112"/>
              <a:chOff x="1383708" y="1356325"/>
              <a:chExt cx="1390650" cy="3186112"/>
            </a:xfrm>
          </p:grpSpPr>
          <p:sp>
            <p:nvSpPr>
              <p:cNvPr id="68638" name="Line 4">
                <a:extLst>
                  <a:ext uri="{FF2B5EF4-FFF2-40B4-BE49-F238E27FC236}">
                    <a16:creationId xmlns:a16="http://schemas.microsoft.com/office/drawing/2014/main" id="{7FC09D29-631B-4348-8133-BDD24535F9F0}"/>
                  </a:ext>
                </a:extLst>
              </p:cNvPr>
              <p:cNvSpPr>
                <a:spLocks noChangeShapeType="1"/>
              </p:cNvSpPr>
              <p:nvPr/>
            </p:nvSpPr>
            <p:spPr bwMode="auto">
              <a:xfrm>
                <a:off x="2391770" y="1723037"/>
                <a:ext cx="0" cy="281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8639" name="Text Box 7">
                <a:extLst>
                  <a:ext uri="{FF2B5EF4-FFF2-40B4-BE49-F238E27FC236}">
                    <a16:creationId xmlns:a16="http://schemas.microsoft.com/office/drawing/2014/main" id="{B8094C9A-D88B-EF4D-86AE-AFDEAB2636AF}"/>
                  </a:ext>
                </a:extLst>
              </p:cNvPr>
              <p:cNvSpPr txBox="1">
                <a:spLocks noChangeArrowheads="1"/>
              </p:cNvSpPr>
              <p:nvPr/>
            </p:nvSpPr>
            <p:spPr bwMode="auto">
              <a:xfrm>
                <a:off x="1383708" y="1356325"/>
                <a:ext cx="1390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a:t> per period</a:t>
                </a:r>
              </a:p>
            </p:txBody>
          </p:sp>
        </p:grpSp>
      </p:grpSp>
      <p:grpSp>
        <p:nvGrpSpPr>
          <p:cNvPr id="14" name="Group 13">
            <a:extLst>
              <a:ext uri="{FF2B5EF4-FFF2-40B4-BE49-F238E27FC236}">
                <a16:creationId xmlns:a16="http://schemas.microsoft.com/office/drawing/2014/main" id="{9559E6F0-1190-A145-808B-B38878A9E68B}"/>
              </a:ext>
            </a:extLst>
          </p:cNvPr>
          <p:cNvGrpSpPr>
            <a:grpSpLocks/>
          </p:cNvGrpSpPr>
          <p:nvPr/>
        </p:nvGrpSpPr>
        <p:grpSpPr bwMode="auto">
          <a:xfrm>
            <a:off x="2697163" y="1547813"/>
            <a:ext cx="3352800" cy="2162175"/>
            <a:chOff x="2696570" y="1875437"/>
            <a:chExt cx="3352800" cy="2162405"/>
          </a:xfrm>
        </p:grpSpPr>
        <p:sp>
          <p:nvSpPr>
            <p:cNvPr id="68634" name="Freeform 12">
              <a:extLst>
                <a:ext uri="{FF2B5EF4-FFF2-40B4-BE49-F238E27FC236}">
                  <a16:creationId xmlns:a16="http://schemas.microsoft.com/office/drawing/2014/main" id="{3D09378D-CE28-E74C-AEFA-8CD6C93638FC}"/>
                </a:ext>
              </a:extLst>
            </p:cNvPr>
            <p:cNvSpPr>
              <a:spLocks/>
            </p:cNvSpPr>
            <p:nvPr/>
          </p:nvSpPr>
          <p:spPr bwMode="auto">
            <a:xfrm>
              <a:off x="2696570" y="1875437"/>
              <a:ext cx="2362200" cy="1981200"/>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177B2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68635" name="Text Box 21">
              <a:extLst>
                <a:ext uri="{FF2B5EF4-FFF2-40B4-BE49-F238E27FC236}">
                  <a16:creationId xmlns:a16="http://schemas.microsoft.com/office/drawing/2014/main" id="{068EAC8B-A8ED-BC49-9AB0-A4E52492FE64}"/>
                </a:ext>
              </a:extLst>
            </p:cNvPr>
            <p:cNvSpPr txBox="1">
              <a:spLocks noChangeArrowheads="1"/>
            </p:cNvSpPr>
            <p:nvPr/>
          </p:nvSpPr>
          <p:spPr bwMode="auto">
            <a:xfrm>
              <a:off x="5058770" y="366851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177B21"/>
                  </a:solidFill>
                </a:rPr>
                <a:t>q</a:t>
              </a:r>
              <a:r>
                <a:rPr lang="en-US" altLang="en-US" sz="1800" baseline="-25000">
                  <a:solidFill>
                    <a:srgbClr val="177B21"/>
                  </a:solidFill>
                </a:rPr>
                <a:t>0</a:t>
              </a:r>
            </a:p>
          </p:txBody>
        </p:sp>
      </p:grpSp>
      <p:grpSp>
        <p:nvGrpSpPr>
          <p:cNvPr id="17" name="Group 16">
            <a:extLst>
              <a:ext uri="{FF2B5EF4-FFF2-40B4-BE49-F238E27FC236}">
                <a16:creationId xmlns:a16="http://schemas.microsoft.com/office/drawing/2014/main" id="{94D791BB-5DF9-5A4A-814D-8554DEABD56A}"/>
              </a:ext>
            </a:extLst>
          </p:cNvPr>
          <p:cNvGrpSpPr>
            <a:grpSpLocks/>
          </p:cNvGrpSpPr>
          <p:nvPr/>
        </p:nvGrpSpPr>
        <p:grpSpPr bwMode="auto">
          <a:xfrm>
            <a:off x="1858963" y="2808288"/>
            <a:ext cx="1447800" cy="368300"/>
            <a:chOff x="1858370" y="3135369"/>
            <a:chExt cx="1447800" cy="369332"/>
          </a:xfrm>
        </p:grpSpPr>
        <p:sp>
          <p:nvSpPr>
            <p:cNvPr id="68632" name="Text Box 9">
              <a:extLst>
                <a:ext uri="{FF2B5EF4-FFF2-40B4-BE49-F238E27FC236}">
                  <a16:creationId xmlns:a16="http://schemas.microsoft.com/office/drawing/2014/main" id="{85399673-6A6D-BE4A-8982-1CDEF10F6661}"/>
                </a:ext>
              </a:extLst>
            </p:cNvPr>
            <p:cNvSpPr txBox="1">
              <a:spLocks noChangeArrowheads="1"/>
            </p:cNvSpPr>
            <p:nvPr/>
          </p:nvSpPr>
          <p:spPr bwMode="auto">
            <a:xfrm>
              <a:off x="1858370" y="3135369"/>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i="1" baseline="-25000"/>
                <a:t>2</a:t>
              </a:r>
              <a:endParaRPr lang="en-US" altLang="en-US" sz="1800" i="1"/>
            </a:p>
          </p:txBody>
        </p:sp>
        <p:sp>
          <p:nvSpPr>
            <p:cNvPr id="68633" name="Line 11">
              <a:extLst>
                <a:ext uri="{FF2B5EF4-FFF2-40B4-BE49-F238E27FC236}">
                  <a16:creationId xmlns:a16="http://schemas.microsoft.com/office/drawing/2014/main" id="{ECBED13B-2584-1944-B007-36BCB4460E68}"/>
                </a:ext>
              </a:extLst>
            </p:cNvPr>
            <p:cNvSpPr>
              <a:spLocks noChangeShapeType="1"/>
            </p:cNvSpPr>
            <p:nvPr/>
          </p:nvSpPr>
          <p:spPr bwMode="auto">
            <a:xfrm flipH="1">
              <a:off x="2391770" y="3348928"/>
              <a:ext cx="914400" cy="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grpSp>
        <p:nvGrpSpPr>
          <p:cNvPr id="20" name="Group 19">
            <a:extLst>
              <a:ext uri="{FF2B5EF4-FFF2-40B4-BE49-F238E27FC236}">
                <a16:creationId xmlns:a16="http://schemas.microsoft.com/office/drawing/2014/main" id="{C0EEA019-3358-5C47-AEBC-A12B06F313D0}"/>
              </a:ext>
            </a:extLst>
          </p:cNvPr>
          <p:cNvGrpSpPr>
            <a:grpSpLocks/>
          </p:cNvGrpSpPr>
          <p:nvPr/>
        </p:nvGrpSpPr>
        <p:grpSpPr bwMode="auto">
          <a:xfrm>
            <a:off x="1858963" y="3330575"/>
            <a:ext cx="2424112" cy="369888"/>
            <a:chOff x="1858370" y="3658584"/>
            <a:chExt cx="2424752" cy="369332"/>
          </a:xfrm>
        </p:grpSpPr>
        <p:sp>
          <p:nvSpPr>
            <p:cNvPr id="68630" name="Line 13">
              <a:extLst>
                <a:ext uri="{FF2B5EF4-FFF2-40B4-BE49-F238E27FC236}">
                  <a16:creationId xmlns:a16="http://schemas.microsoft.com/office/drawing/2014/main" id="{99090C22-36D8-F04A-B48C-7FA50CC04B20}"/>
                </a:ext>
              </a:extLst>
            </p:cNvPr>
            <p:cNvSpPr>
              <a:spLocks noChangeShapeType="1"/>
            </p:cNvSpPr>
            <p:nvPr/>
          </p:nvSpPr>
          <p:spPr bwMode="auto">
            <a:xfrm>
              <a:off x="2378122" y="3757793"/>
              <a:ext cx="1905000" cy="0"/>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8631" name="Text Box 15">
              <a:extLst>
                <a:ext uri="{FF2B5EF4-FFF2-40B4-BE49-F238E27FC236}">
                  <a16:creationId xmlns:a16="http://schemas.microsoft.com/office/drawing/2014/main" id="{94898BCC-554B-1142-8A48-FE8AB70ECDF2}"/>
                </a:ext>
              </a:extLst>
            </p:cNvPr>
            <p:cNvSpPr txBox="1">
              <a:spLocks noChangeArrowheads="1"/>
            </p:cNvSpPr>
            <p:nvPr/>
          </p:nvSpPr>
          <p:spPr bwMode="auto">
            <a:xfrm>
              <a:off x="1858370" y="3658584"/>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t>k</a:t>
              </a:r>
              <a:r>
                <a:rPr lang="en-US" altLang="en-US" sz="1800" i="1" baseline="-25000"/>
                <a:t>1</a:t>
              </a:r>
              <a:endParaRPr lang="en-US" altLang="en-US" sz="1800" i="1"/>
            </a:p>
          </p:txBody>
        </p:sp>
      </p:grpSp>
      <p:grpSp>
        <p:nvGrpSpPr>
          <p:cNvPr id="23" name="Group 22">
            <a:extLst>
              <a:ext uri="{FF2B5EF4-FFF2-40B4-BE49-F238E27FC236}">
                <a16:creationId xmlns:a16="http://schemas.microsoft.com/office/drawing/2014/main" id="{1ADC06C4-7659-334D-B96E-60B65D763F84}"/>
              </a:ext>
            </a:extLst>
          </p:cNvPr>
          <p:cNvGrpSpPr>
            <a:grpSpLocks/>
          </p:cNvGrpSpPr>
          <p:nvPr/>
        </p:nvGrpSpPr>
        <p:grpSpPr bwMode="auto">
          <a:xfrm>
            <a:off x="3078163" y="2960688"/>
            <a:ext cx="533400" cy="1654175"/>
            <a:chOff x="3077570" y="3287608"/>
            <a:chExt cx="533400" cy="1655543"/>
          </a:xfrm>
        </p:grpSpPr>
        <p:sp>
          <p:nvSpPr>
            <p:cNvPr id="68627" name="Text Box 8">
              <a:extLst>
                <a:ext uri="{FF2B5EF4-FFF2-40B4-BE49-F238E27FC236}">
                  <a16:creationId xmlns:a16="http://schemas.microsoft.com/office/drawing/2014/main" id="{462F4CF0-47F6-854C-B860-73A6011FCF27}"/>
                </a:ext>
              </a:extLst>
            </p:cNvPr>
            <p:cNvSpPr txBox="1">
              <a:spLocks noChangeArrowheads="1"/>
            </p:cNvSpPr>
            <p:nvPr/>
          </p:nvSpPr>
          <p:spPr bwMode="auto">
            <a:xfrm>
              <a:off x="3077570" y="4573819"/>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baseline="-25000"/>
                <a:t>1</a:t>
              </a:r>
              <a:endParaRPr lang="en-US" altLang="en-US" sz="1800" i="1"/>
            </a:p>
          </p:txBody>
        </p:sp>
        <p:sp>
          <p:nvSpPr>
            <p:cNvPr id="68628" name="Line 10">
              <a:extLst>
                <a:ext uri="{FF2B5EF4-FFF2-40B4-BE49-F238E27FC236}">
                  <a16:creationId xmlns:a16="http://schemas.microsoft.com/office/drawing/2014/main" id="{CB2A2E08-4E8D-E247-B790-3E16E56AC748}"/>
                </a:ext>
              </a:extLst>
            </p:cNvPr>
            <p:cNvSpPr>
              <a:spLocks noChangeShapeType="1"/>
            </p:cNvSpPr>
            <p:nvPr/>
          </p:nvSpPr>
          <p:spPr bwMode="auto">
            <a:xfrm flipV="1">
              <a:off x="3306170" y="3348928"/>
              <a:ext cx="0" cy="1199489"/>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8629" name="Oval 18">
              <a:extLst>
                <a:ext uri="{FF2B5EF4-FFF2-40B4-BE49-F238E27FC236}">
                  <a16:creationId xmlns:a16="http://schemas.microsoft.com/office/drawing/2014/main" id="{0CC0E7E2-0322-C74A-8DBB-5B2225AF8769}"/>
                </a:ext>
              </a:extLst>
            </p:cNvPr>
            <p:cNvSpPr>
              <a:spLocks noChangeArrowheads="1"/>
            </p:cNvSpPr>
            <p:nvPr/>
          </p:nvSpPr>
          <p:spPr bwMode="auto">
            <a:xfrm>
              <a:off x="3270914" y="3287608"/>
              <a:ext cx="76200" cy="74968"/>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grpSp>
      <p:grpSp>
        <p:nvGrpSpPr>
          <p:cNvPr id="26" name="Group 28">
            <a:extLst>
              <a:ext uri="{FF2B5EF4-FFF2-40B4-BE49-F238E27FC236}">
                <a16:creationId xmlns:a16="http://schemas.microsoft.com/office/drawing/2014/main" id="{E4E95C0C-0BD8-E745-B70C-2692126DFCD1}"/>
              </a:ext>
            </a:extLst>
          </p:cNvPr>
          <p:cNvGrpSpPr>
            <a:grpSpLocks/>
          </p:cNvGrpSpPr>
          <p:nvPr/>
        </p:nvGrpSpPr>
        <p:grpSpPr bwMode="auto">
          <a:xfrm>
            <a:off x="3992563" y="3395663"/>
            <a:ext cx="533400" cy="1220787"/>
            <a:chOff x="3991970" y="3723769"/>
            <a:chExt cx="533400" cy="1220944"/>
          </a:xfrm>
        </p:grpSpPr>
        <p:sp>
          <p:nvSpPr>
            <p:cNvPr id="68624" name="Line 14">
              <a:extLst>
                <a:ext uri="{FF2B5EF4-FFF2-40B4-BE49-F238E27FC236}">
                  <a16:creationId xmlns:a16="http://schemas.microsoft.com/office/drawing/2014/main" id="{C835F72F-9BEC-3E45-82CF-FBB27AEAC836}"/>
                </a:ext>
              </a:extLst>
            </p:cNvPr>
            <p:cNvSpPr>
              <a:spLocks noChangeShapeType="1"/>
            </p:cNvSpPr>
            <p:nvPr/>
          </p:nvSpPr>
          <p:spPr bwMode="auto">
            <a:xfrm>
              <a:off x="4261514" y="3798737"/>
              <a:ext cx="0" cy="749681"/>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68625" name="Text Box 16">
              <a:extLst>
                <a:ext uri="{FF2B5EF4-FFF2-40B4-BE49-F238E27FC236}">
                  <a16:creationId xmlns:a16="http://schemas.microsoft.com/office/drawing/2014/main" id="{DE6EDDD6-751C-414F-8814-01708AE66373}"/>
                </a:ext>
              </a:extLst>
            </p:cNvPr>
            <p:cNvSpPr txBox="1">
              <a:spLocks noChangeArrowheads="1"/>
            </p:cNvSpPr>
            <p:nvPr/>
          </p:nvSpPr>
          <p:spPr bwMode="auto">
            <a:xfrm>
              <a:off x="3991970" y="4575381"/>
              <a:ext cx="533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i="1">
                  <a:latin typeface="Times New Roman" panose="02020603050405020304" pitchFamily="18" charset="0"/>
                </a:rPr>
                <a:t>l</a:t>
              </a:r>
              <a:r>
                <a:rPr lang="en-US" altLang="en-US" sz="1800" i="1" baseline="-25000"/>
                <a:t>2</a:t>
              </a:r>
              <a:endParaRPr lang="en-US" altLang="en-US" sz="1800" i="1"/>
            </a:p>
          </p:txBody>
        </p:sp>
        <p:sp>
          <p:nvSpPr>
            <p:cNvPr id="68626" name="Oval 19">
              <a:extLst>
                <a:ext uri="{FF2B5EF4-FFF2-40B4-BE49-F238E27FC236}">
                  <a16:creationId xmlns:a16="http://schemas.microsoft.com/office/drawing/2014/main" id="{731207E7-974F-554A-8C39-2C94977B2B9A}"/>
                </a:ext>
              </a:extLst>
            </p:cNvPr>
            <p:cNvSpPr>
              <a:spLocks noChangeArrowheads="1"/>
            </p:cNvSpPr>
            <p:nvPr/>
          </p:nvSpPr>
          <p:spPr bwMode="auto">
            <a:xfrm>
              <a:off x="4220570" y="3723769"/>
              <a:ext cx="76200" cy="74968"/>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grpSp>
      <p:grpSp>
        <p:nvGrpSpPr>
          <p:cNvPr id="28" name="Group 34">
            <a:extLst>
              <a:ext uri="{FF2B5EF4-FFF2-40B4-BE49-F238E27FC236}">
                <a16:creationId xmlns:a16="http://schemas.microsoft.com/office/drawing/2014/main" id="{047C8487-2712-AB4E-9C1B-2712DCD50263}"/>
              </a:ext>
            </a:extLst>
          </p:cNvPr>
          <p:cNvGrpSpPr>
            <a:grpSpLocks/>
          </p:cNvGrpSpPr>
          <p:nvPr/>
        </p:nvGrpSpPr>
        <p:grpSpPr bwMode="auto">
          <a:xfrm>
            <a:off x="2486025" y="1873250"/>
            <a:ext cx="3284538" cy="2217738"/>
            <a:chOff x="3007057" y="1642753"/>
            <a:chExt cx="3284560" cy="2217684"/>
          </a:xfrm>
        </p:grpSpPr>
        <p:sp>
          <p:nvSpPr>
            <p:cNvPr id="68622" name="Text Box 18">
              <a:extLst>
                <a:ext uri="{FF2B5EF4-FFF2-40B4-BE49-F238E27FC236}">
                  <a16:creationId xmlns:a16="http://schemas.microsoft.com/office/drawing/2014/main" id="{67EC4529-59F8-B645-80B7-D1529B572ECD}"/>
                </a:ext>
              </a:extLst>
            </p:cNvPr>
            <p:cNvSpPr txBox="1">
              <a:spLocks noChangeArrowheads="1"/>
            </p:cNvSpPr>
            <p:nvPr/>
          </p:nvSpPr>
          <p:spPr bwMode="auto">
            <a:xfrm>
              <a:off x="5301017" y="3491105"/>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solidFill>
                    <a:srgbClr val="00B050"/>
                  </a:solidFill>
                </a:rPr>
                <a:t> q</a:t>
              </a:r>
              <a:r>
                <a:rPr lang="ja-JP" altLang="en-US" sz="1800">
                  <a:solidFill>
                    <a:srgbClr val="00B050"/>
                  </a:solidFill>
                </a:rPr>
                <a:t>’</a:t>
              </a:r>
              <a:r>
                <a:rPr lang="en-US" altLang="ja-JP" sz="1800" baseline="-25000">
                  <a:solidFill>
                    <a:srgbClr val="00B050"/>
                  </a:solidFill>
                </a:rPr>
                <a:t>0</a:t>
              </a:r>
              <a:endParaRPr lang="en-US" altLang="en-US" sz="1800" baseline="-25000">
                <a:solidFill>
                  <a:srgbClr val="00B050"/>
                </a:solidFill>
              </a:endParaRPr>
            </a:p>
          </p:txBody>
        </p:sp>
        <p:sp>
          <p:nvSpPr>
            <p:cNvPr id="68623" name="Freeform 22">
              <a:extLst>
                <a:ext uri="{FF2B5EF4-FFF2-40B4-BE49-F238E27FC236}">
                  <a16:creationId xmlns:a16="http://schemas.microsoft.com/office/drawing/2014/main" id="{86756EA4-F614-2B40-AAFA-6CF447C304E4}"/>
                </a:ext>
              </a:extLst>
            </p:cNvPr>
            <p:cNvSpPr>
              <a:spLocks/>
            </p:cNvSpPr>
            <p:nvPr/>
          </p:nvSpPr>
          <p:spPr bwMode="auto">
            <a:xfrm>
              <a:off x="3007057" y="1642753"/>
              <a:ext cx="2362200" cy="1912289"/>
            </a:xfrm>
            <a:custGeom>
              <a:avLst/>
              <a:gdLst>
                <a:gd name="T0" fmla="*/ 0 w 1488"/>
                <a:gd name="T1" fmla="*/ 0 h 1248"/>
                <a:gd name="T2" fmla="*/ 2147483647 w 1488"/>
                <a:gd name="T3" fmla="*/ 2147483647 h 1248"/>
                <a:gd name="T4" fmla="*/ 2147483647 w 1488"/>
                <a:gd name="T5" fmla="*/ 2147483647 h 1248"/>
                <a:gd name="T6" fmla="*/ 0 60000 65536"/>
                <a:gd name="T7" fmla="*/ 0 60000 65536"/>
                <a:gd name="T8" fmla="*/ 0 60000 65536"/>
                <a:gd name="T9" fmla="*/ 0 w 1488"/>
                <a:gd name="T10" fmla="*/ 0 h 1248"/>
                <a:gd name="T11" fmla="*/ 1488 w 1488"/>
                <a:gd name="T12" fmla="*/ 1248 h 1248"/>
              </a:gdLst>
              <a:ahLst/>
              <a:cxnLst>
                <a:cxn ang="T6">
                  <a:pos x="T0" y="T1"/>
                </a:cxn>
                <a:cxn ang="T7">
                  <a:pos x="T2" y="T3"/>
                </a:cxn>
                <a:cxn ang="T8">
                  <a:pos x="T4" y="T5"/>
                </a:cxn>
              </a:cxnLst>
              <a:rect l="T9" t="T10" r="T11" b="T12"/>
              <a:pathLst>
                <a:path w="1488" h="1248">
                  <a:moveTo>
                    <a:pt x="0" y="0"/>
                  </a:moveTo>
                  <a:cubicBezTo>
                    <a:pt x="92" y="376"/>
                    <a:pt x="184" y="752"/>
                    <a:pt x="432" y="960"/>
                  </a:cubicBezTo>
                  <a:cubicBezTo>
                    <a:pt x="680" y="1168"/>
                    <a:pt x="1084" y="1208"/>
                    <a:pt x="1488" y="1248"/>
                  </a:cubicBezTo>
                </a:path>
              </a:pathLst>
            </a:custGeom>
            <a:noFill/>
            <a:ln w="28575" cap="flat" cmpd="sng">
              <a:solidFill>
                <a:srgbClr val="00B05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41" name="Oval 18">
            <a:extLst>
              <a:ext uri="{FF2B5EF4-FFF2-40B4-BE49-F238E27FC236}">
                <a16:creationId xmlns:a16="http://schemas.microsoft.com/office/drawing/2014/main" id="{2571560A-883A-6346-B8F0-4497AA7A7C30}"/>
              </a:ext>
            </a:extLst>
          </p:cNvPr>
          <p:cNvSpPr>
            <a:spLocks noChangeArrowheads="1"/>
          </p:cNvSpPr>
          <p:nvPr/>
        </p:nvSpPr>
        <p:spPr bwMode="auto">
          <a:xfrm>
            <a:off x="3267075" y="3389313"/>
            <a:ext cx="76200" cy="76200"/>
          </a:xfrm>
          <a:prstGeom prst="ellipse">
            <a:avLst/>
          </a:prstGeom>
          <a:solidFill>
            <a:schemeClr val="tx1"/>
          </a:solidFill>
          <a:ln w="15875">
            <a:solidFill>
              <a:schemeClr val="tx1"/>
            </a:solidFill>
            <a:round/>
            <a:headEnd/>
            <a:tailEnd/>
          </a:ln>
        </p:spPr>
        <p:txBody>
          <a:bodyPr anchor="ctr">
            <a:spAutoFit/>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nodeType="afterGroup">
                            <p:stCondLst>
                              <p:cond delay="2000"/>
                            </p:stCondLst>
                            <p:childTnLst>
                              <p:par>
                                <p:cTn id="17" presetID="2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500"/>
                                        <p:tgtEl>
                                          <p:spTgt spid="23"/>
                                        </p:tgtEl>
                                      </p:cBhvr>
                                    </p:animEffect>
                                  </p:childTnLst>
                                </p:cTn>
                              </p:par>
                            </p:childTnLst>
                          </p:cTn>
                        </p:par>
                        <p:par>
                          <p:cTn id="20" fill="hold" nodeType="afterGroup">
                            <p:stCondLst>
                              <p:cond delay="2500"/>
                            </p:stCondLst>
                            <p:childTnLst>
                              <p:par>
                                <p:cTn id="21" presetID="2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nodeType="afterGroup">
                            <p:stCondLst>
                              <p:cond delay="3000"/>
                            </p:stCondLst>
                            <p:childTnLst>
                              <p:par>
                                <p:cTn id="25" presetID="22" presetClass="entr" presetSubtype="1"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up)">
                                      <p:cBhvr>
                                        <p:cTn id="27" dur="500"/>
                                        <p:tgtEl>
                                          <p:spTgt spid="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wipe(left)">
                                      <p:cBhvr>
                                        <p:cTn id="36" dur="500"/>
                                        <p:tgtEl>
                                          <p:spTgt spid="41"/>
                                        </p:tgtEl>
                                      </p:cBhvr>
                                    </p:animEffect>
                                  </p:childTnLst>
                                </p:cTn>
                              </p:par>
                            </p:childTnLst>
                          </p:cTn>
                        </p:par>
                        <p:par>
                          <p:cTn id="37" fill="hold" nodeType="afterGroup">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left)">
                                      <p:cBhvr>
                                        <p:cTn id="4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4">
            <a:extLst>
              <a:ext uri="{FF2B5EF4-FFF2-40B4-BE49-F238E27FC236}">
                <a16:creationId xmlns:a16="http://schemas.microsoft.com/office/drawing/2014/main" id="{5260F704-EFE8-D44C-9262-69D353E43B70}"/>
              </a:ext>
            </a:extLst>
          </p:cNvPr>
          <p:cNvSpPr>
            <a:spLocks noGrp="1"/>
          </p:cNvSpPr>
          <p:nvPr>
            <p:ph type="title"/>
          </p:nvPr>
        </p:nvSpPr>
        <p:spPr>
          <a:xfrm>
            <a:off x="182563" y="0"/>
            <a:ext cx="8778875" cy="962025"/>
          </a:xfrm>
        </p:spPr>
        <p:txBody>
          <a:bodyPr/>
          <a:lstStyle/>
          <a:p>
            <a:r>
              <a:rPr lang="en-US" altLang="en-US">
                <a:ea typeface="ＭＳ Ｐゴシック" panose="020B0600070205080204" pitchFamily="34" charset="-128"/>
              </a:rPr>
              <a:t>Measuring Technical Progress</a:t>
            </a:r>
          </a:p>
        </p:txBody>
      </p:sp>
      <p:sp>
        <p:nvSpPr>
          <p:cNvPr id="69634" name="Content Placeholder 5">
            <a:extLst>
              <a:ext uri="{FF2B5EF4-FFF2-40B4-BE49-F238E27FC236}">
                <a16:creationId xmlns:a16="http://schemas.microsoft.com/office/drawing/2014/main" id="{A1261E30-0793-DE4D-8193-D0C47F7202AF}"/>
              </a:ext>
            </a:extLst>
          </p:cNvPr>
          <p:cNvSpPr>
            <a:spLocks noGrp="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Production function: </a:t>
            </a:r>
            <a:r>
              <a:rPr lang="en-US" altLang="en-US" i="1" dirty="0">
                <a:solidFill>
                  <a:srgbClr val="FF0000"/>
                </a:solidFill>
                <a:ea typeface="ＭＳ Ｐゴシック" panose="020B0600070205080204" pitchFamily="34" charset="-128"/>
              </a:rPr>
              <a:t>q</a:t>
            </a:r>
            <a:r>
              <a:rPr lang="en-US" altLang="en-US" dirty="0">
                <a:solidFill>
                  <a:srgbClr val="FF0000"/>
                </a:solidFill>
                <a:ea typeface="ＭＳ Ｐゴシック" panose="020B0600070205080204" pitchFamily="34" charset="-128"/>
              </a:rPr>
              <a:t> = </a:t>
            </a:r>
            <a:r>
              <a:rPr lang="en-US" altLang="en-US" i="1" dirty="0">
                <a:solidFill>
                  <a:srgbClr val="FF0000"/>
                </a:solidFill>
                <a:ea typeface="ＭＳ Ｐゴシック" panose="020B0600070205080204" pitchFamily="34" charset="-128"/>
              </a:rPr>
              <a:t>A</a:t>
            </a:r>
            <a:r>
              <a:rPr lang="en-US" altLang="en-US" dirty="0">
                <a:solidFill>
                  <a:srgbClr val="FF0000"/>
                </a:solidFill>
                <a:ea typeface="ＭＳ Ｐゴシック" panose="020B0600070205080204" pitchFamily="34" charset="-128"/>
              </a:rPr>
              <a:t>(</a:t>
            </a:r>
            <a:r>
              <a:rPr lang="en-US" altLang="en-US" i="1" dirty="0">
                <a:solidFill>
                  <a:srgbClr val="FF0000"/>
                </a:solidFill>
                <a:ea typeface="ＭＳ Ｐゴシック" panose="020B0600070205080204" pitchFamily="34" charset="-128"/>
              </a:rPr>
              <a:t>t</a:t>
            </a:r>
            <a:r>
              <a:rPr lang="en-US" altLang="en-US" dirty="0">
                <a:solidFill>
                  <a:srgbClr val="FF0000"/>
                </a:solidFill>
                <a:ea typeface="ＭＳ Ｐゴシック" panose="020B0600070205080204" pitchFamily="34" charset="-128"/>
              </a:rPr>
              <a:t>)</a:t>
            </a:r>
            <a:r>
              <a:rPr lang="en-US" altLang="en-US" i="1" dirty="0">
                <a:solidFill>
                  <a:srgbClr val="FF0000"/>
                </a:solidFill>
                <a:ea typeface="ＭＳ Ｐゴシック" panose="020B0600070205080204" pitchFamily="34" charset="-128"/>
              </a:rPr>
              <a:t>f</a:t>
            </a:r>
            <a:r>
              <a:rPr lang="en-US" altLang="en-US" dirty="0">
                <a:solidFill>
                  <a:srgbClr val="FF0000"/>
                </a:solidFill>
                <a:ea typeface="ＭＳ Ｐゴシック" panose="020B0600070205080204" pitchFamily="34" charset="-128"/>
              </a:rPr>
              <a:t>(</a:t>
            </a:r>
            <a:r>
              <a:rPr lang="en-US" altLang="en-US" i="1" dirty="0" err="1">
                <a:solidFill>
                  <a:srgbClr val="FF0000"/>
                </a:solidFill>
                <a:ea typeface="ＭＳ Ｐゴシック" panose="020B0600070205080204" pitchFamily="34" charset="-128"/>
              </a:rPr>
              <a:t>k</a:t>
            </a:r>
            <a:r>
              <a:rPr lang="en-US" altLang="en-US" dirty="0" err="1">
                <a:solidFill>
                  <a:srgbClr val="FF0000"/>
                </a:solidFill>
                <a:ea typeface="ＭＳ Ｐゴシック" panose="020B0600070205080204" pitchFamily="34" charset="-128"/>
              </a:rPr>
              <a:t>,</a:t>
            </a:r>
            <a:r>
              <a:rPr lang="en-US" altLang="en-US" i="1" dirty="0" err="1">
                <a:solidFill>
                  <a:srgbClr val="FF0000"/>
                </a:solidFill>
                <a:latin typeface="Times New Roman" panose="02020603050405020304" pitchFamily="18" charset="0"/>
                <a:ea typeface="ＭＳ Ｐゴシック" panose="020B0600070205080204" pitchFamily="34" charset="-128"/>
              </a:rPr>
              <a:t>l</a:t>
            </a:r>
            <a:r>
              <a:rPr lang="en-US" altLang="en-US" dirty="0">
                <a:solidFill>
                  <a:srgbClr val="FF0000"/>
                </a:solidFill>
                <a:ea typeface="ＭＳ Ｐゴシック" panose="020B0600070205080204" pitchFamily="34" charset="-128"/>
              </a:rPr>
              <a:t>)</a:t>
            </a:r>
          </a:p>
          <a:p>
            <a:endParaRPr lang="en-US" altLang="en-US" dirty="0">
              <a:solidFill>
                <a:srgbClr val="FF0000"/>
              </a:solidFill>
              <a:ea typeface="ＭＳ Ｐゴシック" panose="020B0600070205080204" pitchFamily="34" charset="-128"/>
            </a:endParaRPr>
          </a:p>
          <a:p>
            <a:pPr lvl="1"/>
            <a:r>
              <a:rPr lang="en-US" altLang="en-US" dirty="0">
                <a:ea typeface="ＭＳ Ｐゴシック" panose="020B0600070205080204" pitchFamily="34" charset="-128"/>
              </a:rPr>
              <a:t>Where </a:t>
            </a:r>
            <a:r>
              <a:rPr lang="en-US" altLang="en-US" i="1" dirty="0">
                <a:ea typeface="ＭＳ Ｐゴシック" panose="020B0600070205080204" pitchFamily="34" charset="-128"/>
              </a:rPr>
              <a:t>A</a:t>
            </a:r>
            <a:r>
              <a:rPr lang="en-US" altLang="en-US" dirty="0">
                <a:ea typeface="ＭＳ Ｐゴシック" panose="020B0600070205080204" pitchFamily="34" charset="-128"/>
              </a:rPr>
              <a:t>(</a:t>
            </a:r>
            <a:r>
              <a:rPr lang="en-US" altLang="en-US" i="1" dirty="0">
                <a:ea typeface="ＭＳ Ｐゴシック" panose="020B0600070205080204" pitchFamily="34" charset="-128"/>
              </a:rPr>
              <a:t>t</a:t>
            </a:r>
            <a:r>
              <a:rPr lang="en-US" altLang="en-US" dirty="0">
                <a:ea typeface="ＭＳ Ｐゴシック" panose="020B0600070205080204" pitchFamily="34" charset="-128"/>
              </a:rPr>
              <a:t>) represents all influences that go into determining </a:t>
            </a:r>
            <a:r>
              <a:rPr lang="en-US" altLang="en-US" i="1" dirty="0">
                <a:ea typeface="ＭＳ Ｐゴシック" panose="020B0600070205080204" pitchFamily="34" charset="-128"/>
              </a:rPr>
              <a:t>q</a:t>
            </a:r>
            <a:r>
              <a:rPr lang="en-US" altLang="en-US" dirty="0">
                <a:ea typeface="ＭＳ Ｐゴシック" panose="020B0600070205080204" pitchFamily="34" charset="-128"/>
              </a:rPr>
              <a:t> other than </a:t>
            </a:r>
            <a:r>
              <a:rPr lang="en-US" altLang="en-US" i="1" dirty="0">
                <a:ea typeface="ＭＳ Ｐゴシック" panose="020B0600070205080204" pitchFamily="34" charset="-128"/>
              </a:rPr>
              <a:t>k</a:t>
            </a:r>
            <a:r>
              <a:rPr lang="en-US" altLang="en-US" dirty="0">
                <a:ea typeface="ＭＳ Ｐゴシック" panose="020B0600070205080204" pitchFamily="34" charset="-128"/>
              </a:rPr>
              <a:t> and </a:t>
            </a:r>
            <a:r>
              <a:rPr lang="en-US" altLang="en-US" i="1" dirty="0">
                <a:latin typeface="Times New Roman" panose="02020603050405020304" pitchFamily="18" charset="0"/>
                <a:ea typeface="ＭＳ Ｐゴシック" panose="020B0600070205080204" pitchFamily="34" charset="-128"/>
              </a:rPr>
              <a:t>l</a:t>
            </a:r>
          </a:p>
          <a:p>
            <a:pPr lvl="1"/>
            <a:endParaRPr lang="en-US" altLang="en-US" dirty="0">
              <a:latin typeface="Times New Roman" panose="02020603050405020304" pitchFamily="18" charset="0"/>
              <a:ea typeface="ＭＳ Ｐゴシック" panose="020B0600070205080204" pitchFamily="34" charset="-128"/>
            </a:endParaRPr>
          </a:p>
          <a:p>
            <a:pPr lvl="1"/>
            <a:r>
              <a:rPr lang="en-US" altLang="en-US" dirty="0">
                <a:ea typeface="ＭＳ Ｐゴシック" panose="020B0600070205080204" pitchFamily="34" charset="-128"/>
              </a:rPr>
              <a:t>Changes in </a:t>
            </a:r>
            <a:r>
              <a:rPr lang="en-US" altLang="en-US" i="1" dirty="0">
                <a:ea typeface="ＭＳ Ｐゴシック" panose="020B0600070205080204" pitchFamily="34" charset="-128"/>
              </a:rPr>
              <a:t>A</a:t>
            </a:r>
            <a:r>
              <a:rPr lang="en-US" altLang="en-US" dirty="0">
                <a:ea typeface="ＭＳ Ｐゴシック" panose="020B0600070205080204" pitchFamily="34" charset="-128"/>
              </a:rPr>
              <a:t> over time represent technical progress</a:t>
            </a:r>
          </a:p>
          <a:p>
            <a:pPr lvl="1"/>
            <a:endParaRPr lang="en-US" altLang="en-US" dirty="0">
              <a:ea typeface="ＭＳ Ｐゴシック" panose="020B0600070205080204" pitchFamily="34" charset="-128"/>
            </a:endParaRPr>
          </a:p>
          <a:p>
            <a:pPr lvl="2"/>
            <a:r>
              <a:rPr lang="en-US" altLang="en-US" i="1" dirty="0">
                <a:ea typeface="ＭＳ Ｐゴシック" panose="020B0600070205080204" pitchFamily="34" charset="-128"/>
              </a:rPr>
              <a:t>A</a:t>
            </a:r>
            <a:r>
              <a:rPr lang="en-US" altLang="en-US" dirty="0">
                <a:ea typeface="ＭＳ Ｐゴシック" panose="020B0600070205080204" pitchFamily="34" charset="-128"/>
              </a:rPr>
              <a:t> is shown as a function of time (</a:t>
            </a:r>
            <a:r>
              <a:rPr lang="en-US" altLang="en-US" i="1" dirty="0">
                <a:ea typeface="ＭＳ Ｐゴシック" panose="020B0600070205080204" pitchFamily="34" charset="-128"/>
              </a:rPr>
              <a:t>t</a:t>
            </a:r>
            <a:r>
              <a:rPr lang="en-US" altLang="en-US" dirty="0">
                <a:ea typeface="ＭＳ Ｐゴシック" panose="020B0600070205080204" pitchFamily="34" charset="-128"/>
              </a:rPr>
              <a:t>)</a:t>
            </a:r>
          </a:p>
          <a:p>
            <a:pPr lvl="2"/>
            <a:r>
              <a:rPr lang="en-US" altLang="en-US" i="1" dirty="0" err="1">
                <a:ea typeface="ＭＳ Ｐゴシック" panose="020B0600070205080204" pitchFamily="34" charset="-128"/>
              </a:rPr>
              <a:t>dA</a:t>
            </a:r>
            <a:r>
              <a:rPr lang="en-US" altLang="en-US" dirty="0">
                <a:ea typeface="ＭＳ Ｐゴシック" panose="020B0600070205080204" pitchFamily="34" charset="-128"/>
              </a:rPr>
              <a:t>/</a:t>
            </a:r>
            <a:r>
              <a:rPr lang="en-US" altLang="en-US" i="1" dirty="0" err="1">
                <a:ea typeface="ＭＳ Ｐゴシック" panose="020B0600070205080204" pitchFamily="34" charset="-128"/>
              </a:rPr>
              <a:t>dt</a:t>
            </a:r>
            <a:r>
              <a:rPr lang="en-US" altLang="en-US" dirty="0">
                <a:ea typeface="ＭＳ Ｐゴシック" panose="020B0600070205080204" pitchFamily="34" charset="-128"/>
              </a:rPr>
              <a:t> &gt; 0</a:t>
            </a:r>
          </a:p>
          <a:p>
            <a:pPr lvl="2"/>
            <a:r>
              <a:rPr lang="en-US" altLang="en-US" i="1">
                <a:solidFill>
                  <a:srgbClr val="FF0000"/>
                </a:solidFill>
                <a:ea typeface="ＭＳ Ｐゴシック" panose="020B0600070205080204" pitchFamily="34" charset="-128"/>
              </a:rPr>
              <a:t>This is just one form of technical progress</a:t>
            </a:r>
          </a:p>
          <a:p>
            <a:endParaRPr lang="en-US" altLang="en-US" dirty="0">
              <a:ea typeface="ＭＳ Ｐゴシック" panose="020B0600070205080204" pitchFamily="34" charset="-128"/>
            </a:endParaRPr>
          </a:p>
        </p:txBody>
      </p:sp>
      <p:sp>
        <p:nvSpPr>
          <p:cNvPr id="69635" name="Slide Number Placeholder 3">
            <a:extLst>
              <a:ext uri="{FF2B5EF4-FFF2-40B4-BE49-F238E27FC236}">
                <a16:creationId xmlns:a16="http://schemas.microsoft.com/office/drawing/2014/main" id="{B1B92FF0-7C24-FB49-9828-7AD1D8AA85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DEB09DD1-E8A1-954C-91AB-F69B7A3BF9F3}" type="slidenum">
              <a:rPr lang="en-US" altLang="en-US" sz="1200"/>
              <a:pPr eaLnBrk="1" hangingPunct="1"/>
              <a:t>45</a:t>
            </a:fld>
            <a:endParaRPr lang="en-US" altLang="en-US" sz="1200"/>
          </a:p>
        </p:txBody>
      </p:sp>
      <p:sp>
        <p:nvSpPr>
          <p:cNvPr id="69636" name="Footer Placeholder 2">
            <a:extLst>
              <a:ext uri="{FF2B5EF4-FFF2-40B4-BE49-F238E27FC236}">
                <a16:creationId xmlns:a16="http://schemas.microsoft.com/office/drawing/2014/main" id="{D73B5EC3-50B0-9541-9402-F57D5905B82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86008E44-41F0-E144-A839-7322546E24FB}"/>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Measuring Technical Progress</a:t>
            </a:r>
          </a:p>
        </p:txBody>
      </p:sp>
      <p:sp>
        <p:nvSpPr>
          <p:cNvPr id="70658" name="Rectangle 3">
            <a:extLst>
              <a:ext uri="{FF2B5EF4-FFF2-40B4-BE49-F238E27FC236}">
                <a16:creationId xmlns:a16="http://schemas.microsoft.com/office/drawing/2014/main" id="{2FA0ACFF-C33D-7A4D-AB43-798FC5B54D18}"/>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Differentiating the production function with respect to time we get</a:t>
            </a:r>
          </a:p>
          <a:p>
            <a:pPr>
              <a:buFontTx/>
              <a:buNone/>
            </a:pPr>
            <a:endParaRPr lang="en-US" altLang="en-US" i="1">
              <a:ea typeface="ＭＳ Ｐゴシック" panose="020B0600070205080204" pitchFamily="34" charset="-128"/>
            </a:endParaRPr>
          </a:p>
        </p:txBody>
      </p:sp>
      <p:sp>
        <p:nvSpPr>
          <p:cNvPr id="70659" name="Slide Number Placeholder 5">
            <a:extLst>
              <a:ext uri="{FF2B5EF4-FFF2-40B4-BE49-F238E27FC236}">
                <a16:creationId xmlns:a16="http://schemas.microsoft.com/office/drawing/2014/main" id="{946362E1-663D-3143-8831-35B9BDE6D1A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BFC89B75-2580-6E4C-945F-FA6849AB7236}" type="slidenum">
              <a:rPr lang="en-US" altLang="en-US" sz="1200"/>
              <a:pPr eaLnBrk="1" hangingPunct="1"/>
              <a:t>46</a:t>
            </a:fld>
            <a:endParaRPr lang="en-US" altLang="en-US" sz="1200"/>
          </a:p>
        </p:txBody>
      </p:sp>
      <p:sp>
        <p:nvSpPr>
          <p:cNvPr id="70660" name="Footer Placeholder 6">
            <a:extLst>
              <a:ext uri="{FF2B5EF4-FFF2-40B4-BE49-F238E27FC236}">
                <a16:creationId xmlns:a16="http://schemas.microsoft.com/office/drawing/2014/main" id="{EFF14991-D006-D54F-831A-EB12C0C5EACC}"/>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609284" name="Object 2">
            <a:extLst>
              <a:ext uri="{FF2B5EF4-FFF2-40B4-BE49-F238E27FC236}">
                <a16:creationId xmlns:a16="http://schemas.microsoft.com/office/drawing/2014/main" id="{C8607585-8A44-7940-8B24-A522C7BD3214}"/>
              </a:ext>
            </a:extLst>
          </p:cNvPr>
          <p:cNvGraphicFramePr>
            <a:graphicFrameLocks noChangeAspect="1"/>
          </p:cNvGraphicFramePr>
          <p:nvPr/>
        </p:nvGraphicFramePr>
        <p:xfrm>
          <a:off x="1077913" y="2689225"/>
          <a:ext cx="6042025" cy="2133600"/>
        </p:xfrm>
        <a:graphic>
          <a:graphicData uri="http://schemas.openxmlformats.org/presentationml/2006/ole">
            <mc:AlternateContent xmlns:mc="http://schemas.openxmlformats.org/markup-compatibility/2006">
              <mc:Choice xmlns:v="urn:schemas-microsoft-com:vml" Requires="v">
                <p:oleObj spid="_x0000_s70704" name="Equation" r:id="rId3" imgW="54711600" imgH="19304000" progId="Equation.DSMT4">
                  <p:embed/>
                </p:oleObj>
              </mc:Choice>
              <mc:Fallback>
                <p:oleObj name="Equation" r:id="rId3" imgW="54711600" imgH="19304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913" y="2689225"/>
                        <a:ext cx="6042025" cy="213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09284"/>
                                        </p:tgtEl>
                                        <p:attrNameLst>
                                          <p:attrName>style.visibility</p:attrName>
                                        </p:attrNameLst>
                                      </p:cBhvr>
                                      <p:to>
                                        <p:strVal val="visible"/>
                                      </p:to>
                                    </p:set>
                                    <p:animEffect transition="in" filter="wipe(left)">
                                      <p:cBhvr>
                                        <p:cTn id="7" dur="500"/>
                                        <p:tgtEl>
                                          <p:spTgt spid="609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10B0C882-3C46-584A-8428-B1BD42ABF191}"/>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Measuring Technical Progress</a:t>
            </a:r>
          </a:p>
        </p:txBody>
      </p:sp>
      <p:sp>
        <p:nvSpPr>
          <p:cNvPr id="71682" name="Rectangle 3">
            <a:extLst>
              <a:ext uri="{FF2B5EF4-FFF2-40B4-BE49-F238E27FC236}">
                <a16:creationId xmlns:a16="http://schemas.microsoft.com/office/drawing/2014/main" id="{EC65FC3B-BE4B-BC4D-9216-3916760491A5}"/>
              </a:ext>
            </a:extLst>
          </p:cNvPr>
          <p:cNvSpPr>
            <a:spLocks noGrp="1" noChangeArrowheads="1"/>
          </p:cNvSpPr>
          <p:nvPr>
            <p:ph idx="1"/>
          </p:nvPr>
        </p:nvSpPr>
        <p:spPr/>
        <p:txBody>
          <a:bodyPr/>
          <a:lstStyle/>
          <a:p>
            <a:r>
              <a:rPr lang="en-US" altLang="en-US">
                <a:ea typeface="ＭＳ Ｐゴシック" panose="020B0600070205080204" pitchFamily="34" charset="-128"/>
              </a:rPr>
              <a:t>Dividing by </a:t>
            </a:r>
            <a:r>
              <a:rPr lang="en-US" altLang="en-US" i="1">
                <a:ea typeface="ＭＳ Ｐゴシック" panose="020B0600070205080204" pitchFamily="34" charset="-128"/>
              </a:rPr>
              <a:t>q</a:t>
            </a:r>
            <a:r>
              <a:rPr lang="en-US" altLang="en-US">
                <a:ea typeface="ＭＳ Ｐゴシック" panose="020B0600070205080204" pitchFamily="34" charset="-128"/>
              </a:rPr>
              <a:t> gives us</a:t>
            </a:r>
            <a:endParaRPr lang="en-US" altLang="en-US" i="1">
              <a:ea typeface="ＭＳ Ｐゴシック" panose="020B0600070205080204" pitchFamily="34" charset="-128"/>
            </a:endParaRPr>
          </a:p>
        </p:txBody>
      </p:sp>
      <p:sp>
        <p:nvSpPr>
          <p:cNvPr id="71683" name="Slide Number Placeholder 5">
            <a:extLst>
              <a:ext uri="{FF2B5EF4-FFF2-40B4-BE49-F238E27FC236}">
                <a16:creationId xmlns:a16="http://schemas.microsoft.com/office/drawing/2014/main" id="{4584BB05-D6F8-5A4C-B5A9-E7D35EA63B3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504CBBD0-3744-9447-843A-02CAEF1A3076}" type="slidenum">
              <a:rPr lang="en-US" altLang="en-US" sz="1200"/>
              <a:pPr eaLnBrk="1" hangingPunct="1"/>
              <a:t>47</a:t>
            </a:fld>
            <a:endParaRPr lang="en-US" altLang="en-US" sz="1200"/>
          </a:p>
        </p:txBody>
      </p:sp>
      <p:sp>
        <p:nvSpPr>
          <p:cNvPr id="71684" name="Footer Placeholder 6">
            <a:extLst>
              <a:ext uri="{FF2B5EF4-FFF2-40B4-BE49-F238E27FC236}">
                <a16:creationId xmlns:a16="http://schemas.microsoft.com/office/drawing/2014/main" id="{1A6A3BBC-4579-094C-A047-EB9C5F668A8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610309" name="Object 2">
            <a:extLst>
              <a:ext uri="{FF2B5EF4-FFF2-40B4-BE49-F238E27FC236}">
                <a16:creationId xmlns:a16="http://schemas.microsoft.com/office/drawing/2014/main" id="{1236BB69-F97F-DF4A-A0CD-1D078355CC90}"/>
              </a:ext>
            </a:extLst>
          </p:cNvPr>
          <p:cNvGraphicFramePr>
            <a:graphicFrameLocks noChangeAspect="1"/>
          </p:cNvGraphicFramePr>
          <p:nvPr/>
        </p:nvGraphicFramePr>
        <p:xfrm>
          <a:off x="417513" y="1857375"/>
          <a:ext cx="8308975" cy="2168525"/>
        </p:xfrm>
        <a:graphic>
          <a:graphicData uri="http://schemas.openxmlformats.org/presentationml/2006/ole">
            <mc:AlternateContent xmlns:mc="http://schemas.openxmlformats.org/markup-compatibility/2006">
              <mc:Choice xmlns:v="urn:schemas-microsoft-com:vml" Requires="v">
                <p:oleObj spid="_x0000_s71772" name="Equation" r:id="rId3" imgW="76365100" imgH="19900900" progId="Equation.DSMT4">
                  <p:embed/>
                </p:oleObj>
              </mc:Choice>
              <mc:Fallback>
                <p:oleObj name="Equation" r:id="rId3" imgW="76365100" imgH="199009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1857375"/>
                        <a:ext cx="8308975" cy="216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6" name="Object 4">
            <a:extLst>
              <a:ext uri="{FF2B5EF4-FFF2-40B4-BE49-F238E27FC236}">
                <a16:creationId xmlns:a16="http://schemas.microsoft.com/office/drawing/2014/main" id="{B5BA9CBE-5A2D-1443-B516-5E59537A9D7B}"/>
              </a:ext>
            </a:extLst>
          </p:cNvPr>
          <p:cNvGraphicFramePr>
            <a:graphicFrameLocks noChangeAspect="1"/>
          </p:cNvGraphicFramePr>
          <p:nvPr/>
        </p:nvGraphicFramePr>
        <p:xfrm>
          <a:off x="1266825" y="5265738"/>
          <a:ext cx="6611938" cy="1098550"/>
        </p:xfrm>
        <a:graphic>
          <a:graphicData uri="http://schemas.openxmlformats.org/presentationml/2006/ole">
            <mc:AlternateContent xmlns:mc="http://schemas.openxmlformats.org/markup-compatibility/2006">
              <mc:Choice xmlns:v="urn:schemas-microsoft-com:vml" Requires="v">
                <p:oleObj spid="_x0000_s71773" name="Equation" r:id="rId5" imgW="2679700" imgH="444500" progId="Equation.DSMT4">
                  <p:embed/>
                </p:oleObj>
              </mc:Choice>
              <mc:Fallback>
                <p:oleObj name="Equation" r:id="rId5" imgW="2679700" imgH="4445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6825" y="5265738"/>
                        <a:ext cx="6611938" cy="109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Rectangle 3">
            <a:extLst>
              <a:ext uri="{FF2B5EF4-FFF2-40B4-BE49-F238E27FC236}">
                <a16:creationId xmlns:a16="http://schemas.microsoft.com/office/drawing/2014/main" id="{F9389C35-9E5B-0142-A8B4-308D7264F7D8}"/>
              </a:ext>
            </a:extLst>
          </p:cNvPr>
          <p:cNvSpPr txBox="1">
            <a:spLocks noChangeArrowheads="1"/>
          </p:cNvSpPr>
          <p:nvPr/>
        </p:nvSpPr>
        <p:spPr bwMode="auto">
          <a:xfrm>
            <a:off x="430213" y="4176713"/>
            <a:ext cx="8588375" cy="1555750"/>
          </a:xfrm>
          <a:prstGeom prst="rect">
            <a:avLst/>
          </a:prstGeom>
          <a:noFill/>
          <a:ln w="9525">
            <a:noFill/>
            <a:miter lim="800000"/>
            <a:headEnd/>
            <a:tailEnd/>
          </a:ln>
        </p:spPr>
        <p:txBody>
          <a:bodyPr/>
          <a:lstStyle/>
          <a:p>
            <a:pPr marL="742950" lvl="1" indent="-285750" eaLnBrk="0" hangingPunct="0">
              <a:spcBef>
                <a:spcPct val="20000"/>
              </a:spcBef>
              <a:buFont typeface="Arial" charset="0"/>
              <a:buChar char="–"/>
              <a:defRPr/>
            </a:pPr>
            <a:r>
              <a:rPr lang="en-US" sz="3000" i="1" kern="0" dirty="0" err="1">
                <a:latin typeface="+mn-lt"/>
                <a:ea typeface="+mn-ea"/>
                <a:cs typeface="Arial" charset="0"/>
              </a:rPr>
              <a:t>G</a:t>
            </a:r>
            <a:r>
              <a:rPr lang="en-US" sz="3000" i="1" kern="0" baseline="-25000" dirty="0" err="1">
                <a:latin typeface="+mn-lt"/>
                <a:ea typeface="+mn-ea"/>
                <a:cs typeface="Arial" charset="0"/>
              </a:rPr>
              <a:t>x</a:t>
            </a:r>
            <a:r>
              <a:rPr lang="en-US" sz="3000" i="1" kern="0" baseline="-25000" dirty="0">
                <a:latin typeface="+mn-lt"/>
                <a:ea typeface="+mn-ea"/>
                <a:cs typeface="Arial" charset="0"/>
              </a:rPr>
              <a:t> </a:t>
            </a:r>
            <a:r>
              <a:rPr lang="en-US" sz="3000" kern="0" dirty="0">
                <a:latin typeface="+mn-lt"/>
                <a:ea typeface="+mn-ea"/>
                <a:cs typeface="Arial" charset="0"/>
              </a:rPr>
              <a:t>growth rate in x, [(</a:t>
            </a:r>
            <a:r>
              <a:rPr lang="en-US" sz="3000" i="1" kern="0" dirty="0">
                <a:latin typeface="+mn-lt"/>
                <a:ea typeface="+mn-ea"/>
                <a:cs typeface="Arial" charset="0"/>
              </a:rPr>
              <a:t>dx</a:t>
            </a:r>
            <a:r>
              <a:rPr lang="en-US" sz="3000" kern="0" dirty="0">
                <a:latin typeface="+mn-lt"/>
                <a:ea typeface="+mn-ea"/>
                <a:cs typeface="Arial" charset="0"/>
              </a:rPr>
              <a:t>/</a:t>
            </a:r>
            <a:r>
              <a:rPr lang="en-US" sz="3000" i="1" kern="0" dirty="0" err="1">
                <a:latin typeface="+mn-lt"/>
                <a:ea typeface="+mn-ea"/>
                <a:cs typeface="Arial" charset="0"/>
              </a:rPr>
              <a:t>dt</a:t>
            </a:r>
            <a:r>
              <a:rPr lang="en-US" sz="3000" kern="0" dirty="0">
                <a:latin typeface="+mn-lt"/>
                <a:ea typeface="+mn-ea"/>
                <a:cs typeface="Arial" charset="0"/>
              </a:rPr>
              <a:t>)/</a:t>
            </a:r>
            <a:r>
              <a:rPr lang="en-US" sz="3000" i="1" kern="0" dirty="0">
                <a:latin typeface="+mn-lt"/>
                <a:ea typeface="+mn-ea"/>
                <a:cs typeface="Arial" charset="0"/>
              </a:rPr>
              <a:t>x</a:t>
            </a:r>
            <a:r>
              <a:rPr lang="en-US" sz="3000" kern="0" dirty="0">
                <a:latin typeface="+mn-lt"/>
                <a:ea typeface="+mn-ea"/>
                <a:cs typeface="Arial" charset="0"/>
              </a:rPr>
              <a:t>] </a:t>
            </a:r>
          </a:p>
          <a:p>
            <a:pPr marL="742950" lvl="1" indent="-285750" eaLnBrk="0" hangingPunct="0">
              <a:spcBef>
                <a:spcPct val="20000"/>
              </a:spcBef>
              <a:buFont typeface="Arial" charset="0"/>
              <a:buChar char="–"/>
              <a:defRPr/>
            </a:pPr>
            <a:r>
              <a:rPr lang="en-US" sz="3000" kern="0" dirty="0">
                <a:latin typeface="+mn-lt"/>
                <a:ea typeface="+mn-ea"/>
                <a:cs typeface="Arial" charset="0"/>
              </a:rPr>
              <a:t>Write the equation in terms of growth rate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10309"/>
                                        </p:tgtEl>
                                        <p:attrNameLst>
                                          <p:attrName>style.visibility</p:attrName>
                                        </p:attrNameLst>
                                      </p:cBhvr>
                                      <p:to>
                                        <p:strVal val="visible"/>
                                      </p:to>
                                    </p:set>
                                    <p:animEffect transition="in" filter="wipe(left)">
                                      <p:cBhvr>
                                        <p:cTn id="7" dur="500"/>
                                        <p:tgtEl>
                                          <p:spTgt spid="610309"/>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500"/>
                                        <p:tgtEl>
                                          <p:spTgt spid="9">
                                            <p:txEl>
                                              <p:pRg st="1" end="1"/>
                                            </p:txEl>
                                          </p:spTgt>
                                        </p:tgtEl>
                                      </p:cBhvr>
                                    </p:animEffect>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44036"/>
                                        </p:tgtEl>
                                        <p:attrNameLst>
                                          <p:attrName>style.visibility</p:attrName>
                                        </p:attrNameLst>
                                      </p:cBhvr>
                                      <p:to>
                                        <p:strVal val="visible"/>
                                      </p:to>
                                    </p:set>
                                    <p:animEffect transition="in" filter="wipe(left)">
                                      <p:cBhvr>
                                        <p:cTn id="19"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D4A876C7-ED5C-F34B-9EF5-EC3228A32B8D}"/>
              </a:ext>
            </a:extLst>
          </p:cNvPr>
          <p:cNvSpPr>
            <a:spLocks noGrp="1" noChangeArrowheads="1"/>
          </p:cNvSpPr>
          <p:nvPr>
            <p:ph type="title"/>
          </p:nvPr>
        </p:nvSpPr>
        <p:spPr>
          <a:xfrm>
            <a:off x="182563" y="0"/>
            <a:ext cx="8778875" cy="962025"/>
          </a:xfrm>
        </p:spPr>
        <p:txBody>
          <a:bodyPr/>
          <a:lstStyle/>
          <a:p>
            <a:r>
              <a:rPr lang="en-US" altLang="en-US">
                <a:ea typeface="ＭＳ Ｐゴシック" panose="020B0600070205080204" pitchFamily="34" charset="-128"/>
              </a:rPr>
              <a:t>Measuring Technical Progress</a:t>
            </a:r>
          </a:p>
        </p:txBody>
      </p:sp>
      <p:sp>
        <p:nvSpPr>
          <p:cNvPr id="72706" name="Rectangle 3">
            <a:extLst>
              <a:ext uri="{FF2B5EF4-FFF2-40B4-BE49-F238E27FC236}">
                <a16:creationId xmlns:a16="http://schemas.microsoft.com/office/drawing/2014/main" id="{0BEEF650-1DD0-C948-A208-61BE79F8AA3F}"/>
              </a:ext>
            </a:extLst>
          </p:cNvPr>
          <p:cNvSpPr>
            <a:spLocks noGrp="1" noChangeArrowheads="1"/>
          </p:cNvSpPr>
          <p:nvPr>
            <p:ph idx="1"/>
          </p:nvPr>
        </p:nvSpPr>
        <p:spPr/>
        <p:txBody>
          <a:bodyPr/>
          <a:lstStyle/>
          <a:p>
            <a:r>
              <a:rPr lang="en-US" altLang="en-US">
                <a:ea typeface="ＭＳ Ｐゴシック" panose="020B0600070205080204" pitchFamily="34" charset="-128"/>
              </a:rPr>
              <a:t>Since</a:t>
            </a:r>
            <a:endParaRPr lang="en-US" altLang="en-US" i="1">
              <a:ea typeface="ＭＳ Ｐゴシック" panose="020B0600070205080204" pitchFamily="34" charset="-128"/>
            </a:endParaRPr>
          </a:p>
        </p:txBody>
      </p:sp>
      <p:sp>
        <p:nvSpPr>
          <p:cNvPr id="72707" name="Slide Number Placeholder 6">
            <a:extLst>
              <a:ext uri="{FF2B5EF4-FFF2-40B4-BE49-F238E27FC236}">
                <a16:creationId xmlns:a16="http://schemas.microsoft.com/office/drawing/2014/main" id="{8DF99DAE-51A0-6F4E-8066-95D73B3E9A6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562DB3F9-47CB-A24B-8BD1-8ECB3A068ABC}" type="slidenum">
              <a:rPr lang="en-US" altLang="en-US" sz="1200"/>
              <a:pPr eaLnBrk="1" hangingPunct="1"/>
              <a:t>48</a:t>
            </a:fld>
            <a:endParaRPr lang="en-US" altLang="en-US" sz="1200"/>
          </a:p>
        </p:txBody>
      </p:sp>
      <p:sp>
        <p:nvSpPr>
          <p:cNvPr id="72708" name="Footer Placeholder 7">
            <a:extLst>
              <a:ext uri="{FF2B5EF4-FFF2-40B4-BE49-F238E27FC236}">
                <a16:creationId xmlns:a16="http://schemas.microsoft.com/office/drawing/2014/main" id="{A8F7C2D6-0A96-504B-B015-2EE9302AA29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612356" name="Object 2">
            <a:extLst>
              <a:ext uri="{FF2B5EF4-FFF2-40B4-BE49-F238E27FC236}">
                <a16:creationId xmlns:a16="http://schemas.microsoft.com/office/drawing/2014/main" id="{3F98647C-4016-DA48-994D-682ED7645ACB}"/>
              </a:ext>
            </a:extLst>
          </p:cNvPr>
          <p:cNvGraphicFramePr>
            <a:graphicFrameLocks noChangeAspect="1"/>
          </p:cNvGraphicFramePr>
          <p:nvPr/>
        </p:nvGraphicFramePr>
        <p:xfrm>
          <a:off x="1714500" y="5014913"/>
          <a:ext cx="3814763" cy="622300"/>
        </p:xfrm>
        <a:graphic>
          <a:graphicData uri="http://schemas.openxmlformats.org/presentationml/2006/ole">
            <mc:AlternateContent xmlns:mc="http://schemas.openxmlformats.org/markup-compatibility/2006">
              <mc:Choice xmlns:v="urn:schemas-microsoft-com:vml" Requires="v">
                <p:oleObj spid="_x0000_s72796" name="Equation" r:id="rId3" imgW="34226500" imgH="5562600" progId="Equation.DSMT4">
                  <p:embed/>
                </p:oleObj>
              </mc:Choice>
              <mc:Fallback>
                <p:oleObj name="Equation" r:id="rId3" imgW="34226500" imgH="5562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5014913"/>
                        <a:ext cx="3814763"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12357" name="Object 3">
            <a:extLst>
              <a:ext uri="{FF2B5EF4-FFF2-40B4-BE49-F238E27FC236}">
                <a16:creationId xmlns:a16="http://schemas.microsoft.com/office/drawing/2014/main" id="{AA15FCA0-C08A-1B4A-8051-8C6F74022C0E}"/>
              </a:ext>
            </a:extLst>
          </p:cNvPr>
          <p:cNvGraphicFramePr>
            <a:graphicFrameLocks noChangeAspect="1"/>
          </p:cNvGraphicFramePr>
          <p:nvPr/>
        </p:nvGraphicFramePr>
        <p:xfrm>
          <a:off x="1536700" y="1628775"/>
          <a:ext cx="3933825" cy="2179638"/>
        </p:xfrm>
        <a:graphic>
          <a:graphicData uri="http://schemas.openxmlformats.org/presentationml/2006/ole">
            <mc:AlternateContent xmlns:mc="http://schemas.openxmlformats.org/markup-compatibility/2006">
              <mc:Choice xmlns:v="urn:schemas-microsoft-com:vml" Requires="v">
                <p:oleObj spid="_x0000_s72797" name="Equation" r:id="rId5" imgW="35991800" imgH="19900900" progId="Equation.DSMT4">
                  <p:embed/>
                </p:oleObj>
              </mc:Choice>
              <mc:Fallback>
                <p:oleObj name="Equation" r:id="rId5" imgW="35991800" imgH="199009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6700" y="1628775"/>
                        <a:ext cx="3933825" cy="2179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Rectangle 3">
            <a:extLst>
              <a:ext uri="{FF2B5EF4-FFF2-40B4-BE49-F238E27FC236}">
                <a16:creationId xmlns:a16="http://schemas.microsoft.com/office/drawing/2014/main" id="{C4F149B1-F3EB-134D-A7E9-0F5E499CCDD7}"/>
              </a:ext>
            </a:extLst>
          </p:cNvPr>
          <p:cNvSpPr txBox="1">
            <a:spLocks noChangeArrowheads="1"/>
          </p:cNvSpPr>
          <p:nvPr/>
        </p:nvSpPr>
        <p:spPr bwMode="auto">
          <a:xfrm>
            <a:off x="277813" y="4052888"/>
            <a:ext cx="8588375" cy="99695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kern="0" dirty="0">
                <a:solidFill>
                  <a:srgbClr val="000099"/>
                </a:solidFill>
                <a:latin typeface="+mn-lt"/>
                <a:ea typeface="+mn-ea"/>
              </a:rPr>
              <a:t>Growth equation: </a:t>
            </a:r>
          </a:p>
          <a:p>
            <a:pPr marL="342900" indent="-342900" eaLnBrk="0" hangingPunct="0">
              <a:spcBef>
                <a:spcPct val="20000"/>
              </a:spcBef>
              <a:defRPr/>
            </a:pPr>
            <a:endParaRPr lang="en-US" i="1" kern="0" dirty="0">
              <a:solidFill>
                <a:srgbClr val="000099"/>
              </a:solidFill>
              <a:latin typeface="+mn-lt"/>
              <a:ea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12357"/>
                                        </p:tgtEl>
                                        <p:attrNameLst>
                                          <p:attrName>style.visibility</p:attrName>
                                        </p:attrNameLst>
                                      </p:cBhvr>
                                      <p:to>
                                        <p:strVal val="visible"/>
                                      </p:to>
                                    </p:set>
                                    <p:animEffect transition="in" filter="wipe(left)">
                                      <p:cBhvr>
                                        <p:cTn id="7" dur="500"/>
                                        <p:tgtEl>
                                          <p:spTgt spid="61235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612356"/>
                                        </p:tgtEl>
                                        <p:attrNameLst>
                                          <p:attrName>style.visibility</p:attrName>
                                        </p:attrNameLst>
                                      </p:cBhvr>
                                      <p:to>
                                        <p:strVal val="visible"/>
                                      </p:to>
                                    </p:set>
                                    <p:animEffect transition="in" filter="wipe(left)">
                                      <p:cBhvr>
                                        <p:cTn id="15" dur="500"/>
                                        <p:tgtEl>
                                          <p:spTgt spid="612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A883B3AF-C08D-2D48-8702-4FF34C85DCFF}"/>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9.4 	Technical Progress in the Cobb–Douglas 	</a:t>
            </a:r>
            <a:r>
              <a:rPr lang="en-US" altLang="en-US">
                <a:solidFill>
                  <a:srgbClr val="000099"/>
                </a:solidFill>
                <a:ea typeface="ＭＳ Ｐゴシック" panose="020B0600070205080204" pitchFamily="34" charset="-128"/>
              </a:rPr>
              <a:t>Production Function</a:t>
            </a:r>
          </a:p>
        </p:txBody>
      </p:sp>
      <p:sp>
        <p:nvSpPr>
          <p:cNvPr id="73730" name="Content Placeholder 2">
            <a:extLst>
              <a:ext uri="{FF2B5EF4-FFF2-40B4-BE49-F238E27FC236}">
                <a16:creationId xmlns:a16="http://schemas.microsoft.com/office/drawing/2014/main" id="{E6713939-FD2E-6940-92EA-47DDA8A0C296}"/>
              </a:ext>
            </a:extLst>
          </p:cNvPr>
          <p:cNvSpPr>
            <a:spLocks noGrp="1"/>
          </p:cNvSpPr>
          <p:nvPr>
            <p:ph sz="quarter" idx="18"/>
          </p:nvPr>
        </p:nvSpPr>
        <p:spPr>
          <a:xfrm>
            <a:off x="233363" y="887413"/>
            <a:ext cx="8707437" cy="5513387"/>
          </a:xfrm>
        </p:spPr>
        <p:txBody>
          <a:bodyPr/>
          <a:lstStyle/>
          <a:p>
            <a:r>
              <a:rPr lang="en-US" altLang="en-US">
                <a:ea typeface="ＭＳ Ｐゴシック" panose="020B0600070205080204" pitchFamily="34" charset="-128"/>
              </a:rPr>
              <a:t>Production function, </a:t>
            </a:r>
            <a:r>
              <a:rPr lang="en-US" altLang="en-US" i="1">
                <a:solidFill>
                  <a:srgbClr val="FF0000"/>
                </a:solidFill>
                <a:ea typeface="ＭＳ Ｐゴシック" panose="020B0600070205080204" pitchFamily="34" charset="-128"/>
              </a:rPr>
              <a:t>q</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A(t)f(k,</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a:t>
            </a:r>
            <a:r>
              <a:rPr lang="en-US" altLang="en-US" i="1">
                <a:solidFill>
                  <a:srgbClr val="FF0000"/>
                </a:solidFill>
                <a:ea typeface="ＭＳ Ｐゴシック" panose="020B0600070205080204" pitchFamily="34" charset="-128"/>
              </a:rPr>
              <a:t>=</a:t>
            </a:r>
            <a:r>
              <a:rPr lang="en-US" altLang="en-US">
                <a:solidFill>
                  <a:srgbClr val="FF0000"/>
                </a:solidFill>
                <a:ea typeface="ＭＳ Ｐゴシック" panose="020B0600070205080204" pitchFamily="34" charset="-128"/>
              </a:rPr>
              <a:t> </a:t>
            </a:r>
            <a:r>
              <a:rPr lang="en-US" altLang="en-US" i="1">
                <a:solidFill>
                  <a:srgbClr val="FF0000"/>
                </a:solidFill>
                <a:ea typeface="ＭＳ Ｐゴシック" panose="020B0600070205080204" pitchFamily="34" charset="-128"/>
              </a:rPr>
              <a:t>A</a:t>
            </a:r>
            <a:r>
              <a:rPr lang="en-US" altLang="en-US">
                <a:solidFill>
                  <a:srgbClr val="FF0000"/>
                </a:solidFill>
                <a:ea typeface="ＭＳ Ｐゴシック" panose="020B0600070205080204" pitchFamily="34" charset="-128"/>
              </a:rPr>
              <a:t>(</a:t>
            </a:r>
            <a:r>
              <a:rPr lang="en-US" altLang="en-US" i="1">
                <a:solidFill>
                  <a:srgbClr val="FF0000"/>
                </a:solidFill>
                <a:ea typeface="ＭＳ Ｐゴシック" panose="020B0600070205080204" pitchFamily="34" charset="-128"/>
              </a:rPr>
              <a:t>t</a:t>
            </a:r>
            <a:r>
              <a:rPr lang="en-US" altLang="en-US">
                <a:solidFill>
                  <a:srgbClr val="FF0000"/>
                </a:solidFill>
                <a:ea typeface="ＭＳ Ｐゴシック" panose="020B0600070205080204" pitchFamily="34" charset="-128"/>
              </a:rPr>
              <a:t>)</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sym typeface="Symbol" pitchFamily="2" charset="2"/>
              </a:rPr>
              <a:t>α</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1-</a:t>
            </a:r>
            <a:r>
              <a:rPr lang="en-US" altLang="en-US" baseline="30000">
                <a:solidFill>
                  <a:srgbClr val="FF0000"/>
                </a:solidFill>
                <a:ea typeface="ＭＳ Ｐゴシック" panose="020B0600070205080204" pitchFamily="34" charset="-128"/>
                <a:sym typeface="Symbol" pitchFamily="2" charset="2"/>
              </a:rPr>
              <a:t>α</a:t>
            </a:r>
          </a:p>
          <a:p>
            <a:pPr lvl="1"/>
            <a:r>
              <a:rPr lang="en-US" altLang="en-US">
                <a:ea typeface="ＭＳ Ｐゴシック" panose="020B0600070205080204" pitchFamily="34" charset="-128"/>
              </a:rPr>
              <a:t>Assume that technical progress occurs at a constant exponential (</a:t>
            </a:r>
            <a:r>
              <a:rPr lang="en-US" altLang="en-US">
                <a:ea typeface="ＭＳ Ｐゴシック" panose="020B0600070205080204" pitchFamily="34" charset="-128"/>
                <a:sym typeface="Symbol" pitchFamily="2" charset="2"/>
              </a:rPr>
              <a:t>θ) , </a:t>
            </a:r>
            <a:r>
              <a:rPr lang="en-US" altLang="en-US" i="1">
                <a:solidFill>
                  <a:srgbClr val="FF0000"/>
                </a:solidFill>
                <a:ea typeface="ＭＳ Ｐゴシック" panose="020B0600070205080204" pitchFamily="34" charset="-128"/>
              </a:rPr>
              <a:t>A</a:t>
            </a:r>
            <a:r>
              <a:rPr lang="en-US" altLang="en-US">
                <a:solidFill>
                  <a:srgbClr val="FF0000"/>
                </a:solidFill>
                <a:ea typeface="ＭＳ Ｐゴシック" panose="020B0600070205080204" pitchFamily="34" charset="-128"/>
              </a:rPr>
              <a:t>(</a:t>
            </a:r>
            <a:r>
              <a:rPr lang="en-US" altLang="en-US" i="1">
                <a:solidFill>
                  <a:srgbClr val="FF0000"/>
                </a:solidFill>
                <a:ea typeface="ＭＳ Ｐゴシック" panose="020B0600070205080204" pitchFamily="34" charset="-128"/>
              </a:rPr>
              <a:t>t</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Ae</a:t>
            </a:r>
            <a:r>
              <a:rPr lang="en-US" altLang="en-US" baseline="30000">
                <a:solidFill>
                  <a:srgbClr val="FF0000"/>
                </a:solidFill>
                <a:ea typeface="ＭＳ Ｐゴシック" panose="020B0600070205080204" pitchFamily="34" charset="-128"/>
                <a:sym typeface="Symbol" pitchFamily="2" charset="2"/>
              </a:rPr>
              <a:t>θ</a:t>
            </a:r>
            <a:r>
              <a:rPr lang="en-US" altLang="en-US" i="1" baseline="30000">
                <a:solidFill>
                  <a:srgbClr val="FF0000"/>
                </a:solidFill>
                <a:ea typeface="ＭＳ Ｐゴシック" panose="020B0600070205080204" pitchFamily="34" charset="-128"/>
                <a:sym typeface="Symbol" pitchFamily="2" charset="2"/>
              </a:rPr>
              <a:t>t</a:t>
            </a:r>
            <a:endParaRPr lang="en-US" altLang="en-US">
              <a:solidFill>
                <a:srgbClr val="FF0000"/>
              </a:solidFill>
              <a:ea typeface="ＭＳ Ｐゴシック" panose="020B0600070205080204" pitchFamily="34" charset="-128"/>
              <a:sym typeface="Symbol" pitchFamily="2" charset="2"/>
            </a:endParaRPr>
          </a:p>
          <a:p>
            <a:pPr algn="ctr">
              <a:buFontTx/>
              <a:buNone/>
            </a:pPr>
            <a:r>
              <a:rPr lang="en-US" altLang="en-US" i="1">
                <a:solidFill>
                  <a:srgbClr val="FF0000"/>
                </a:solidFill>
                <a:ea typeface="ＭＳ Ｐゴシック" panose="020B0600070205080204" pitchFamily="34" charset="-128"/>
              </a:rPr>
              <a:t>q</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Ae</a:t>
            </a:r>
            <a:r>
              <a:rPr lang="en-US" altLang="en-US" baseline="30000">
                <a:solidFill>
                  <a:srgbClr val="FF0000"/>
                </a:solidFill>
                <a:ea typeface="ＭＳ Ｐゴシック" panose="020B0600070205080204" pitchFamily="34" charset="-128"/>
                <a:sym typeface="Symbol" pitchFamily="2" charset="2"/>
              </a:rPr>
              <a:t>θ</a:t>
            </a:r>
            <a:r>
              <a:rPr lang="en-US" altLang="en-US" i="1" baseline="30000">
                <a:solidFill>
                  <a:srgbClr val="FF0000"/>
                </a:solidFill>
                <a:ea typeface="ＭＳ Ｐゴシック" panose="020B0600070205080204" pitchFamily="34" charset="-128"/>
                <a:sym typeface="Symbol" pitchFamily="2" charset="2"/>
              </a:rPr>
              <a:t>t </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sym typeface="Symbol" pitchFamily="2" charset="2"/>
              </a:rPr>
              <a:t>α </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i="1" baseline="30000">
                <a:solidFill>
                  <a:srgbClr val="FF0000"/>
                </a:solidFill>
                <a:latin typeface="Times New Roman" panose="02020603050405020304" pitchFamily="18" charset="0"/>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1-</a:t>
            </a:r>
            <a:r>
              <a:rPr lang="en-US" altLang="en-US" baseline="30000">
                <a:solidFill>
                  <a:srgbClr val="FF0000"/>
                </a:solidFill>
                <a:ea typeface="ＭＳ Ｐゴシック" panose="020B0600070205080204" pitchFamily="34" charset="-128"/>
                <a:sym typeface="Symbol" pitchFamily="2" charset="2"/>
              </a:rPr>
              <a:t>α</a:t>
            </a:r>
            <a:endParaRPr lang="en-US" altLang="en-US">
              <a:solidFill>
                <a:srgbClr val="FF0000"/>
              </a:solidFill>
              <a:ea typeface="ＭＳ Ｐゴシック" panose="020B0600070205080204" pitchFamily="34" charset="-128"/>
              <a:sym typeface="Symbol" pitchFamily="2" charset="2"/>
            </a:endParaRPr>
          </a:p>
          <a:p>
            <a:pPr lvl="1"/>
            <a:r>
              <a:rPr lang="en-US" altLang="en-US">
                <a:ea typeface="ＭＳ Ｐゴシック" panose="020B0600070205080204" pitchFamily="34" charset="-128"/>
              </a:rPr>
              <a:t>Taking logarithms and differentiating with respect to </a:t>
            </a:r>
            <a:r>
              <a:rPr lang="en-US" altLang="en-US" i="1">
                <a:ea typeface="ＭＳ Ｐゴシック" panose="020B0600070205080204" pitchFamily="34" charset="-128"/>
              </a:rPr>
              <a:t>t</a:t>
            </a:r>
            <a:r>
              <a:rPr lang="en-US" altLang="en-US">
                <a:ea typeface="ＭＳ Ｐゴシック" panose="020B0600070205080204" pitchFamily="34" charset="-128"/>
              </a:rPr>
              <a:t> gives the growth equation</a:t>
            </a:r>
          </a:p>
          <a:p>
            <a:endParaRPr lang="en-US" altLang="en-US">
              <a:solidFill>
                <a:srgbClr val="FF0000"/>
              </a:solidFill>
              <a:ea typeface="ＭＳ Ｐゴシック" panose="020B0600070205080204" pitchFamily="34" charset="-128"/>
              <a:sym typeface="Symbol" pitchFamily="2" charset="2"/>
            </a:endParaRPr>
          </a:p>
          <a:p>
            <a:endParaRPr lang="en-US" altLang="en-US">
              <a:solidFill>
                <a:srgbClr val="7B332D"/>
              </a:solidFill>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lvl="2"/>
            <a:endParaRPr lang="en-US" altLang="en-US">
              <a:ea typeface="ＭＳ Ｐゴシック" panose="020B0600070205080204" pitchFamily="34" charset="-128"/>
            </a:endParaRPr>
          </a:p>
          <a:p>
            <a:pPr lvl="2"/>
            <a:r>
              <a:rPr lang="en-US" altLang="en-US">
                <a:ea typeface="ＭＳ Ｐゴシック" panose="020B0600070205080204" pitchFamily="34" charset="-128"/>
              </a:rPr>
              <a:t>Query. Why is the growth rate of q = ∂lnq/∂t?</a:t>
            </a:r>
          </a:p>
        </p:txBody>
      </p:sp>
      <p:sp>
        <p:nvSpPr>
          <p:cNvPr id="73731" name="Slide Number Placeholder 3">
            <a:extLst>
              <a:ext uri="{FF2B5EF4-FFF2-40B4-BE49-F238E27FC236}">
                <a16:creationId xmlns:a16="http://schemas.microsoft.com/office/drawing/2014/main" id="{5A761DA5-36D8-6442-9840-636A3A523A7E}"/>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9E804A1-4E28-FA42-8D92-819330448B0A}" type="slidenum">
              <a:rPr lang="en-US" altLang="en-US" sz="1200"/>
              <a:pPr eaLnBrk="1" hangingPunct="1"/>
              <a:t>49</a:t>
            </a:fld>
            <a:endParaRPr lang="en-US" altLang="en-US" sz="1200"/>
          </a:p>
        </p:txBody>
      </p:sp>
      <p:sp>
        <p:nvSpPr>
          <p:cNvPr id="73732" name="Footer Placeholder 4">
            <a:extLst>
              <a:ext uri="{FF2B5EF4-FFF2-40B4-BE49-F238E27FC236}">
                <a16:creationId xmlns:a16="http://schemas.microsoft.com/office/drawing/2014/main" id="{EDE4E190-D500-3448-9F84-51C862950A4F}"/>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3250" name="Object 2">
            <a:extLst>
              <a:ext uri="{FF2B5EF4-FFF2-40B4-BE49-F238E27FC236}">
                <a16:creationId xmlns:a16="http://schemas.microsoft.com/office/drawing/2014/main" id="{BA0DBFAF-5F47-E24D-AC79-8EA616D76454}"/>
              </a:ext>
            </a:extLst>
          </p:cNvPr>
          <p:cNvGraphicFramePr>
            <a:graphicFrameLocks noChangeAspect="1"/>
          </p:cNvGraphicFramePr>
          <p:nvPr/>
        </p:nvGraphicFramePr>
        <p:xfrm>
          <a:off x="257175" y="4008438"/>
          <a:ext cx="8628063" cy="1768475"/>
        </p:xfrm>
        <a:graphic>
          <a:graphicData uri="http://schemas.openxmlformats.org/presentationml/2006/ole">
            <mc:AlternateContent xmlns:mc="http://schemas.openxmlformats.org/markup-compatibility/2006">
              <mc:Choice xmlns:v="urn:schemas-microsoft-com:vml" Requires="v">
                <p:oleObj spid="_x0000_s73776" name="Equation" r:id="rId3" imgW="94208600" imgH="19304000" progId="Equation.DSMT4">
                  <p:embed/>
                </p:oleObj>
              </mc:Choice>
              <mc:Fallback>
                <p:oleObj name="Equation" r:id="rId3" imgW="94208600" imgH="19304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 y="4008438"/>
                        <a:ext cx="8628063" cy="176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ipe(left)">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7366B608-F2F6-F441-8E91-0004070EFE5A}"/>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Marginal Product</a:t>
            </a:r>
          </a:p>
        </p:txBody>
      </p:sp>
      <p:sp>
        <p:nvSpPr>
          <p:cNvPr id="20482" name="Rectangle 3">
            <a:extLst>
              <a:ext uri="{FF2B5EF4-FFF2-40B4-BE49-F238E27FC236}">
                <a16:creationId xmlns:a16="http://schemas.microsoft.com/office/drawing/2014/main" id="{EAC12DCD-F821-264A-ABD7-FD54C9C87D34}"/>
              </a:ext>
            </a:extLst>
          </p:cNvPr>
          <p:cNvSpPr>
            <a:spLocks noGrp="1" noChangeArrowheads="1"/>
          </p:cNvSpPr>
          <p:nvPr>
            <p:ph idx="1"/>
          </p:nvPr>
        </p:nvSpPr>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Marginal product (MP)</a:t>
            </a:r>
          </a:p>
          <a:p>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additional output that can be produced </a:t>
            </a:r>
          </a:p>
          <a:p>
            <a:pPr lvl="1"/>
            <a:r>
              <a:rPr lang="en-US" altLang="en-US" dirty="0">
                <a:ea typeface="ＭＳ Ｐゴシック" panose="020B0600070205080204" pitchFamily="34" charset="-128"/>
              </a:rPr>
              <a:t>by employing one more unit of an input</a:t>
            </a:r>
          </a:p>
          <a:p>
            <a:pPr marL="457200" lvl="1" indent="0">
              <a:buNone/>
            </a:pPr>
            <a:r>
              <a:rPr lang="en-US" altLang="en-US" dirty="0">
                <a:ea typeface="ＭＳ Ｐゴシック" panose="020B0600070205080204" pitchFamily="34" charset="-128"/>
              </a:rPr>
              <a:t>    </a:t>
            </a:r>
            <a:r>
              <a:rPr lang="en-US" altLang="en-US" i="1" dirty="0">
                <a:ea typeface="ＭＳ Ｐゴシック" panose="020B0600070205080204" pitchFamily="34" charset="-128"/>
              </a:rPr>
              <a:t>holding other inputs constant</a:t>
            </a:r>
          </a:p>
        </p:txBody>
      </p:sp>
      <p:graphicFrame>
        <p:nvGraphicFramePr>
          <p:cNvPr id="562180" name="Object 2">
            <a:extLst>
              <a:ext uri="{FF2B5EF4-FFF2-40B4-BE49-F238E27FC236}">
                <a16:creationId xmlns:a16="http://schemas.microsoft.com/office/drawing/2014/main" id="{1D01161C-FC87-E548-8522-BA384910003B}"/>
              </a:ext>
            </a:extLst>
          </p:cNvPr>
          <p:cNvGraphicFramePr>
            <a:graphicFrameLocks noChangeAspect="1"/>
          </p:cNvGraphicFramePr>
          <p:nvPr/>
        </p:nvGraphicFramePr>
        <p:xfrm>
          <a:off x="701675" y="4181475"/>
          <a:ext cx="7753350" cy="1881188"/>
        </p:xfrm>
        <a:graphic>
          <a:graphicData uri="http://schemas.openxmlformats.org/presentationml/2006/ole">
            <mc:AlternateContent xmlns:mc="http://schemas.openxmlformats.org/markup-compatibility/2006">
              <mc:Choice xmlns:v="urn:schemas-microsoft-com:vml" Requires="v">
                <p:oleObj spid="_x0000_s79911" name="Equation" r:id="rId3" imgW="76949300" imgH="18719800" progId="Equation.DSMT4">
                  <p:embed/>
                </p:oleObj>
              </mc:Choice>
              <mc:Fallback>
                <p:oleObj name="Equation" r:id="rId3" imgW="76949300" imgH="18719800" progId="Equation.DSMT4">
                  <p:embed/>
                  <p:pic>
                    <p:nvPicPr>
                      <p:cNvPr id="562180" name="Object 2">
                        <a:extLst>
                          <a:ext uri="{FF2B5EF4-FFF2-40B4-BE49-F238E27FC236}">
                            <a16:creationId xmlns:a16="http://schemas.microsoft.com/office/drawing/2014/main" id="{1D01161C-FC87-E548-8522-BA38491000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4181475"/>
                        <a:ext cx="7753350" cy="188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484" name="Slide Number Placeholder 5">
            <a:extLst>
              <a:ext uri="{FF2B5EF4-FFF2-40B4-BE49-F238E27FC236}">
                <a16:creationId xmlns:a16="http://schemas.microsoft.com/office/drawing/2014/main" id="{54AD4D9A-0593-344C-ACCE-6060A887827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EE3DEAC7-20BE-E740-A062-CBBFB3E2E20E}" type="slidenum">
              <a:rPr lang="en-US" altLang="en-US" sz="1200"/>
              <a:pPr eaLnBrk="1" hangingPunct="1"/>
              <a:t>5</a:t>
            </a:fld>
            <a:endParaRPr lang="en-US" altLang="en-US" sz="1200"/>
          </a:p>
        </p:txBody>
      </p:sp>
      <p:sp>
        <p:nvSpPr>
          <p:cNvPr id="20485" name="Footer Placeholder 6">
            <a:extLst>
              <a:ext uri="{FF2B5EF4-FFF2-40B4-BE49-F238E27FC236}">
                <a16:creationId xmlns:a16="http://schemas.microsoft.com/office/drawing/2014/main" id="{7F1DD661-4959-384F-BF22-AF5B9772CB1C}"/>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792435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62180"/>
                                        </p:tgtEl>
                                        <p:attrNameLst>
                                          <p:attrName>style.visibility</p:attrName>
                                        </p:attrNameLst>
                                      </p:cBhvr>
                                      <p:to>
                                        <p:strVal val="visible"/>
                                      </p:to>
                                    </p:set>
                                    <p:animEffect transition="in" filter="wipe(left)">
                                      <p:cBhvr>
                                        <p:cTn id="7" dur="500"/>
                                        <p:tgtEl>
                                          <p:spTgt spid="562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EF9538E5-9377-0944-9749-06D27D032919}"/>
              </a:ext>
            </a:extLst>
          </p:cNvPr>
          <p:cNvSpPr>
            <a:spLocks noGrp="1"/>
          </p:cNvSpPr>
          <p:nvPr>
            <p:ph type="title"/>
          </p:nvPr>
        </p:nvSpPr>
        <p:spPr>
          <a:xfrm>
            <a:off x="1935163" y="23813"/>
            <a:ext cx="7208837" cy="712787"/>
          </a:xfrm>
        </p:spPr>
        <p:txBody>
          <a:bodyPr/>
          <a:lstStyle/>
          <a:p>
            <a:r>
              <a:rPr lang="en-US" altLang="en-US">
                <a:ea typeface="ＭＳ Ｐゴシック" panose="020B0600070205080204" pitchFamily="34" charset="-128"/>
              </a:rPr>
              <a:t>Many-input production functions</a:t>
            </a:r>
          </a:p>
        </p:txBody>
      </p:sp>
      <p:sp>
        <p:nvSpPr>
          <p:cNvPr id="74754" name="Content Placeholder 2">
            <a:extLst>
              <a:ext uri="{FF2B5EF4-FFF2-40B4-BE49-F238E27FC236}">
                <a16:creationId xmlns:a16="http://schemas.microsoft.com/office/drawing/2014/main" id="{BC7E044D-8F9A-4044-AD50-B8437FDA7462}"/>
              </a:ext>
            </a:extLst>
          </p:cNvPr>
          <p:cNvSpPr>
            <a:spLocks noGrp="1"/>
          </p:cNvSpPr>
          <p:nvPr>
            <p:ph idx="1"/>
          </p:nvPr>
        </p:nvSpPr>
        <p:spPr/>
        <p:txBody>
          <a:bodyPr/>
          <a:lstStyle/>
          <a:p>
            <a:pPr lvl="4"/>
            <a:endParaRPr lang="en-US" altLang="en-US" sz="1000">
              <a:ea typeface="ＭＳ Ｐゴシック" panose="020B0600070205080204" pitchFamily="34" charset="-128"/>
            </a:endParaRPr>
          </a:p>
          <a:p>
            <a:r>
              <a:rPr lang="en-US" altLang="en-US">
                <a:ea typeface="ＭＳ Ｐゴシック" panose="020B0600070205080204" pitchFamily="34" charset="-128"/>
              </a:rPr>
              <a:t>Many-input Cobb–Douglas:</a:t>
            </a:r>
          </a:p>
        </p:txBody>
      </p:sp>
      <p:sp>
        <p:nvSpPr>
          <p:cNvPr id="74755" name="Slide Number Placeholder 3">
            <a:extLst>
              <a:ext uri="{FF2B5EF4-FFF2-40B4-BE49-F238E27FC236}">
                <a16:creationId xmlns:a16="http://schemas.microsoft.com/office/drawing/2014/main" id="{7BCD6D7D-8FE7-C24B-A659-5A70694A515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CFA0F42-1FAA-8B4D-BCCB-ECA26D30D890}" type="slidenum">
              <a:rPr lang="en-US" altLang="en-US" sz="1200"/>
              <a:pPr eaLnBrk="1" hangingPunct="1"/>
              <a:t>50</a:t>
            </a:fld>
            <a:endParaRPr lang="en-US" altLang="en-US" sz="1200"/>
          </a:p>
        </p:txBody>
      </p:sp>
      <p:sp>
        <p:nvSpPr>
          <p:cNvPr id="74756" name="Footer Placeholder 4">
            <a:extLst>
              <a:ext uri="{FF2B5EF4-FFF2-40B4-BE49-F238E27FC236}">
                <a16:creationId xmlns:a16="http://schemas.microsoft.com/office/drawing/2014/main" id="{55636ABD-D59F-1D4A-9D95-5C7AD361074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6" name="Object 2">
            <a:extLst>
              <a:ext uri="{FF2B5EF4-FFF2-40B4-BE49-F238E27FC236}">
                <a16:creationId xmlns:a16="http://schemas.microsoft.com/office/drawing/2014/main" id="{48AE3FEE-4D76-6647-BBE9-FFF8690E0E03}"/>
              </a:ext>
            </a:extLst>
          </p:cNvPr>
          <p:cNvGraphicFramePr>
            <a:graphicFrameLocks noChangeAspect="1"/>
          </p:cNvGraphicFramePr>
          <p:nvPr/>
        </p:nvGraphicFramePr>
        <p:xfrm>
          <a:off x="6192838" y="815975"/>
          <a:ext cx="1749425" cy="1144588"/>
        </p:xfrm>
        <a:graphic>
          <a:graphicData uri="http://schemas.openxmlformats.org/presentationml/2006/ole">
            <mc:AlternateContent xmlns:mc="http://schemas.openxmlformats.org/markup-compatibility/2006">
              <mc:Choice xmlns:v="urn:schemas-microsoft-com:vml" Requires="v">
                <p:oleObj spid="_x0000_s74887" name="Equation" r:id="rId3" imgW="15214600" imgH="9944100" progId="Equation.DSMT4">
                  <p:embed/>
                </p:oleObj>
              </mc:Choice>
              <mc:Fallback>
                <p:oleObj name="Equation" r:id="rId3" imgW="15214600" imgH="99441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2838" y="815975"/>
                        <a:ext cx="1749425" cy="1144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5299" name="Object 3">
            <a:extLst>
              <a:ext uri="{FF2B5EF4-FFF2-40B4-BE49-F238E27FC236}">
                <a16:creationId xmlns:a16="http://schemas.microsoft.com/office/drawing/2014/main" id="{05E74A6C-8588-DD49-9FFC-E4BE82F992C7}"/>
              </a:ext>
            </a:extLst>
          </p:cNvPr>
          <p:cNvGraphicFramePr>
            <a:graphicFrameLocks noChangeAspect="1"/>
          </p:cNvGraphicFramePr>
          <p:nvPr/>
        </p:nvGraphicFramePr>
        <p:xfrm>
          <a:off x="5821363" y="1773238"/>
          <a:ext cx="1336675" cy="1011237"/>
        </p:xfrm>
        <a:graphic>
          <a:graphicData uri="http://schemas.openxmlformats.org/presentationml/2006/ole">
            <mc:AlternateContent xmlns:mc="http://schemas.openxmlformats.org/markup-compatibility/2006">
              <mc:Choice xmlns:v="urn:schemas-microsoft-com:vml" Requires="v">
                <p:oleObj spid="_x0000_s74888" name="Equation" r:id="rId5" imgW="13169900" imgH="9944100" progId="Equation.DSMT4">
                  <p:embed/>
                </p:oleObj>
              </mc:Choice>
              <mc:Fallback>
                <p:oleObj name="Equation" r:id="rId5" imgW="13169900" imgH="99441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1363" y="1773238"/>
                        <a:ext cx="1336675" cy="101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5300" name="Object 4">
            <a:extLst>
              <a:ext uri="{FF2B5EF4-FFF2-40B4-BE49-F238E27FC236}">
                <a16:creationId xmlns:a16="http://schemas.microsoft.com/office/drawing/2014/main" id="{13EAC902-77DF-DA4B-BEBE-1F6D9F5BB5C5}"/>
              </a:ext>
            </a:extLst>
          </p:cNvPr>
          <p:cNvGraphicFramePr>
            <a:graphicFrameLocks noChangeAspect="1"/>
          </p:cNvGraphicFramePr>
          <p:nvPr/>
        </p:nvGraphicFramePr>
        <p:xfrm>
          <a:off x="7254875" y="4381500"/>
          <a:ext cx="1543050" cy="1119188"/>
        </p:xfrm>
        <a:graphic>
          <a:graphicData uri="http://schemas.openxmlformats.org/presentationml/2006/ole">
            <mc:AlternateContent xmlns:mc="http://schemas.openxmlformats.org/markup-compatibility/2006">
              <mc:Choice xmlns:v="urn:schemas-microsoft-com:vml" Requires="v">
                <p:oleObj spid="_x0000_s74889" name="Equation" r:id="rId7" imgW="13754100" imgH="9944100" progId="Equation.DSMT4">
                  <p:embed/>
                </p:oleObj>
              </mc:Choice>
              <mc:Fallback>
                <p:oleObj name="Equation" r:id="rId7" imgW="13754100" imgH="99441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4875" y="4381500"/>
                        <a:ext cx="1543050"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Content Placeholder 2">
            <a:extLst>
              <a:ext uri="{FF2B5EF4-FFF2-40B4-BE49-F238E27FC236}">
                <a16:creationId xmlns:a16="http://schemas.microsoft.com/office/drawing/2014/main" id="{21A29A58-25B6-F541-ABCB-F48DA7177335}"/>
              </a:ext>
            </a:extLst>
          </p:cNvPr>
          <p:cNvSpPr txBox="1">
            <a:spLocks/>
          </p:cNvSpPr>
          <p:nvPr/>
        </p:nvSpPr>
        <p:spPr bwMode="auto">
          <a:xfrm>
            <a:off x="75365" y="1760561"/>
            <a:ext cx="8877566" cy="4517409"/>
          </a:xfrm>
          <a:prstGeom prst="rect">
            <a:avLst/>
          </a:prstGeom>
          <a:noFill/>
          <a:ln w="9525">
            <a:noFill/>
            <a:miter lim="800000"/>
            <a:headEnd/>
            <a:tailEnd/>
          </a:ln>
        </p:spPr>
        <p:txBody>
          <a:bodyPr/>
          <a:lstStyle/>
          <a:p>
            <a:pPr marL="2057400" lvl="4" indent="-228600" eaLnBrk="0" hangingPunct="0">
              <a:spcBef>
                <a:spcPct val="20000"/>
              </a:spcBef>
              <a:buFontTx/>
              <a:buChar char="»"/>
              <a:defRPr/>
            </a:pPr>
            <a:endParaRPr lang="en-US" sz="1000" kern="0" dirty="0">
              <a:latin typeface="+mn-lt"/>
              <a:ea typeface="+mn-ea"/>
              <a:cs typeface="Arial" charset="0"/>
            </a:endParaRPr>
          </a:p>
          <a:p>
            <a:pPr marL="742950" lvl="1" indent="-285750" eaLnBrk="0" hangingPunct="0">
              <a:spcBef>
                <a:spcPct val="20000"/>
              </a:spcBef>
              <a:buFont typeface="Arial" charset="0"/>
              <a:buChar char="–"/>
              <a:defRPr/>
            </a:pPr>
            <a:r>
              <a:rPr lang="en-US" sz="3200" kern="0" dirty="0">
                <a:latin typeface="+mn-lt"/>
                <a:ea typeface="+mn-ea"/>
                <a:cs typeface="Arial" charset="0"/>
              </a:rPr>
              <a:t>Constant returns to scale if </a:t>
            </a:r>
          </a:p>
          <a:p>
            <a:pPr marL="1143000" lvl="2" indent="-228600" eaLnBrk="0" hangingPunct="0">
              <a:spcBef>
                <a:spcPct val="20000"/>
              </a:spcBef>
              <a:buSzPct val="90000"/>
              <a:buFontTx/>
              <a:buChar char="•"/>
              <a:defRPr/>
            </a:pPr>
            <a:r>
              <a:rPr lang="en-US" sz="2800" kern="0" dirty="0">
                <a:latin typeface="+mn-lt"/>
                <a:ea typeface="+mn-ea"/>
                <a:cs typeface="Arial" charset="0"/>
                <a:sym typeface="Symbol"/>
              </a:rPr>
              <a:t></a:t>
            </a:r>
            <a:r>
              <a:rPr lang="en-US" sz="2800" kern="0" baseline="-25000" dirty="0" err="1">
                <a:latin typeface="+mn-lt"/>
                <a:ea typeface="+mn-ea"/>
                <a:cs typeface="Arial" charset="0"/>
                <a:sym typeface="Symbol"/>
              </a:rPr>
              <a:t>i</a:t>
            </a:r>
            <a:r>
              <a:rPr lang="en-US" sz="2800" kern="0" dirty="0">
                <a:latin typeface="+mn-lt"/>
                <a:ea typeface="+mn-ea"/>
                <a:cs typeface="Arial" charset="0"/>
              </a:rPr>
              <a:t> is the elasticity of q with respect to input x</a:t>
            </a:r>
            <a:r>
              <a:rPr lang="en-US" sz="2800" kern="0" baseline="-25000" dirty="0">
                <a:latin typeface="+mn-lt"/>
                <a:ea typeface="+mn-ea"/>
                <a:cs typeface="Arial" charset="0"/>
              </a:rPr>
              <a:t>i</a:t>
            </a:r>
            <a:r>
              <a:rPr lang="en-US" sz="2800" kern="0" dirty="0">
                <a:latin typeface="+mn-lt"/>
                <a:ea typeface="+mn-ea"/>
                <a:cs typeface="Arial" charset="0"/>
              </a:rPr>
              <a:t>. </a:t>
            </a:r>
          </a:p>
          <a:p>
            <a:pPr marL="1143000" lvl="2" indent="-228600" eaLnBrk="0" hangingPunct="0">
              <a:spcBef>
                <a:spcPct val="20000"/>
              </a:spcBef>
              <a:buSzPct val="90000"/>
              <a:buFontTx/>
              <a:buChar char="•"/>
              <a:defRPr/>
            </a:pPr>
            <a:r>
              <a:rPr lang="en-US" sz="2800" kern="0" dirty="0">
                <a:latin typeface="+mn-lt"/>
                <a:ea typeface="+mn-ea"/>
                <a:cs typeface="Arial" charset="0"/>
              </a:rPr>
              <a:t>Because 0 &lt;</a:t>
            </a:r>
            <a:r>
              <a:rPr lang="en-US" sz="2800" kern="0" dirty="0">
                <a:latin typeface="+mn-lt"/>
                <a:ea typeface="+mn-ea"/>
                <a:cs typeface="Arial" charset="0"/>
                <a:sym typeface="Symbol"/>
              </a:rPr>
              <a:t> α</a:t>
            </a:r>
            <a:r>
              <a:rPr lang="en-US" sz="2800" kern="0" baseline="-25000" dirty="0" err="1">
                <a:latin typeface="+mn-lt"/>
                <a:ea typeface="+mn-ea"/>
                <a:cs typeface="Arial" charset="0"/>
                <a:sym typeface="Symbol"/>
              </a:rPr>
              <a:t>i</a:t>
            </a:r>
            <a:r>
              <a:rPr lang="en-US" sz="2800" kern="0" dirty="0">
                <a:latin typeface="+mn-lt"/>
                <a:ea typeface="+mn-ea"/>
                <a:cs typeface="Arial" charset="0"/>
              </a:rPr>
              <a:t> &lt; 1, each input exhibits diminishing marginal productivity</a:t>
            </a:r>
          </a:p>
          <a:p>
            <a:pPr marL="742950" lvl="1" indent="-285750" eaLnBrk="0" hangingPunct="0">
              <a:spcBef>
                <a:spcPct val="20000"/>
              </a:spcBef>
              <a:buFont typeface="Arial" charset="0"/>
              <a:buChar char="–"/>
              <a:defRPr/>
            </a:pPr>
            <a:r>
              <a:rPr lang="en-US" sz="3200" kern="0" dirty="0">
                <a:latin typeface="+mn-lt"/>
                <a:ea typeface="+mn-ea"/>
                <a:cs typeface="Arial" charset="0"/>
              </a:rPr>
              <a:t>Any degree of increasing returns to scale can be incorporated, depending on</a:t>
            </a:r>
          </a:p>
          <a:p>
            <a:pPr marL="3943350" lvl="8" indent="-285750" eaLnBrk="0" hangingPunct="0">
              <a:spcBef>
                <a:spcPct val="20000"/>
              </a:spcBef>
              <a:defRPr/>
            </a:pPr>
            <a:endParaRPr lang="en-US" sz="1500" dirty="0">
              <a:latin typeface="Arial" charset="0"/>
              <a:ea typeface="+mn-ea"/>
              <a:cs typeface="Arial" charset="0"/>
            </a:endParaRPr>
          </a:p>
          <a:p>
            <a:pPr marL="742950" lvl="1" indent="-285750" eaLnBrk="0" hangingPunct="0">
              <a:spcBef>
                <a:spcPct val="20000"/>
              </a:spcBef>
              <a:buFont typeface="Arial" charset="0"/>
              <a:buChar char="–"/>
              <a:defRPr/>
            </a:pPr>
            <a:r>
              <a:rPr lang="en-US" sz="3200" dirty="0">
                <a:latin typeface="Arial" charset="0"/>
                <a:ea typeface="+mn-ea"/>
                <a:cs typeface="Arial" charset="0"/>
              </a:rPr>
              <a:t>The elasticity of substitution between any two inputs is 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5299"/>
                                        </p:tgtEl>
                                        <p:attrNameLst>
                                          <p:attrName>style.visibility</p:attrName>
                                        </p:attrNameLst>
                                      </p:cBhvr>
                                      <p:to>
                                        <p:strVal val="visible"/>
                                      </p:to>
                                    </p:set>
                                    <p:animEffect transition="in" filter="wipe(left)">
                                      <p:cBhvr>
                                        <p:cTn id="11" dur="500"/>
                                        <p:tgtEl>
                                          <p:spTgt spid="5529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55300"/>
                                        </p:tgtEl>
                                        <p:attrNameLst>
                                          <p:attrName>style.visibility</p:attrName>
                                        </p:attrNameLst>
                                      </p:cBhvr>
                                      <p:to>
                                        <p:strVal val="visible"/>
                                      </p:to>
                                    </p:set>
                                    <p:animEffect transition="in" filter="wipe(left)">
                                      <p:cBhvr>
                                        <p:cTn id="15"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2D8CDFB5-85E0-0441-BB4A-2C559E0572D5}"/>
              </a:ext>
            </a:extLst>
          </p:cNvPr>
          <p:cNvSpPr>
            <a:spLocks noGrp="1"/>
          </p:cNvSpPr>
          <p:nvPr>
            <p:ph type="title"/>
          </p:nvPr>
        </p:nvSpPr>
        <p:spPr>
          <a:xfrm>
            <a:off x="1935163" y="23813"/>
            <a:ext cx="7208837" cy="712787"/>
          </a:xfrm>
        </p:spPr>
        <p:txBody>
          <a:bodyPr/>
          <a:lstStyle/>
          <a:p>
            <a:r>
              <a:rPr lang="en-US" altLang="en-US">
                <a:ea typeface="ＭＳ Ｐゴシック" panose="020B0600070205080204" pitchFamily="34" charset="-128"/>
              </a:rPr>
              <a:t>Many-input production functions</a:t>
            </a:r>
          </a:p>
        </p:txBody>
      </p:sp>
      <p:sp>
        <p:nvSpPr>
          <p:cNvPr id="75778" name="Content Placeholder 2">
            <a:extLst>
              <a:ext uri="{FF2B5EF4-FFF2-40B4-BE49-F238E27FC236}">
                <a16:creationId xmlns:a16="http://schemas.microsoft.com/office/drawing/2014/main" id="{61F2EAEA-CCAB-0C49-A00C-70154B55B9AD}"/>
              </a:ext>
            </a:extLst>
          </p:cNvPr>
          <p:cNvSpPr>
            <a:spLocks noGrp="1"/>
          </p:cNvSpPr>
          <p:nvPr>
            <p:ph idx="1"/>
          </p:nvPr>
        </p:nvSpPr>
        <p:spPr/>
        <p:txBody>
          <a:bodyPr/>
          <a:lstStyle/>
          <a:p>
            <a:r>
              <a:rPr lang="en-US" altLang="en-US">
                <a:ea typeface="ＭＳ Ｐゴシック" panose="020B0600070205080204" pitchFamily="34" charset="-128"/>
              </a:rPr>
              <a:t>Many-input constant elasticity of substitution (CES):</a:t>
            </a:r>
          </a:p>
        </p:txBody>
      </p:sp>
      <p:sp>
        <p:nvSpPr>
          <p:cNvPr id="75779" name="Slide Number Placeholder 3">
            <a:extLst>
              <a:ext uri="{FF2B5EF4-FFF2-40B4-BE49-F238E27FC236}">
                <a16:creationId xmlns:a16="http://schemas.microsoft.com/office/drawing/2014/main" id="{2A1AA650-D394-984C-B1EA-5BE8D7318AD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466883D8-7216-1C43-B9EE-FF50C03B3F28}" type="slidenum">
              <a:rPr lang="en-US" altLang="en-US" sz="1200"/>
              <a:pPr eaLnBrk="1" hangingPunct="1"/>
              <a:t>51</a:t>
            </a:fld>
            <a:endParaRPr lang="en-US" altLang="en-US" sz="1200"/>
          </a:p>
        </p:txBody>
      </p:sp>
      <p:sp>
        <p:nvSpPr>
          <p:cNvPr id="75780" name="Footer Placeholder 4">
            <a:extLst>
              <a:ext uri="{FF2B5EF4-FFF2-40B4-BE49-F238E27FC236}">
                <a16:creationId xmlns:a16="http://schemas.microsoft.com/office/drawing/2014/main" id="{F5787E8A-96C9-9943-9F24-25861AA708E7}"/>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10" name="Object 5">
            <a:extLst>
              <a:ext uri="{FF2B5EF4-FFF2-40B4-BE49-F238E27FC236}">
                <a16:creationId xmlns:a16="http://schemas.microsoft.com/office/drawing/2014/main" id="{0043F8CA-AF9B-E44C-8C61-BEBAD6656B90}"/>
              </a:ext>
            </a:extLst>
          </p:cNvPr>
          <p:cNvGraphicFramePr>
            <a:graphicFrameLocks noChangeAspect="1"/>
          </p:cNvGraphicFramePr>
          <p:nvPr/>
        </p:nvGraphicFramePr>
        <p:xfrm>
          <a:off x="1217613" y="2066925"/>
          <a:ext cx="4337050" cy="839788"/>
        </p:xfrm>
        <a:graphic>
          <a:graphicData uri="http://schemas.openxmlformats.org/presentationml/2006/ole">
            <mc:AlternateContent xmlns:mc="http://schemas.openxmlformats.org/markup-compatibility/2006">
              <mc:Choice xmlns:v="urn:schemas-microsoft-com:vml" Requires="v">
                <p:oleObj spid="_x0000_s75825" name="Equation" r:id="rId3" imgW="36283900" imgH="7023100" progId="Equation.DSMT4">
                  <p:embed/>
                </p:oleObj>
              </mc:Choice>
              <mc:Fallback>
                <p:oleObj name="Equation" r:id="rId3" imgW="36283900" imgH="70231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613" y="2066925"/>
                        <a:ext cx="4337050"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 name="Content Placeholder 2">
            <a:extLst>
              <a:ext uri="{FF2B5EF4-FFF2-40B4-BE49-F238E27FC236}">
                <a16:creationId xmlns:a16="http://schemas.microsoft.com/office/drawing/2014/main" id="{47DE7BAE-8A20-E144-BD46-B4B667A4B287}"/>
              </a:ext>
            </a:extLst>
          </p:cNvPr>
          <p:cNvSpPr txBox="1">
            <a:spLocks/>
          </p:cNvSpPr>
          <p:nvPr/>
        </p:nvSpPr>
        <p:spPr bwMode="auto">
          <a:xfrm>
            <a:off x="277813" y="3330575"/>
            <a:ext cx="8588375"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lvl="1">
              <a:spcBef>
                <a:spcPct val="20000"/>
              </a:spcBef>
              <a:buFont typeface="Arial" panose="020B0604020202020204" pitchFamily="34" charset="0"/>
              <a:buChar char="–"/>
            </a:pPr>
            <a:r>
              <a:rPr lang="en-US" altLang="en-US" sz="3200"/>
              <a:t>Constant returns to scale for </a:t>
            </a:r>
            <a:r>
              <a:rPr lang="el-GR" altLang="en-US" sz="3200"/>
              <a:t>ε</a:t>
            </a:r>
            <a:r>
              <a:rPr lang="en-US" altLang="en-US" sz="3200"/>
              <a:t>=1</a:t>
            </a:r>
          </a:p>
          <a:p>
            <a:pPr lvl="1">
              <a:spcBef>
                <a:spcPct val="20000"/>
              </a:spcBef>
              <a:buFont typeface="Arial" panose="020B0604020202020204" pitchFamily="34" charset="0"/>
              <a:buChar char="–"/>
            </a:pPr>
            <a:r>
              <a:rPr lang="en-US" altLang="en-US" sz="3200"/>
              <a:t>Diminishing marginal productivities for each input because </a:t>
            </a:r>
            <a:r>
              <a:rPr lang="el-GR" altLang="en-US" sz="3200"/>
              <a:t>ρ</a:t>
            </a:r>
            <a:r>
              <a:rPr lang="en-US" altLang="en-US" sz="3200"/>
              <a:t> ≤ 1</a:t>
            </a:r>
          </a:p>
          <a:p>
            <a:pPr lvl="1">
              <a:spcBef>
                <a:spcPct val="20000"/>
              </a:spcBef>
              <a:buFont typeface="Arial" panose="020B0604020202020204" pitchFamily="34" charset="0"/>
              <a:buChar char="–"/>
            </a:pPr>
            <a:r>
              <a:rPr lang="en-US" altLang="en-US" sz="3200"/>
              <a:t>The elasticity of substitution: </a:t>
            </a:r>
            <a:r>
              <a:rPr lang="el-GR" altLang="en-US" sz="3200"/>
              <a:t>σ</a:t>
            </a:r>
            <a:r>
              <a:rPr lang="en-US" altLang="en-US" sz="3200"/>
              <a:t>=1/(1-</a:t>
            </a:r>
            <a:r>
              <a:rPr lang="el-GR" altLang="en-US" sz="3200"/>
              <a:t>ρ</a:t>
            </a:r>
            <a:r>
              <a:rPr lang="en-US" altLang="en-US" sz="320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wipe(left)">
                                      <p:cBhvr>
                                        <p:cTn id="15" dur="500"/>
                                        <p:tgtEl>
                                          <p:spTgt spid="11">
                                            <p:txEl>
                                              <p:pRg st="1" end="1"/>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wipe(left)">
                                      <p:cBhvr>
                                        <p:cTn id="19"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57EBA87D-DB78-BB47-A43D-215FD5E17F62}"/>
              </a:ext>
            </a:extLst>
          </p:cNvPr>
          <p:cNvSpPr>
            <a:spLocks noGrp="1"/>
          </p:cNvSpPr>
          <p:nvPr>
            <p:ph type="title"/>
          </p:nvPr>
        </p:nvSpPr>
        <p:spPr>
          <a:xfrm>
            <a:off x="1935163" y="23813"/>
            <a:ext cx="7208837" cy="712787"/>
          </a:xfrm>
        </p:spPr>
        <p:txBody>
          <a:bodyPr/>
          <a:lstStyle/>
          <a:p>
            <a:r>
              <a:rPr lang="en-US" altLang="en-US">
                <a:ea typeface="ＭＳ Ｐゴシック" panose="020B0600070205080204" pitchFamily="34" charset="-128"/>
              </a:rPr>
              <a:t>Many-input production functions</a:t>
            </a:r>
          </a:p>
        </p:txBody>
      </p:sp>
      <p:sp>
        <p:nvSpPr>
          <p:cNvPr id="76802" name="Content Placeholder 2">
            <a:extLst>
              <a:ext uri="{FF2B5EF4-FFF2-40B4-BE49-F238E27FC236}">
                <a16:creationId xmlns:a16="http://schemas.microsoft.com/office/drawing/2014/main" id="{F6F3D419-8D30-824B-AEB1-982670EF6421}"/>
              </a:ext>
            </a:extLst>
          </p:cNvPr>
          <p:cNvSpPr>
            <a:spLocks noGrp="1"/>
          </p:cNvSpPr>
          <p:nvPr>
            <p:ph idx="1"/>
          </p:nvPr>
        </p:nvSpPr>
        <p:spPr/>
        <p:txBody>
          <a:bodyPr/>
          <a:lstStyle/>
          <a:p>
            <a:r>
              <a:rPr lang="en-US" altLang="en-US">
                <a:ea typeface="ＭＳ Ｐゴシック" panose="020B0600070205080204" pitchFamily="34" charset="-128"/>
              </a:rPr>
              <a:t>Nested production functions </a:t>
            </a:r>
          </a:p>
          <a:p>
            <a:pPr lvl="1"/>
            <a:r>
              <a:rPr lang="en-US" altLang="en-US">
                <a:ea typeface="ＭＳ Ｐゴシック" panose="020B0600070205080204" pitchFamily="34" charset="-128"/>
              </a:rPr>
              <a:t>Cobb–Douglas and CES production functions are combined into a </a:t>
            </a:r>
            <a:r>
              <a:rPr lang="ja-JP" altLang="en-US">
                <a:ea typeface="ＭＳ Ｐゴシック" panose="020B0600070205080204" pitchFamily="34" charset="-128"/>
              </a:rPr>
              <a:t>‘‘</a:t>
            </a:r>
            <a:r>
              <a:rPr lang="en-US" altLang="ja-JP">
                <a:ea typeface="ＭＳ Ｐゴシック" panose="020B0600070205080204" pitchFamily="34" charset="-128"/>
              </a:rPr>
              <a:t>nested</a:t>
            </a:r>
            <a:r>
              <a:rPr lang="ja-JP" altLang="en-US">
                <a:ea typeface="ＭＳ Ｐゴシック" panose="020B0600070205080204" pitchFamily="34" charset="-128"/>
              </a:rPr>
              <a:t>’’</a:t>
            </a:r>
            <a:r>
              <a:rPr lang="en-US" altLang="ja-JP">
                <a:ea typeface="ＭＳ Ｐゴシック" panose="020B0600070205080204" pitchFamily="34" charset="-128"/>
              </a:rPr>
              <a:t> single function</a:t>
            </a:r>
            <a:endParaRPr lang="en-US" altLang="en-US">
              <a:ea typeface="ＭＳ Ｐゴシック" panose="020B0600070205080204" pitchFamily="34" charset="-128"/>
            </a:endParaRPr>
          </a:p>
        </p:txBody>
      </p:sp>
      <p:sp>
        <p:nvSpPr>
          <p:cNvPr id="76803" name="Slide Number Placeholder 3">
            <a:extLst>
              <a:ext uri="{FF2B5EF4-FFF2-40B4-BE49-F238E27FC236}">
                <a16:creationId xmlns:a16="http://schemas.microsoft.com/office/drawing/2014/main" id="{C668D725-402F-9B47-8CF3-A94D69ED21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773814A4-FC79-5C4C-99A0-51F0167D80EE}" type="slidenum">
              <a:rPr lang="en-US" altLang="en-US" sz="1200"/>
              <a:pPr eaLnBrk="1" hangingPunct="1"/>
              <a:t>52</a:t>
            </a:fld>
            <a:endParaRPr lang="en-US" altLang="en-US" sz="1200"/>
          </a:p>
        </p:txBody>
      </p:sp>
      <p:sp>
        <p:nvSpPr>
          <p:cNvPr id="76804" name="Footer Placeholder 4">
            <a:extLst>
              <a:ext uri="{FF2B5EF4-FFF2-40B4-BE49-F238E27FC236}">
                <a16:creationId xmlns:a16="http://schemas.microsoft.com/office/drawing/2014/main" id="{121D708B-523A-5641-8384-ED104C9A71B7}"/>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8" name="Object 3">
            <a:extLst>
              <a:ext uri="{FF2B5EF4-FFF2-40B4-BE49-F238E27FC236}">
                <a16:creationId xmlns:a16="http://schemas.microsoft.com/office/drawing/2014/main" id="{81FDCA1B-AE10-CB46-9EC7-AB5DD7ECE6F9}"/>
              </a:ext>
            </a:extLst>
          </p:cNvPr>
          <p:cNvGraphicFramePr>
            <a:graphicFrameLocks noChangeAspect="1"/>
          </p:cNvGraphicFramePr>
          <p:nvPr/>
        </p:nvGraphicFramePr>
        <p:xfrm>
          <a:off x="862013" y="3119438"/>
          <a:ext cx="7124700" cy="2708275"/>
        </p:xfrm>
        <a:graphic>
          <a:graphicData uri="http://schemas.openxmlformats.org/presentationml/2006/ole">
            <mc:AlternateContent xmlns:mc="http://schemas.openxmlformats.org/markup-compatibility/2006">
              <mc:Choice xmlns:v="urn:schemas-microsoft-com:vml" Requires="v">
                <p:oleObj spid="_x0000_s76848" name="Equation" r:id="rId3" imgW="64655700" imgH="24574500" progId="Equation.DSMT4">
                  <p:embed/>
                </p:oleObj>
              </mc:Choice>
              <mc:Fallback>
                <p:oleObj name="Equation" r:id="rId3" imgW="64655700" imgH="245745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013" y="3119438"/>
                        <a:ext cx="7124700" cy="270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03C58418-D5FB-9944-A917-08C03289C17F}"/>
              </a:ext>
            </a:extLst>
          </p:cNvPr>
          <p:cNvSpPr>
            <a:spLocks noGrp="1"/>
          </p:cNvSpPr>
          <p:nvPr>
            <p:ph type="title"/>
          </p:nvPr>
        </p:nvSpPr>
        <p:spPr>
          <a:xfrm>
            <a:off x="1935163" y="23813"/>
            <a:ext cx="7208837" cy="712787"/>
          </a:xfrm>
        </p:spPr>
        <p:txBody>
          <a:bodyPr/>
          <a:lstStyle/>
          <a:p>
            <a:r>
              <a:rPr lang="en-US" altLang="en-US">
                <a:ea typeface="ＭＳ Ｐゴシック" panose="020B0600070205080204" pitchFamily="34" charset="-128"/>
              </a:rPr>
              <a:t>Many-input production functions</a:t>
            </a:r>
          </a:p>
        </p:txBody>
      </p:sp>
      <p:sp>
        <p:nvSpPr>
          <p:cNvPr id="77826" name="Content Placeholder 2">
            <a:extLst>
              <a:ext uri="{FF2B5EF4-FFF2-40B4-BE49-F238E27FC236}">
                <a16:creationId xmlns:a16="http://schemas.microsoft.com/office/drawing/2014/main" id="{2F9D6DB7-098F-6C41-9D82-9B501F2C744D}"/>
              </a:ext>
            </a:extLst>
          </p:cNvPr>
          <p:cNvSpPr>
            <a:spLocks noGrp="1"/>
          </p:cNvSpPr>
          <p:nvPr>
            <p:ph idx="1"/>
          </p:nvPr>
        </p:nvSpPr>
        <p:spPr/>
        <p:txBody>
          <a:bodyPr/>
          <a:lstStyle/>
          <a:p>
            <a:r>
              <a:rPr lang="en-US" altLang="en-US">
                <a:ea typeface="ＭＳ Ｐゴシック" panose="020B0600070205080204" pitchFamily="34" charset="-128"/>
              </a:rPr>
              <a:t>Generalized Leontief:</a:t>
            </a:r>
          </a:p>
        </p:txBody>
      </p:sp>
      <p:sp>
        <p:nvSpPr>
          <p:cNvPr id="77827" name="Slide Number Placeholder 3">
            <a:extLst>
              <a:ext uri="{FF2B5EF4-FFF2-40B4-BE49-F238E27FC236}">
                <a16:creationId xmlns:a16="http://schemas.microsoft.com/office/drawing/2014/main" id="{18D076AA-3096-7549-8E21-5FF1F970444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2F261FE-B6D7-094D-B001-885AFD8E886F}" type="slidenum">
              <a:rPr lang="en-US" altLang="en-US" sz="1200"/>
              <a:pPr eaLnBrk="1" hangingPunct="1"/>
              <a:t>53</a:t>
            </a:fld>
            <a:endParaRPr lang="en-US" altLang="en-US" sz="1200"/>
          </a:p>
        </p:txBody>
      </p:sp>
      <p:sp>
        <p:nvSpPr>
          <p:cNvPr id="77828" name="Footer Placeholder 4">
            <a:extLst>
              <a:ext uri="{FF2B5EF4-FFF2-40B4-BE49-F238E27FC236}">
                <a16:creationId xmlns:a16="http://schemas.microsoft.com/office/drawing/2014/main" id="{3275DD53-EB32-C44D-AC64-BD68DF3046C4}"/>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7" name="Object 3">
            <a:extLst>
              <a:ext uri="{FF2B5EF4-FFF2-40B4-BE49-F238E27FC236}">
                <a16:creationId xmlns:a16="http://schemas.microsoft.com/office/drawing/2014/main" id="{34F1F425-3C73-FD46-9CAB-EF300C85F97E}"/>
              </a:ext>
            </a:extLst>
          </p:cNvPr>
          <p:cNvGraphicFramePr>
            <a:graphicFrameLocks noChangeAspect="1"/>
          </p:cNvGraphicFramePr>
          <p:nvPr/>
        </p:nvGraphicFramePr>
        <p:xfrm>
          <a:off x="1422400" y="1546225"/>
          <a:ext cx="4827588" cy="928688"/>
        </p:xfrm>
        <a:graphic>
          <a:graphicData uri="http://schemas.openxmlformats.org/presentationml/2006/ole">
            <mc:AlternateContent xmlns:mc="http://schemas.openxmlformats.org/markup-compatibility/2006">
              <mc:Choice xmlns:v="urn:schemas-microsoft-com:vml" Requires="v">
                <p:oleObj spid="_x0000_s77873" name="Equation" r:id="rId3" imgW="53251100" imgH="10236200" progId="Equation.DSMT4">
                  <p:embed/>
                </p:oleObj>
              </mc:Choice>
              <mc:Fallback>
                <p:oleObj name="Equation" r:id="rId3" imgW="53251100" imgH="102362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2400" y="1546225"/>
                        <a:ext cx="4827588" cy="92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Content Placeholder 2">
            <a:extLst>
              <a:ext uri="{FF2B5EF4-FFF2-40B4-BE49-F238E27FC236}">
                <a16:creationId xmlns:a16="http://schemas.microsoft.com/office/drawing/2014/main" id="{66E8E425-7E6E-364B-A35E-F05318522909}"/>
              </a:ext>
            </a:extLst>
          </p:cNvPr>
          <p:cNvSpPr txBox="1">
            <a:spLocks/>
          </p:cNvSpPr>
          <p:nvPr/>
        </p:nvSpPr>
        <p:spPr bwMode="auto">
          <a:xfrm>
            <a:off x="277813" y="2606675"/>
            <a:ext cx="8588375" cy="3994150"/>
          </a:xfrm>
          <a:prstGeom prst="rect">
            <a:avLst/>
          </a:prstGeom>
          <a:noFill/>
          <a:ln w="9525">
            <a:noFill/>
            <a:miter lim="800000"/>
            <a:headEnd/>
            <a:tailEnd/>
          </a:ln>
        </p:spPr>
        <p:txBody>
          <a:bodyPr/>
          <a:lstStyle/>
          <a:p>
            <a:pPr marL="742950" lvl="1" indent="-285750" eaLnBrk="0" hangingPunct="0">
              <a:spcBef>
                <a:spcPct val="20000"/>
              </a:spcBef>
              <a:buFont typeface="Arial" charset="0"/>
              <a:buChar char="–"/>
              <a:defRPr/>
            </a:pPr>
            <a:r>
              <a:rPr lang="en-US" sz="3200" kern="0" dirty="0">
                <a:latin typeface="+mn-lt"/>
                <a:ea typeface="+mn-ea"/>
                <a:cs typeface="Arial" charset="0"/>
              </a:rPr>
              <a:t>Constant returns to scale</a:t>
            </a:r>
          </a:p>
          <a:p>
            <a:pPr marL="742950" lvl="1" indent="-285750" eaLnBrk="0" hangingPunct="0">
              <a:spcBef>
                <a:spcPct val="20000"/>
              </a:spcBef>
              <a:buFont typeface="Arial" charset="0"/>
              <a:buChar char="–"/>
              <a:defRPr/>
            </a:pPr>
            <a:r>
              <a:rPr lang="en-US" sz="3200" kern="0" dirty="0">
                <a:latin typeface="+mn-lt"/>
                <a:ea typeface="+mn-ea"/>
                <a:cs typeface="Arial" charset="0"/>
              </a:rPr>
              <a:t>Diminishing marginal productivities to all inputs</a:t>
            </a:r>
          </a:p>
          <a:p>
            <a:pPr marL="1143000" lvl="2" indent="-228600" eaLnBrk="0" hangingPunct="0">
              <a:spcBef>
                <a:spcPct val="20000"/>
              </a:spcBef>
              <a:buSzPct val="90000"/>
              <a:buFontTx/>
              <a:buChar char="•"/>
              <a:defRPr/>
            </a:pPr>
            <a:r>
              <a:rPr lang="en-US" sz="2800" kern="0" dirty="0">
                <a:latin typeface="+mn-lt"/>
                <a:ea typeface="+mn-ea"/>
                <a:cs typeface="Arial" charset="0"/>
              </a:rPr>
              <a:t>Because each input appears both linearly and under the radical</a:t>
            </a:r>
          </a:p>
          <a:p>
            <a:pPr marL="742950" lvl="1" indent="-285750" eaLnBrk="0" hangingPunct="0">
              <a:spcBef>
                <a:spcPct val="20000"/>
              </a:spcBef>
              <a:buFont typeface="Arial" charset="0"/>
              <a:buChar char="–"/>
              <a:defRPr/>
            </a:pPr>
            <a:r>
              <a:rPr lang="en-US" sz="3200" kern="0" dirty="0">
                <a:latin typeface="+mn-lt"/>
                <a:ea typeface="+mn-ea"/>
                <a:cs typeface="Arial" charset="0"/>
              </a:rPr>
              <a:t>Symmetry of the second-order partial derivatives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500"/>
                                        <p:tgtEl>
                                          <p:spTgt spid="9">
                                            <p:txEl>
                                              <p:pRg st="1" end="1"/>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left)">
                                      <p:cBhvr>
                                        <p:cTn id="19" dur="500"/>
                                        <p:tgtEl>
                                          <p:spTgt spid="9">
                                            <p:txEl>
                                              <p:pRg st="2" end="2"/>
                                            </p:txEl>
                                          </p:spTgt>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wipe(left)">
                                      <p:cBhvr>
                                        <p:cTn id="2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033EC8EB-6566-E64D-8B9A-8360217FB26E}"/>
              </a:ext>
            </a:extLst>
          </p:cNvPr>
          <p:cNvSpPr>
            <a:spLocks noGrp="1"/>
          </p:cNvSpPr>
          <p:nvPr>
            <p:ph type="title"/>
          </p:nvPr>
        </p:nvSpPr>
        <p:spPr>
          <a:xfrm>
            <a:off x="1935163" y="23813"/>
            <a:ext cx="7208837" cy="712787"/>
          </a:xfrm>
        </p:spPr>
        <p:txBody>
          <a:bodyPr/>
          <a:lstStyle/>
          <a:p>
            <a:r>
              <a:rPr lang="en-US" altLang="en-US">
                <a:ea typeface="ＭＳ Ｐゴシック" panose="020B0600070205080204" pitchFamily="34" charset="-128"/>
              </a:rPr>
              <a:t>Many-input production functions</a:t>
            </a:r>
          </a:p>
        </p:txBody>
      </p:sp>
      <p:sp>
        <p:nvSpPr>
          <p:cNvPr id="78850" name="Content Placeholder 2">
            <a:extLst>
              <a:ext uri="{FF2B5EF4-FFF2-40B4-BE49-F238E27FC236}">
                <a16:creationId xmlns:a16="http://schemas.microsoft.com/office/drawing/2014/main" id="{D5EE3671-D8ED-7A45-8EB1-BACF8E2288D7}"/>
              </a:ext>
            </a:extLst>
          </p:cNvPr>
          <p:cNvSpPr>
            <a:spLocks noGrp="1"/>
          </p:cNvSpPr>
          <p:nvPr>
            <p:ph idx="1"/>
          </p:nvPr>
        </p:nvSpPr>
        <p:spPr/>
        <p:txBody>
          <a:bodyPr/>
          <a:lstStyle/>
          <a:p>
            <a:r>
              <a:rPr lang="en-US" altLang="en-US">
                <a:ea typeface="ＭＳ Ｐゴシック" panose="020B0600070205080204" pitchFamily="34" charset="-128"/>
              </a:rPr>
              <a:t>Translog:</a:t>
            </a:r>
          </a:p>
        </p:txBody>
      </p:sp>
      <p:sp>
        <p:nvSpPr>
          <p:cNvPr id="78851" name="Slide Number Placeholder 3">
            <a:extLst>
              <a:ext uri="{FF2B5EF4-FFF2-40B4-BE49-F238E27FC236}">
                <a16:creationId xmlns:a16="http://schemas.microsoft.com/office/drawing/2014/main" id="{BD35FC7C-EF20-964E-818A-5C077998449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5A78C32F-A2DC-2744-ADC3-F18B697D342B}" type="slidenum">
              <a:rPr lang="en-US" altLang="en-US" sz="1200"/>
              <a:pPr eaLnBrk="1" hangingPunct="1"/>
              <a:t>54</a:t>
            </a:fld>
            <a:endParaRPr lang="en-US" altLang="en-US" sz="1200"/>
          </a:p>
        </p:txBody>
      </p:sp>
      <p:sp>
        <p:nvSpPr>
          <p:cNvPr id="78852" name="Footer Placeholder 4">
            <a:extLst>
              <a:ext uri="{FF2B5EF4-FFF2-40B4-BE49-F238E27FC236}">
                <a16:creationId xmlns:a16="http://schemas.microsoft.com/office/drawing/2014/main" id="{64531C2E-0C33-594D-8E07-8CCA98E22B9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7" name="Object 2">
            <a:extLst>
              <a:ext uri="{FF2B5EF4-FFF2-40B4-BE49-F238E27FC236}">
                <a16:creationId xmlns:a16="http://schemas.microsoft.com/office/drawing/2014/main" id="{ADC08F06-1B3B-144C-B9EA-BA0B63E249A1}"/>
              </a:ext>
            </a:extLst>
          </p:cNvPr>
          <p:cNvGraphicFramePr>
            <a:graphicFrameLocks noChangeAspect="1"/>
          </p:cNvGraphicFramePr>
          <p:nvPr/>
        </p:nvGraphicFramePr>
        <p:xfrm>
          <a:off x="584200" y="1382713"/>
          <a:ext cx="8089900" cy="928687"/>
        </p:xfrm>
        <a:graphic>
          <a:graphicData uri="http://schemas.openxmlformats.org/presentationml/2006/ole">
            <mc:AlternateContent xmlns:mc="http://schemas.openxmlformats.org/markup-compatibility/2006">
              <mc:Choice xmlns:v="urn:schemas-microsoft-com:vml" Requires="v">
                <p:oleObj spid="_x0000_s78897" name="Equation" r:id="rId3" imgW="89230200" imgH="10236200" progId="Equation.DSMT4">
                  <p:embed/>
                </p:oleObj>
              </mc:Choice>
              <mc:Fallback>
                <p:oleObj name="Equation" r:id="rId3" imgW="89230200" imgH="10236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200" y="1382713"/>
                        <a:ext cx="8089900"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 name="Content Placeholder 2">
            <a:extLst>
              <a:ext uri="{FF2B5EF4-FFF2-40B4-BE49-F238E27FC236}">
                <a16:creationId xmlns:a16="http://schemas.microsoft.com/office/drawing/2014/main" id="{E7FD6A6B-56A5-8541-91F7-D2844DE90552}"/>
              </a:ext>
            </a:extLst>
          </p:cNvPr>
          <p:cNvSpPr txBox="1">
            <a:spLocks/>
          </p:cNvSpPr>
          <p:nvPr/>
        </p:nvSpPr>
        <p:spPr bwMode="auto">
          <a:xfrm>
            <a:off x="430213" y="2484438"/>
            <a:ext cx="8588375" cy="4116387"/>
          </a:xfrm>
          <a:prstGeom prst="rect">
            <a:avLst/>
          </a:prstGeom>
          <a:noFill/>
          <a:ln w="9525">
            <a:noFill/>
            <a:miter lim="800000"/>
            <a:headEnd/>
            <a:tailEnd/>
          </a:ln>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lvl="1">
              <a:spcBef>
                <a:spcPct val="20000"/>
              </a:spcBef>
              <a:buFont typeface="Arial" panose="020B0604020202020204" pitchFamily="34" charset="0"/>
              <a:buChar char="–"/>
            </a:pPr>
            <a:r>
              <a:rPr lang="en-US" altLang="en-US" sz="3200">
                <a:cs typeface="Arial" panose="020B0604020202020204" pitchFamily="34" charset="0"/>
              </a:rPr>
              <a:t>Cobb-Douglas for </a:t>
            </a:r>
            <a:r>
              <a:rPr lang="en-US" altLang="en-US" sz="3200" i="1">
                <a:cs typeface="Arial" panose="020B0604020202020204" pitchFamily="34" charset="0"/>
                <a:sym typeface="Symbol" pitchFamily="2" charset="2"/>
              </a:rPr>
              <a:t>α</a:t>
            </a:r>
            <a:r>
              <a:rPr lang="en-US" altLang="en-US" sz="3200" i="1" baseline="-25000">
                <a:cs typeface="Arial" panose="020B0604020202020204" pitchFamily="34" charset="0"/>
                <a:sym typeface="Symbol" pitchFamily="2" charset="2"/>
              </a:rPr>
              <a:t>0 </a:t>
            </a:r>
            <a:r>
              <a:rPr lang="en-US" altLang="en-US" sz="3200" i="1">
                <a:cs typeface="Arial" panose="020B0604020202020204" pitchFamily="34" charset="0"/>
                <a:sym typeface="Symbol" pitchFamily="2" charset="2"/>
              </a:rPr>
              <a:t>= α</a:t>
            </a:r>
            <a:r>
              <a:rPr lang="en-US" altLang="en-US" sz="3200" i="1" baseline="-25000">
                <a:cs typeface="Arial" panose="020B0604020202020204" pitchFamily="34" charset="0"/>
                <a:sym typeface="Symbol" pitchFamily="2" charset="2"/>
              </a:rPr>
              <a:t>ij </a:t>
            </a:r>
            <a:r>
              <a:rPr lang="en-US" altLang="en-US" sz="3200" i="1">
                <a:cs typeface="Arial" panose="020B0604020202020204" pitchFamily="34" charset="0"/>
                <a:sym typeface="Symbol" pitchFamily="2" charset="2"/>
              </a:rPr>
              <a:t>= 0 </a:t>
            </a:r>
            <a:r>
              <a:rPr lang="en-US" altLang="en-US" sz="3200">
                <a:cs typeface="Arial" panose="020B0604020202020204" pitchFamily="34" charset="0"/>
                <a:sym typeface="Symbol" pitchFamily="2" charset="2"/>
              </a:rPr>
              <a:t>for all i,j</a:t>
            </a:r>
          </a:p>
          <a:p>
            <a:pPr lvl="1">
              <a:spcBef>
                <a:spcPct val="20000"/>
              </a:spcBef>
              <a:buFont typeface="Arial" panose="020B0604020202020204" pitchFamily="34" charset="0"/>
              <a:buChar char="–"/>
            </a:pPr>
            <a:r>
              <a:rPr lang="en-US" altLang="en-US" sz="3200">
                <a:cs typeface="Arial" panose="020B0604020202020204" pitchFamily="34" charset="0"/>
              </a:rPr>
              <a:t>May assume any degree of returns to scale</a:t>
            </a:r>
          </a:p>
          <a:p>
            <a:pPr lvl="1">
              <a:spcBef>
                <a:spcPct val="20000"/>
              </a:spcBef>
              <a:buFont typeface="Arial" panose="020B0604020202020204" pitchFamily="34" charset="0"/>
              <a:buChar char="–"/>
            </a:pPr>
            <a:r>
              <a:rPr lang="en-US" altLang="en-US" sz="3200">
                <a:cs typeface="Arial" panose="020B0604020202020204" pitchFamily="34" charset="0"/>
              </a:rPr>
              <a:t>The condition </a:t>
            </a:r>
            <a:r>
              <a:rPr lang="en-US" altLang="en-US" sz="3200" i="1">
                <a:cs typeface="Arial" panose="020B0604020202020204" pitchFamily="34" charset="0"/>
                <a:sym typeface="Symbol" pitchFamily="2" charset="2"/>
              </a:rPr>
              <a:t>α</a:t>
            </a:r>
            <a:r>
              <a:rPr lang="en-US" altLang="en-US" sz="3200" i="1" baseline="-25000">
                <a:cs typeface="Arial" panose="020B0604020202020204" pitchFamily="34" charset="0"/>
                <a:sym typeface="Symbol" pitchFamily="2" charset="2"/>
              </a:rPr>
              <a:t>ij</a:t>
            </a:r>
            <a:r>
              <a:rPr lang="en-US" altLang="en-US" sz="3200" i="1">
                <a:cs typeface="Arial" panose="020B0604020202020204" pitchFamily="34" charset="0"/>
              </a:rPr>
              <a:t> = </a:t>
            </a:r>
            <a:r>
              <a:rPr lang="en-US" altLang="en-US" sz="3200" i="1">
                <a:cs typeface="Arial" panose="020B0604020202020204" pitchFamily="34" charset="0"/>
                <a:sym typeface="Symbol" pitchFamily="2" charset="2"/>
              </a:rPr>
              <a:t>α</a:t>
            </a:r>
            <a:r>
              <a:rPr lang="en-US" altLang="en-US" sz="3200" i="1" baseline="-25000">
                <a:cs typeface="Arial" panose="020B0604020202020204" pitchFamily="34" charset="0"/>
                <a:sym typeface="Symbol" pitchFamily="2" charset="2"/>
              </a:rPr>
              <a:t>ji</a:t>
            </a:r>
            <a:r>
              <a:rPr lang="en-US" altLang="en-US" sz="3200" i="1">
                <a:cs typeface="Arial" panose="020B0604020202020204" pitchFamily="34" charset="0"/>
              </a:rPr>
              <a:t> </a:t>
            </a:r>
            <a:r>
              <a:rPr lang="en-US" altLang="en-US" sz="3200">
                <a:cs typeface="Arial" panose="020B0604020202020204" pitchFamily="34" charset="0"/>
              </a:rPr>
              <a:t>is required to ensure equality of the cross-partial derivatives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wipe(left)">
                                      <p:cBhvr>
                                        <p:cTn id="15" dur="500"/>
                                        <p:tgtEl>
                                          <p:spTgt spid="8">
                                            <p:txEl>
                                              <p:pRg st="1" end="1"/>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wipe(left)">
                                      <p:cBhvr>
                                        <p:cTn id="1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8241FA92-898E-D54C-B018-CDE3923A460D}"/>
              </a:ext>
            </a:extLst>
          </p:cNvPr>
          <p:cNvSpPr>
            <a:spLocks noGrp="1" noChangeArrowheads="1"/>
          </p:cNvSpPr>
          <p:nvPr>
            <p:ph type="title"/>
          </p:nvPr>
        </p:nvSpPr>
        <p:spPr>
          <a:xfrm>
            <a:off x="182563" y="0"/>
            <a:ext cx="8778875" cy="962025"/>
          </a:xfrm>
        </p:spPr>
        <p:txBody>
          <a:bodyPr/>
          <a:lstStyle/>
          <a:p>
            <a:pPr>
              <a:lnSpc>
                <a:spcPct val="90000"/>
              </a:lnSpc>
            </a:pPr>
            <a:r>
              <a:rPr lang="en-US" altLang="en-US" sz="4300">
                <a:ea typeface="ＭＳ Ｐゴシック" panose="020B0600070205080204" pitchFamily="34" charset="-128"/>
              </a:rPr>
              <a:t>Diminishing Marginal Productivity</a:t>
            </a:r>
          </a:p>
        </p:txBody>
      </p:sp>
      <p:sp>
        <p:nvSpPr>
          <p:cNvPr id="20482" name="Rectangle 3">
            <a:extLst>
              <a:ext uri="{FF2B5EF4-FFF2-40B4-BE49-F238E27FC236}">
                <a16:creationId xmlns:a16="http://schemas.microsoft.com/office/drawing/2014/main" id="{23237205-80CD-EE4A-B05A-AD6978A098E8}"/>
              </a:ext>
            </a:extLst>
          </p:cNvPr>
          <p:cNvSpPr>
            <a:spLocks noGrp="1" noChangeArrowheads="1"/>
          </p:cNvSpPr>
          <p:nvPr>
            <p:ph idx="1"/>
          </p:nvPr>
        </p:nvSpPr>
        <p:spPr/>
        <p:txBody>
          <a:bodyPr/>
          <a:lstStyle/>
          <a:p>
            <a:pPr>
              <a:defRPr/>
            </a:pPr>
            <a:endParaRPr lang="en-US" dirty="0"/>
          </a:p>
          <a:p>
            <a:pPr>
              <a:defRPr/>
            </a:pPr>
            <a:r>
              <a:rPr lang="en-US" dirty="0"/>
              <a:t>Marginal physical product </a:t>
            </a:r>
          </a:p>
          <a:p>
            <a:pPr lvl="1">
              <a:buFont typeface="Arial" charset="0"/>
              <a:buChar char="–"/>
              <a:defRPr/>
            </a:pPr>
            <a:r>
              <a:rPr lang="en-US" dirty="0"/>
              <a:t>Depends on how much of that input is used</a:t>
            </a:r>
          </a:p>
          <a:p>
            <a:pPr marL="457200" lvl="1" indent="0">
              <a:buFont typeface="Arial" charset="0"/>
              <a:buNone/>
              <a:defRPr/>
            </a:pPr>
            <a:endParaRPr lang="en-US" dirty="0"/>
          </a:p>
          <a:p>
            <a:pPr>
              <a:defRPr/>
            </a:pPr>
            <a:r>
              <a:rPr lang="en-US" dirty="0"/>
              <a:t>Diminishing marginal productivity</a:t>
            </a:r>
          </a:p>
        </p:txBody>
      </p:sp>
      <p:graphicFrame>
        <p:nvGraphicFramePr>
          <p:cNvPr id="563204" name="Object 2">
            <a:extLst>
              <a:ext uri="{FF2B5EF4-FFF2-40B4-BE49-F238E27FC236}">
                <a16:creationId xmlns:a16="http://schemas.microsoft.com/office/drawing/2014/main" id="{0A6AF351-4F4E-E64A-AC2B-48556307FA0A}"/>
              </a:ext>
            </a:extLst>
          </p:cNvPr>
          <p:cNvGraphicFramePr>
            <a:graphicFrameLocks noChangeAspect="1"/>
          </p:cNvGraphicFramePr>
          <p:nvPr/>
        </p:nvGraphicFramePr>
        <p:xfrm>
          <a:off x="2297113" y="3660775"/>
          <a:ext cx="4508500" cy="2238375"/>
        </p:xfrm>
        <a:graphic>
          <a:graphicData uri="http://schemas.openxmlformats.org/presentationml/2006/ole">
            <mc:AlternateContent xmlns:mc="http://schemas.openxmlformats.org/markup-compatibility/2006">
              <mc:Choice xmlns:v="urn:schemas-microsoft-com:vml" Requires="v">
                <p:oleObj spid="_x0000_s21552" name="Equation" r:id="rId3" imgW="38912800" imgH="19304000" progId="Equation.DSMT4">
                  <p:embed/>
                </p:oleObj>
              </mc:Choice>
              <mc:Fallback>
                <p:oleObj name="Equation" r:id="rId3" imgW="38912800" imgH="19304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113" y="3660775"/>
                        <a:ext cx="4508500" cy="223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08" name="Slide Number Placeholder 5">
            <a:extLst>
              <a:ext uri="{FF2B5EF4-FFF2-40B4-BE49-F238E27FC236}">
                <a16:creationId xmlns:a16="http://schemas.microsoft.com/office/drawing/2014/main" id="{0898436C-C362-C744-A4CF-6A41E1C5C0B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9796CA9A-83AC-CA42-BAEC-2A5029BA1B23}" type="slidenum">
              <a:rPr lang="en-US" altLang="en-US" sz="1200"/>
              <a:pPr eaLnBrk="1" hangingPunct="1"/>
              <a:t>6</a:t>
            </a:fld>
            <a:endParaRPr lang="en-US" altLang="en-US" sz="1200"/>
          </a:p>
        </p:txBody>
      </p:sp>
      <p:sp>
        <p:nvSpPr>
          <p:cNvPr id="21509" name="Footer Placeholder 6">
            <a:extLst>
              <a:ext uri="{FF2B5EF4-FFF2-40B4-BE49-F238E27FC236}">
                <a16:creationId xmlns:a16="http://schemas.microsoft.com/office/drawing/2014/main" id="{8301C205-6816-6744-ADEA-15FE8F0410D9}"/>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63204"/>
                                        </p:tgtEl>
                                        <p:attrNameLst>
                                          <p:attrName>style.visibility</p:attrName>
                                        </p:attrNameLst>
                                      </p:cBhvr>
                                      <p:to>
                                        <p:strVal val="visible"/>
                                      </p:to>
                                    </p:set>
                                    <p:animEffect transition="in" filter="wipe(left)">
                                      <p:cBhvr>
                                        <p:cTn id="7" dur="500"/>
                                        <p:tgtEl>
                                          <p:spTgt spid="563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18F4ED0C-859F-BF44-AF98-B4274B9E43A5}"/>
              </a:ext>
            </a:extLst>
          </p:cNvPr>
          <p:cNvSpPr>
            <a:spLocks noGrp="1" noChangeArrowheads="1"/>
          </p:cNvSpPr>
          <p:nvPr>
            <p:ph type="title"/>
          </p:nvPr>
        </p:nvSpPr>
        <p:spPr>
          <a:xfrm>
            <a:off x="182563" y="0"/>
            <a:ext cx="8778875" cy="962025"/>
          </a:xfrm>
        </p:spPr>
        <p:txBody>
          <a:bodyPr/>
          <a:lstStyle/>
          <a:p>
            <a:pPr>
              <a:lnSpc>
                <a:spcPct val="90000"/>
              </a:lnSpc>
            </a:pPr>
            <a:r>
              <a:rPr lang="en-US" altLang="en-US" sz="4300">
                <a:ea typeface="ＭＳ Ｐゴシック" panose="020B0600070205080204" pitchFamily="34" charset="-128"/>
              </a:rPr>
              <a:t>Diminishing Marginal Productivity</a:t>
            </a:r>
          </a:p>
        </p:txBody>
      </p:sp>
      <p:sp>
        <p:nvSpPr>
          <p:cNvPr id="22530" name="Rectangle 3">
            <a:extLst>
              <a:ext uri="{FF2B5EF4-FFF2-40B4-BE49-F238E27FC236}">
                <a16:creationId xmlns:a16="http://schemas.microsoft.com/office/drawing/2014/main" id="{75E53B92-59AA-C943-A9BD-1868AB04AB70}"/>
              </a:ext>
            </a:extLst>
          </p:cNvPr>
          <p:cNvSpPr>
            <a:spLocks noGrp="1" noChangeArrowheads="1"/>
          </p:cNvSpPr>
          <p:nvPr>
            <p:ph idx="1"/>
          </p:nvPr>
        </p:nvSpPr>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Changes in the marginal productivity of labor </a:t>
            </a:r>
          </a:p>
          <a:p>
            <a:endParaRPr lang="en-US" altLang="en-US">
              <a:ea typeface="ＭＳ Ｐゴシック" panose="020B0600070205080204" pitchFamily="34" charset="-128"/>
            </a:endParaRPr>
          </a:p>
          <a:p>
            <a:pPr lvl="1"/>
            <a:r>
              <a:rPr lang="en-US" altLang="en-US">
                <a:ea typeface="ＭＳ Ｐゴシック" panose="020B0600070205080204" pitchFamily="34" charset="-128"/>
              </a:rPr>
              <a:t>Also depend on changes in other inputs such as capital</a:t>
            </a:r>
          </a:p>
          <a:p>
            <a:pPr lvl="1"/>
            <a:r>
              <a:rPr lang="en-US" altLang="en-US">
                <a:ea typeface="ＭＳ Ｐゴシック" panose="020B0600070205080204" pitchFamily="34" charset="-128"/>
              </a:rPr>
              <a:t>We need to consider </a:t>
            </a:r>
            <a:r>
              <a:rPr lang="en-US" altLang="en-US" i="1">
                <a:ea typeface="ＭＳ Ｐゴシック" panose="020B0600070205080204" pitchFamily="34" charset="-128"/>
              </a:rPr>
              <a:t>f</a:t>
            </a:r>
            <a:r>
              <a:rPr lang="en-US" altLang="en-US" i="1" baseline="-25000">
                <a:latin typeface="Times New Roman" panose="02020603050405020304" pitchFamily="18" charset="0"/>
                <a:ea typeface="ＭＳ Ｐゴシック" panose="020B0600070205080204" pitchFamily="34" charset="-128"/>
              </a:rPr>
              <a:t>l</a:t>
            </a:r>
            <a:r>
              <a:rPr lang="en-US" altLang="en-US" i="1" baseline="-25000">
                <a:ea typeface="ＭＳ Ｐゴシック" panose="020B0600070205080204" pitchFamily="34" charset="-128"/>
              </a:rPr>
              <a:t>k</a:t>
            </a:r>
            <a:r>
              <a:rPr lang="en-US" altLang="en-US">
                <a:ea typeface="ＭＳ Ｐゴシック" panose="020B0600070205080204" pitchFamily="34" charset="-128"/>
              </a:rPr>
              <a:t> which is often &gt; 0</a:t>
            </a:r>
          </a:p>
          <a:p>
            <a:pPr lvl="1"/>
            <a:endParaRPr lang="en-US" altLang="en-US">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FF950D26-A33A-8A46-8EBC-B55CB8E8A73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47FF6195-D784-4146-B4E2-344BE5D81826}" type="slidenum">
              <a:rPr lang="en-US" altLang="en-US" sz="1200"/>
              <a:pPr eaLnBrk="1" hangingPunct="1"/>
              <a:t>7</a:t>
            </a:fld>
            <a:endParaRPr lang="en-US" altLang="en-US" sz="1200"/>
          </a:p>
        </p:txBody>
      </p:sp>
      <p:sp>
        <p:nvSpPr>
          <p:cNvPr id="22532" name="Footer Placeholder 4">
            <a:extLst>
              <a:ext uri="{FF2B5EF4-FFF2-40B4-BE49-F238E27FC236}">
                <a16:creationId xmlns:a16="http://schemas.microsoft.com/office/drawing/2014/main" id="{ECE635B3-EF08-794F-91E8-3AF8A11B3566}"/>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49154" name="Object 2">
            <a:extLst>
              <a:ext uri="{FF2B5EF4-FFF2-40B4-BE49-F238E27FC236}">
                <a16:creationId xmlns:a16="http://schemas.microsoft.com/office/drawing/2014/main" id="{0102D754-80AC-3743-AF7D-061BE04698B6}"/>
              </a:ext>
            </a:extLst>
          </p:cNvPr>
          <p:cNvGraphicFramePr>
            <a:graphicFrameLocks noChangeAspect="1"/>
          </p:cNvGraphicFramePr>
          <p:nvPr/>
        </p:nvGraphicFramePr>
        <p:xfrm>
          <a:off x="3640138" y="3913188"/>
          <a:ext cx="1863725" cy="1050925"/>
        </p:xfrm>
        <a:graphic>
          <a:graphicData uri="http://schemas.openxmlformats.org/presentationml/2006/ole">
            <mc:AlternateContent xmlns:mc="http://schemas.openxmlformats.org/markup-compatibility/2006">
              <mc:Choice xmlns:v="urn:schemas-microsoft-com:vml" Requires="v">
                <p:oleObj spid="_x0000_s22576" name="Equation" r:id="rId3" imgW="16090900" imgH="9067800" progId="Equation.DSMT4">
                  <p:embed/>
                </p:oleObj>
              </mc:Choice>
              <mc:Fallback>
                <p:oleObj name="Equation" r:id="rId3" imgW="16090900" imgH="9067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0138" y="3913188"/>
                        <a:ext cx="1863725"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wipe(left)">
                                      <p:cBhvr>
                                        <p:cTn id="7" dur="500"/>
                                        <p:tgtEl>
                                          <p:spTgt spid="49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67E00BC-C00D-C14C-82A8-2BAA9E32B6F4}"/>
              </a:ext>
            </a:extLst>
          </p:cNvPr>
          <p:cNvSpPr>
            <a:spLocks noGrp="1" noChangeArrowheads="1"/>
          </p:cNvSpPr>
          <p:nvPr>
            <p:ph type="title"/>
          </p:nvPr>
        </p:nvSpPr>
        <p:spPr>
          <a:xfrm>
            <a:off x="182563" y="0"/>
            <a:ext cx="8778875" cy="962025"/>
          </a:xfrm>
        </p:spPr>
        <p:txBody>
          <a:bodyPr/>
          <a:lstStyle/>
          <a:p>
            <a:r>
              <a:rPr lang="en-US" altLang="en-US" dirty="0">
                <a:ea typeface="ＭＳ Ｐゴシック" panose="020B0600070205080204" pitchFamily="34" charset="-128"/>
              </a:rPr>
              <a:t>Average Product</a:t>
            </a:r>
          </a:p>
        </p:txBody>
      </p:sp>
      <p:sp>
        <p:nvSpPr>
          <p:cNvPr id="23554" name="Rectangle 3">
            <a:extLst>
              <a:ext uri="{FF2B5EF4-FFF2-40B4-BE49-F238E27FC236}">
                <a16:creationId xmlns:a16="http://schemas.microsoft.com/office/drawing/2014/main" id="{0ACD57AC-5F6F-7D4F-89EC-0E497938588E}"/>
              </a:ext>
            </a:extLst>
          </p:cNvPr>
          <p:cNvSpPr>
            <a:spLocks noGrp="1" noChangeArrowheads="1"/>
          </p:cNvSpPr>
          <p:nvPr>
            <p:ph idx="1"/>
          </p:nvPr>
        </p:nvSpPr>
        <p:spPr>
          <a:xfrm>
            <a:off x="373063" y="1000056"/>
            <a:ext cx="8588375" cy="5162964"/>
          </a:xfrm>
        </p:spPr>
        <p:txBody>
          <a:bodyPr/>
          <a:lstStyle/>
          <a:p>
            <a:endParaRPr lang="en-US" altLang="en-US" dirty="0">
              <a:ea typeface="ＭＳ Ｐゴシック" panose="020B0600070205080204" pitchFamily="34" charset="-128"/>
            </a:endParaRPr>
          </a:p>
          <a:p>
            <a:r>
              <a:rPr lang="en-US" altLang="en-US" dirty="0">
                <a:ea typeface="ＭＳ Ｐゴシック" panose="020B0600070205080204" pitchFamily="34" charset="-128"/>
              </a:rPr>
              <a:t>Average product of labor</a:t>
            </a:r>
          </a:p>
        </p:txBody>
      </p:sp>
      <p:sp>
        <p:nvSpPr>
          <p:cNvPr id="23555" name="Slide Number Placeholder 5">
            <a:extLst>
              <a:ext uri="{FF2B5EF4-FFF2-40B4-BE49-F238E27FC236}">
                <a16:creationId xmlns:a16="http://schemas.microsoft.com/office/drawing/2014/main" id="{09D92204-B2E9-1F4F-9E4D-CD095E14CAD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35C36906-9CEA-EC44-AAC7-05128702564D}" type="slidenum">
              <a:rPr lang="en-US" altLang="en-US" sz="1200"/>
              <a:pPr eaLnBrk="1" hangingPunct="1"/>
              <a:t>8</a:t>
            </a:fld>
            <a:endParaRPr lang="en-US" altLang="en-US" sz="1200"/>
          </a:p>
        </p:txBody>
      </p:sp>
      <p:sp>
        <p:nvSpPr>
          <p:cNvPr id="23556" name="Footer Placeholder 6">
            <a:extLst>
              <a:ext uri="{FF2B5EF4-FFF2-40B4-BE49-F238E27FC236}">
                <a16:creationId xmlns:a16="http://schemas.microsoft.com/office/drawing/2014/main" id="{7CEC0889-6DF3-6241-B09E-1B6196733F7C}"/>
              </a:ext>
            </a:extLst>
          </p:cNvPr>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graphicFrame>
        <p:nvGraphicFramePr>
          <p:cNvPr id="565252" name="Object 2">
            <a:extLst>
              <a:ext uri="{FF2B5EF4-FFF2-40B4-BE49-F238E27FC236}">
                <a16:creationId xmlns:a16="http://schemas.microsoft.com/office/drawing/2014/main" id="{61A897DB-6D37-654C-98B0-5C1F72FD214C}"/>
              </a:ext>
            </a:extLst>
          </p:cNvPr>
          <p:cNvGraphicFramePr>
            <a:graphicFrameLocks noChangeAspect="1"/>
          </p:cNvGraphicFramePr>
          <p:nvPr>
            <p:extLst>
              <p:ext uri="{D42A27DB-BD31-4B8C-83A1-F6EECF244321}">
                <p14:modId xmlns:p14="http://schemas.microsoft.com/office/powerpoint/2010/main" val="179928659"/>
              </p:ext>
            </p:extLst>
          </p:nvPr>
        </p:nvGraphicFramePr>
        <p:xfrm>
          <a:off x="1435169" y="2625724"/>
          <a:ext cx="5106987" cy="1101725"/>
        </p:xfrm>
        <a:graphic>
          <a:graphicData uri="http://schemas.openxmlformats.org/presentationml/2006/ole">
            <mc:AlternateContent xmlns:mc="http://schemas.openxmlformats.org/markup-compatibility/2006">
              <mc:Choice xmlns:v="urn:schemas-microsoft-com:vml" Requires="v">
                <p:oleObj spid="_x0000_s23601" name="Equation" r:id="rId3" imgW="44767500" imgH="9652000" progId="Equation.DSMT4">
                  <p:embed/>
                </p:oleObj>
              </mc:Choice>
              <mc:Fallback>
                <p:oleObj name="Equation" r:id="rId3" imgW="44767500" imgH="9652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5169" y="2625724"/>
                        <a:ext cx="5106987" cy="110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65253" name="Rectangle 5">
            <a:extLst>
              <a:ext uri="{FF2B5EF4-FFF2-40B4-BE49-F238E27FC236}">
                <a16:creationId xmlns:a16="http://schemas.microsoft.com/office/drawing/2014/main" id="{34800913-885B-1642-9BD2-0130E79F7A29}"/>
              </a:ext>
            </a:extLst>
          </p:cNvPr>
          <p:cNvSpPr>
            <a:spLocks noChangeArrowheads="1"/>
          </p:cNvSpPr>
          <p:nvPr/>
        </p:nvSpPr>
        <p:spPr bwMode="auto">
          <a:xfrm>
            <a:off x="838200" y="44958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Tx/>
              <a:buChar char="•"/>
            </a:pPr>
            <a:r>
              <a:rPr lang="en-US" altLang="en-US" sz="2800" i="1" dirty="0" err="1"/>
              <a:t>AP</a:t>
            </a:r>
            <a:r>
              <a:rPr lang="en-US" altLang="en-US" sz="2800" i="1" baseline="-25000" dirty="0" err="1">
                <a:latin typeface="Times New Roman" panose="02020603050405020304" pitchFamily="18" charset="0"/>
              </a:rPr>
              <a:t>l</a:t>
            </a:r>
            <a:r>
              <a:rPr lang="en-US" altLang="en-US" sz="2800" dirty="0"/>
              <a:t> also depends on the amount of capital employed</a:t>
            </a:r>
          </a:p>
          <a:p>
            <a:pPr marL="0" indent="0" eaLnBrk="1" hangingPunct="1">
              <a:spcBef>
                <a:spcPct val="20000"/>
              </a:spcBef>
            </a:pPr>
            <a:endParaRPr lang="en-US" altLang="en-US" sz="2800" dirty="0"/>
          </a:p>
          <a:p>
            <a:pPr marL="0" indent="0" eaLnBrk="1" hangingPunct="1">
              <a:spcBef>
                <a:spcPct val="20000"/>
              </a:spcBef>
            </a:pPr>
            <a:r>
              <a:rPr lang="en-US" altLang="en-US" sz="2800" dirty="0"/>
              <a:t>Query. Define the </a:t>
            </a:r>
            <a:r>
              <a:rPr lang="en-US" altLang="en-US" sz="2800" i="1" dirty="0" err="1"/>
              <a:t>AP</a:t>
            </a:r>
            <a:r>
              <a:rPr lang="en-US" altLang="en-US" sz="2800" i="1" baseline="-25000" dirty="0" err="1">
                <a:latin typeface="Times New Roman" panose="02020603050405020304" pitchFamily="18" charset="0"/>
              </a:rPr>
              <a:t>k</a:t>
            </a:r>
            <a:r>
              <a:rPr lang="en-US" altLang="en-US" sz="2800" i="1"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65252"/>
                                        </p:tgtEl>
                                        <p:attrNameLst>
                                          <p:attrName>style.visibility</p:attrName>
                                        </p:attrNameLst>
                                      </p:cBhvr>
                                      <p:to>
                                        <p:strVal val="visible"/>
                                      </p:to>
                                    </p:set>
                                    <p:animEffect transition="in" filter="wipe(left)">
                                      <p:cBhvr>
                                        <p:cTn id="7" dur="500"/>
                                        <p:tgtEl>
                                          <p:spTgt spid="56525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65253"/>
                                        </p:tgtEl>
                                        <p:attrNameLst>
                                          <p:attrName>style.visibility</p:attrName>
                                        </p:attrNameLst>
                                      </p:cBhvr>
                                      <p:to>
                                        <p:strVal val="visible"/>
                                      </p:to>
                                    </p:set>
                                    <p:animEffect transition="in" filter="wipe(left)">
                                      <p:cBhvr>
                                        <p:cTn id="11" dur="500"/>
                                        <p:tgtEl>
                                          <p:spTgt spid="565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BEEEC45D-A8F0-C74A-ABDF-1C2BCDA26CFF}"/>
              </a:ext>
            </a:extLst>
          </p:cNvPr>
          <p:cNvSpPr>
            <a:spLocks noGrp="1"/>
          </p:cNvSpPr>
          <p:nvPr>
            <p:ph type="title"/>
          </p:nvPr>
        </p:nvSpPr>
        <p:spPr bwMode="auto">
          <a:xfrm>
            <a:off x="1903413" y="-26988"/>
            <a:ext cx="7240587" cy="461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ea typeface="ＭＳ Ｐゴシック" panose="020B0600070205080204" pitchFamily="34" charset="-128"/>
              </a:rPr>
              <a:t>9.1 	A Two-Input Production Function</a:t>
            </a:r>
          </a:p>
        </p:txBody>
      </p:sp>
      <p:sp>
        <p:nvSpPr>
          <p:cNvPr id="24578" name="Content Placeholder 2">
            <a:extLst>
              <a:ext uri="{FF2B5EF4-FFF2-40B4-BE49-F238E27FC236}">
                <a16:creationId xmlns:a16="http://schemas.microsoft.com/office/drawing/2014/main" id="{89124B76-7FC3-5546-B1F1-6FCE8B985741}"/>
              </a:ext>
            </a:extLst>
          </p:cNvPr>
          <p:cNvSpPr>
            <a:spLocks noGrp="1"/>
          </p:cNvSpPr>
          <p:nvPr>
            <p:ph sz="quarter" idx="18"/>
          </p:nvPr>
        </p:nvSpPr>
        <p:spPr>
          <a:xfrm>
            <a:off x="233363" y="550863"/>
            <a:ext cx="8707437" cy="5849937"/>
          </a:xfrm>
        </p:spPr>
        <p:txBody>
          <a:bodyPr/>
          <a:lstStyle/>
          <a:p>
            <a:endParaRPr lang="en-US" altLang="en-US">
              <a:ea typeface="ＭＳ Ｐゴシック" panose="020B0600070205080204" pitchFamily="34" charset="-128"/>
            </a:endParaRPr>
          </a:p>
          <a:p>
            <a:r>
              <a:rPr lang="en-US" altLang="en-US">
                <a:ea typeface="ＭＳ Ｐゴシック" panose="020B0600070205080204" pitchFamily="34" charset="-128"/>
              </a:rPr>
              <a:t>Suppose the production function for flyswatters can be represented by</a:t>
            </a:r>
          </a:p>
          <a:p>
            <a:pPr algn="ctr">
              <a:lnSpc>
                <a:spcPct val="120000"/>
              </a:lnSpc>
              <a:buFontTx/>
              <a:buNone/>
            </a:pPr>
            <a:r>
              <a:rPr lang="en-US" altLang="en-US" i="1">
                <a:solidFill>
                  <a:srgbClr val="FF0000"/>
                </a:solidFill>
                <a:ea typeface="ＭＳ Ｐゴシック" panose="020B0600070205080204" pitchFamily="34" charset="-128"/>
              </a:rPr>
              <a:t>q</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f</a:t>
            </a:r>
            <a:r>
              <a:rPr lang="en-US" altLang="en-US">
                <a:solidFill>
                  <a:srgbClr val="FF0000"/>
                </a:solidFill>
                <a:ea typeface="ＭＳ Ｐゴシック" panose="020B0600070205080204" pitchFamily="34" charset="-128"/>
              </a:rPr>
              <a:t>(</a:t>
            </a:r>
            <a:r>
              <a:rPr lang="en-US" altLang="en-US" i="1">
                <a:solidFill>
                  <a:srgbClr val="FF0000"/>
                </a:solidFill>
                <a:ea typeface="ＭＳ Ｐゴシック" panose="020B0600070205080204" pitchFamily="34" charset="-128"/>
              </a:rPr>
              <a:t>k</a:t>
            </a:r>
            <a:r>
              <a:rPr lang="en-US" altLang="en-US">
                <a:solidFill>
                  <a:srgbClr val="FF0000"/>
                </a:solidFill>
                <a:ea typeface="ＭＳ Ｐゴシック" panose="020B0600070205080204" pitchFamily="34" charset="-128"/>
              </a:rPr>
              <a:t>,</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a:solidFill>
                  <a:srgbClr val="FF0000"/>
                </a:solidFill>
                <a:ea typeface="ＭＳ Ｐゴシック" panose="020B0600070205080204" pitchFamily="34" charset="-128"/>
              </a:rPr>
              <a:t>) = 600</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2</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a:t>
            </a:r>
            <a:r>
              <a:rPr lang="en-US" altLang="en-US" i="1">
                <a:solidFill>
                  <a:srgbClr val="FF0000"/>
                </a:solidFill>
                <a:ea typeface="ＭＳ Ｐゴシック" panose="020B0600070205080204" pitchFamily="34" charset="-128"/>
              </a:rPr>
              <a:t>k</a:t>
            </a:r>
            <a:r>
              <a:rPr lang="en-US" altLang="en-US" i="1" baseline="30000">
                <a:solidFill>
                  <a:srgbClr val="FF0000"/>
                </a:solidFill>
                <a:ea typeface="ＭＳ Ｐゴシック" panose="020B0600070205080204" pitchFamily="34" charset="-128"/>
              </a:rPr>
              <a:t> </a:t>
            </a:r>
            <a:r>
              <a:rPr lang="en-US" altLang="en-US" baseline="30000">
                <a:solidFill>
                  <a:srgbClr val="FF0000"/>
                </a:solidFill>
                <a:ea typeface="ＭＳ Ｐゴシック" panose="020B0600070205080204" pitchFamily="34" charset="-128"/>
              </a:rPr>
              <a:t>3</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baseline="30000">
                <a:solidFill>
                  <a:srgbClr val="FF0000"/>
                </a:solidFill>
                <a:ea typeface="ＭＳ Ｐゴシック" panose="020B0600070205080204" pitchFamily="34" charset="-128"/>
              </a:rPr>
              <a:t>3</a:t>
            </a:r>
            <a:endParaRPr lang="en-US" altLang="en-US">
              <a:solidFill>
                <a:srgbClr val="FF0000"/>
              </a:solidFill>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To construct </a:t>
            </a:r>
            <a:r>
              <a:rPr lang="en-US" altLang="en-US" i="1">
                <a:ea typeface="ＭＳ Ｐゴシック" panose="020B0600070205080204" pitchFamily="34" charset="-128"/>
              </a:rPr>
              <a:t>MP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and </a:t>
            </a:r>
            <a:r>
              <a:rPr lang="en-US" altLang="en-US" i="1">
                <a:ea typeface="ＭＳ Ｐゴシック" panose="020B0600070205080204" pitchFamily="34" charset="-128"/>
              </a:rPr>
              <a:t>AP</a:t>
            </a:r>
            <a:r>
              <a:rPr lang="en-US" altLang="en-US" i="1" baseline="-25000">
                <a:latin typeface="Times New Roman" panose="02020603050405020304" pitchFamily="18" charset="0"/>
                <a:ea typeface="ＭＳ Ｐゴシック" panose="020B0600070205080204" pitchFamily="34" charset="-128"/>
              </a:rPr>
              <a:t>l</a:t>
            </a:r>
            <a:r>
              <a:rPr lang="en-US" altLang="en-US">
                <a:ea typeface="ＭＳ Ｐゴシック" panose="020B0600070205080204" pitchFamily="34" charset="-128"/>
              </a:rPr>
              <a:t>, we may assume a value for </a:t>
            </a:r>
            <a:r>
              <a:rPr lang="en-US" altLang="en-US" i="1">
                <a:ea typeface="ＭＳ Ｐゴシック" panose="020B0600070205080204" pitchFamily="34" charset="-128"/>
              </a:rPr>
              <a:t>k</a:t>
            </a:r>
            <a:r>
              <a:rPr lang="en-US" altLang="en-US">
                <a:ea typeface="ＭＳ Ｐゴシック" panose="020B0600070205080204" pitchFamily="34" charset="-128"/>
              </a:rPr>
              <a:t> </a:t>
            </a:r>
          </a:p>
          <a:p>
            <a:pPr lvl="1"/>
            <a:r>
              <a:rPr lang="en-US" altLang="en-US">
                <a:ea typeface="ＭＳ Ｐゴシック" panose="020B0600070205080204" pitchFamily="34" charset="-128"/>
              </a:rPr>
              <a:t>Let </a:t>
            </a:r>
            <a:r>
              <a:rPr lang="en-US" altLang="en-US" i="1">
                <a:ea typeface="ＭＳ Ｐゴシック" panose="020B0600070205080204" pitchFamily="34" charset="-128"/>
              </a:rPr>
              <a:t>k</a:t>
            </a:r>
            <a:r>
              <a:rPr lang="en-US" altLang="en-US">
                <a:ea typeface="ＭＳ Ｐゴシック" panose="020B0600070205080204" pitchFamily="34" charset="-128"/>
              </a:rPr>
              <a:t> = 10</a:t>
            </a:r>
          </a:p>
          <a:p>
            <a:r>
              <a:rPr lang="en-US" altLang="en-US">
                <a:ea typeface="ＭＳ Ｐゴシック" panose="020B0600070205080204" pitchFamily="34" charset="-128"/>
              </a:rPr>
              <a:t>The production function becomes</a:t>
            </a:r>
          </a:p>
          <a:p>
            <a:pPr algn="ctr">
              <a:lnSpc>
                <a:spcPct val="120000"/>
              </a:lnSpc>
              <a:buFontTx/>
              <a:buNone/>
            </a:pPr>
            <a:r>
              <a:rPr lang="en-US" altLang="en-US" i="1">
                <a:solidFill>
                  <a:srgbClr val="FF0000"/>
                </a:solidFill>
                <a:ea typeface="ＭＳ Ｐゴシック" panose="020B0600070205080204" pitchFamily="34" charset="-128"/>
              </a:rPr>
              <a:t>q</a:t>
            </a:r>
            <a:r>
              <a:rPr lang="en-US" altLang="en-US">
                <a:solidFill>
                  <a:srgbClr val="FF0000"/>
                </a:solidFill>
                <a:ea typeface="ＭＳ Ｐゴシック" panose="020B0600070205080204" pitchFamily="34" charset="-128"/>
              </a:rPr>
              <a:t> = 60,000</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baseline="30000">
                <a:solidFill>
                  <a:srgbClr val="FF0000"/>
                </a:solidFill>
                <a:ea typeface="ＭＳ Ｐゴシック" panose="020B0600070205080204" pitchFamily="34" charset="-128"/>
              </a:rPr>
              <a:t>2</a:t>
            </a:r>
            <a:r>
              <a:rPr lang="en-US" altLang="en-US">
                <a:solidFill>
                  <a:srgbClr val="FF0000"/>
                </a:solidFill>
                <a:ea typeface="ＭＳ Ｐゴシック" panose="020B0600070205080204" pitchFamily="34" charset="-128"/>
              </a:rPr>
              <a:t> - 1000</a:t>
            </a:r>
            <a:r>
              <a:rPr lang="en-US" altLang="en-US" i="1">
                <a:solidFill>
                  <a:srgbClr val="FF0000"/>
                </a:solidFill>
                <a:latin typeface="Times New Roman" panose="02020603050405020304" pitchFamily="18" charset="0"/>
                <a:ea typeface="ＭＳ Ｐゴシック" panose="020B0600070205080204" pitchFamily="34" charset="-128"/>
              </a:rPr>
              <a:t>l</a:t>
            </a:r>
            <a:r>
              <a:rPr lang="en-US" altLang="en-US" baseline="30000">
                <a:solidFill>
                  <a:srgbClr val="FF0000"/>
                </a:solidFill>
                <a:ea typeface="ＭＳ Ｐゴシック" panose="020B0600070205080204" pitchFamily="34" charset="-128"/>
              </a:rPr>
              <a:t>3</a:t>
            </a:r>
            <a:endParaRPr lang="en-US" altLang="en-US">
              <a:solidFill>
                <a:srgbClr val="FF0000"/>
              </a:solidFill>
              <a:ea typeface="ＭＳ Ｐゴシック" panose="020B0600070205080204" pitchFamily="34" charset="-128"/>
            </a:endParaRPr>
          </a:p>
          <a:p>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00B47F-4567-A748-B09A-3940A6B5338C}"/>
              </a:ext>
            </a:extLst>
          </p:cNvPr>
          <p:cNvSpPr>
            <a:spLocks noGrp="1"/>
          </p:cNvSpPr>
          <p:nvPr>
            <p:ph type="sldNum" sz="quarter" idx="19"/>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fld id="{2A983709-EA45-B144-8697-A04E59A58E84}" type="slidenum">
              <a:rPr lang="en-US" altLang="en-US" sz="1200"/>
              <a:pPr eaLnBrk="1" hangingPunct="1"/>
              <a:t>9</a:t>
            </a:fld>
            <a:endParaRPr lang="en-US" altLang="en-US" sz="1200"/>
          </a:p>
        </p:txBody>
      </p:sp>
      <p:sp>
        <p:nvSpPr>
          <p:cNvPr id="24580" name="Footer Placeholder 4">
            <a:extLst>
              <a:ext uri="{FF2B5EF4-FFF2-40B4-BE49-F238E27FC236}">
                <a16:creationId xmlns:a16="http://schemas.microsoft.com/office/drawing/2014/main" id="{54275353-D8AE-0A4B-9F2C-7FDB70705EB9}"/>
              </a:ext>
            </a:extLst>
          </p:cNvPr>
          <p:cNvSpPr>
            <a:spLocks noGrp="1"/>
          </p:cNvSpPr>
          <p:nvPr>
            <p:ph type="ftr" sz="quarter" idx="2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3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3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3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3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100"/>
              <a:t>© 2012 Cengage Learning. All Rights Reserved.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theme/theme1.xml><?xml version="1.0" encoding="utf-8"?>
<a:theme xmlns:a="http://schemas.openxmlformats.org/drawingml/2006/main" name="Chapter title">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apterContent">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xamp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extensions">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5540</Words>
  <Application>Microsoft Macintosh PowerPoint</Application>
  <PresentationFormat>On-screen Show (4:3)</PresentationFormat>
  <Paragraphs>600</Paragraphs>
  <Slides>54</Slides>
  <Notes>12</Notes>
  <HiddenSlides>15</HiddenSlides>
  <MMClips>0</MMClips>
  <ScaleCrop>false</ScaleCrop>
  <HeadingPairs>
    <vt:vector size="8" baseType="variant">
      <vt:variant>
        <vt:lpstr>Fonts Used</vt:lpstr>
      </vt:variant>
      <vt:variant>
        <vt:i4>9</vt:i4>
      </vt:variant>
      <vt:variant>
        <vt:lpstr>Theme</vt:lpstr>
      </vt:variant>
      <vt:variant>
        <vt:i4>6</vt:i4>
      </vt:variant>
      <vt:variant>
        <vt:lpstr>Embedded OLE Servers</vt:lpstr>
      </vt:variant>
      <vt:variant>
        <vt:i4>1</vt:i4>
      </vt:variant>
      <vt:variant>
        <vt:lpstr>Slide Titles</vt:lpstr>
      </vt:variant>
      <vt:variant>
        <vt:i4>54</vt:i4>
      </vt:variant>
    </vt:vector>
  </HeadingPairs>
  <TitlesOfParts>
    <vt:vector size="70" baseType="lpstr">
      <vt:lpstr>ＭＳ Ｐゴシック</vt:lpstr>
      <vt:lpstr>Angsana New</vt:lpstr>
      <vt:lpstr>Arial</vt:lpstr>
      <vt:lpstr>Calibri</vt:lpstr>
      <vt:lpstr>Cambria Math</vt:lpstr>
      <vt:lpstr>Garamond</vt:lpstr>
      <vt:lpstr>MT Symbol</vt:lpstr>
      <vt:lpstr>Symbol</vt:lpstr>
      <vt:lpstr>Times New Roman</vt:lpstr>
      <vt:lpstr>Chapter title</vt:lpstr>
      <vt:lpstr>ChapterContent</vt:lpstr>
      <vt:lpstr>figure</vt:lpstr>
      <vt:lpstr>table</vt:lpstr>
      <vt:lpstr>example</vt:lpstr>
      <vt:lpstr>extensions</vt:lpstr>
      <vt:lpstr>Equation</vt:lpstr>
      <vt:lpstr>PowerPoint Presentation</vt:lpstr>
      <vt:lpstr>The Plan</vt:lpstr>
      <vt:lpstr>Production function</vt:lpstr>
      <vt:lpstr>Relations between output &amp; inputs</vt:lpstr>
      <vt:lpstr>Marginal Product</vt:lpstr>
      <vt:lpstr>Diminishing Marginal Productivity</vt:lpstr>
      <vt:lpstr>Diminishing Marginal Productivity</vt:lpstr>
      <vt:lpstr>Average Product</vt:lpstr>
      <vt:lpstr>9.1  A Two-Input Production Function</vt:lpstr>
      <vt:lpstr>9.1  A Two-Input Production Function</vt:lpstr>
      <vt:lpstr>9.1  A Two-Input Production Function</vt:lpstr>
      <vt:lpstr>Input substitution</vt:lpstr>
      <vt:lpstr>Isoquant Maps</vt:lpstr>
      <vt:lpstr>9.1</vt:lpstr>
      <vt:lpstr>Marginal Rate of Technical Substitution</vt:lpstr>
      <vt:lpstr>RTS and Marginal Productivities</vt:lpstr>
      <vt:lpstr>RTS and Marginal Productivities</vt:lpstr>
      <vt:lpstr>RTS and Marginal Productivities</vt:lpstr>
      <vt:lpstr>RTS and Marginal Productivities</vt:lpstr>
      <vt:lpstr>RTS and Marginal Productivities</vt:lpstr>
      <vt:lpstr>9.2  Diminishing RTS</vt:lpstr>
      <vt:lpstr>9.2  Diminishing RTS</vt:lpstr>
      <vt:lpstr>The Elasticity of Substitution</vt:lpstr>
      <vt:lpstr>9.3</vt:lpstr>
      <vt:lpstr>Elasticity of Substitution</vt:lpstr>
      <vt:lpstr>What if inputs change simultaneously?</vt:lpstr>
      <vt:lpstr>Returns to Scale</vt:lpstr>
      <vt:lpstr>Returns to Scale</vt:lpstr>
      <vt:lpstr>Returns to Scale</vt:lpstr>
      <vt:lpstr>Constant Returns to Scale</vt:lpstr>
      <vt:lpstr>Constant Returns to Scale</vt:lpstr>
      <vt:lpstr>PowerPoint Presentation</vt:lpstr>
      <vt:lpstr>Returns to Scale</vt:lpstr>
      <vt:lpstr>Frequently Used Production Functions</vt:lpstr>
      <vt:lpstr>The Linear Production Function</vt:lpstr>
      <vt:lpstr>9.4 (a)</vt:lpstr>
      <vt:lpstr>Fixed Proportions</vt:lpstr>
      <vt:lpstr>9.4 (b)</vt:lpstr>
      <vt:lpstr>Cobb-Douglas Production Function</vt:lpstr>
      <vt:lpstr>Cobb-Douglas Production Function</vt:lpstr>
      <vt:lpstr>9.4 (c)</vt:lpstr>
      <vt:lpstr>CES Production Function</vt:lpstr>
      <vt:lpstr>Technical Progress</vt:lpstr>
      <vt:lpstr>9.5</vt:lpstr>
      <vt:lpstr>Measuring Technical Progress</vt:lpstr>
      <vt:lpstr>Measuring Technical Progress</vt:lpstr>
      <vt:lpstr>Measuring Technical Progress</vt:lpstr>
      <vt:lpstr>Measuring Technical Progress</vt:lpstr>
      <vt:lpstr>9.4  Technical Progress in the Cobb–Douglas  Production Function</vt:lpstr>
      <vt:lpstr>Many-input production functions</vt:lpstr>
      <vt:lpstr>Many-input production functions</vt:lpstr>
      <vt:lpstr>Many-input production functions</vt:lpstr>
      <vt:lpstr>Many-input production functions</vt:lpstr>
      <vt:lpstr>Many-input production functions</vt:lpstr>
    </vt:vector>
  </TitlesOfParts>
  <Company>Eastern Illinois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dc:title>
  <dc:creator>Andreea Chiritescu</dc:creator>
  <cp:lastModifiedBy>Wendner, Ronald</cp:lastModifiedBy>
  <cp:revision>627</cp:revision>
  <dcterms:created xsi:type="dcterms:W3CDTF">2006-11-30T14:59:54Z</dcterms:created>
  <dcterms:modified xsi:type="dcterms:W3CDTF">2018-09-21T15:25:37Z</dcterms:modified>
</cp:coreProperties>
</file>