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34" r:id="rId1"/>
    <p:sldMasterId id="2147484903" r:id="rId2"/>
    <p:sldMasterId id="2147483650" r:id="rId3"/>
    <p:sldMasterId id="2147483652" r:id="rId4"/>
    <p:sldMasterId id="2147485083" r:id="rId5"/>
    <p:sldMasterId id="2147485085" r:id="rId6"/>
    <p:sldMasterId id="2147485089" r:id="rId7"/>
  </p:sldMasterIdLst>
  <p:notesMasterIdLst>
    <p:notesMasterId r:id="rId59"/>
  </p:notesMasterIdLst>
  <p:handoutMasterIdLst>
    <p:handoutMasterId r:id="rId60"/>
  </p:handoutMasterIdLst>
  <p:sldIdLst>
    <p:sldId id="444" r:id="rId8"/>
    <p:sldId id="445" r:id="rId9"/>
    <p:sldId id="489" r:id="rId10"/>
    <p:sldId id="492" r:id="rId11"/>
    <p:sldId id="493" r:id="rId12"/>
    <p:sldId id="494" r:id="rId13"/>
    <p:sldId id="495" r:id="rId14"/>
    <p:sldId id="497" r:id="rId15"/>
    <p:sldId id="496" r:id="rId16"/>
    <p:sldId id="498" r:id="rId17"/>
    <p:sldId id="499" r:id="rId18"/>
    <p:sldId id="500" r:id="rId19"/>
    <p:sldId id="501" r:id="rId20"/>
    <p:sldId id="502" r:id="rId21"/>
    <p:sldId id="503" r:id="rId22"/>
    <p:sldId id="504" r:id="rId23"/>
    <p:sldId id="505" r:id="rId24"/>
    <p:sldId id="506" r:id="rId25"/>
    <p:sldId id="507" r:id="rId26"/>
    <p:sldId id="508" r:id="rId27"/>
    <p:sldId id="509" r:id="rId28"/>
    <p:sldId id="510" r:id="rId29"/>
    <p:sldId id="511" r:id="rId30"/>
    <p:sldId id="512" r:id="rId31"/>
    <p:sldId id="513" r:id="rId32"/>
    <p:sldId id="514" r:id="rId33"/>
    <p:sldId id="515" r:id="rId34"/>
    <p:sldId id="516" r:id="rId35"/>
    <p:sldId id="517" r:id="rId36"/>
    <p:sldId id="519" r:id="rId37"/>
    <p:sldId id="520" r:id="rId38"/>
    <p:sldId id="521" r:id="rId39"/>
    <p:sldId id="518" r:id="rId40"/>
    <p:sldId id="522" r:id="rId41"/>
    <p:sldId id="538" r:id="rId42"/>
    <p:sldId id="523" r:id="rId43"/>
    <p:sldId id="524" r:id="rId44"/>
    <p:sldId id="525" r:id="rId45"/>
    <p:sldId id="526" r:id="rId46"/>
    <p:sldId id="528" r:id="rId47"/>
    <p:sldId id="527" r:id="rId48"/>
    <p:sldId id="529" r:id="rId49"/>
    <p:sldId id="539" r:id="rId50"/>
    <p:sldId id="530" r:id="rId51"/>
    <p:sldId id="531" r:id="rId52"/>
    <p:sldId id="532" r:id="rId53"/>
    <p:sldId id="533" r:id="rId54"/>
    <p:sldId id="534" r:id="rId55"/>
    <p:sldId id="535" r:id="rId56"/>
    <p:sldId id="536" r:id="rId57"/>
    <p:sldId id="537" r:id="rId58"/>
  </p:sldIdLst>
  <p:sldSz cx="9144000" cy="6858000" type="screen4x3"/>
  <p:notesSz cx="6858000" cy="9144000"/>
  <p:defaultTextStyle>
    <a:defPPr>
      <a:defRPr lang="en-US"/>
    </a:defPPr>
    <a:lvl1pPr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3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70"/>
  </p:normalViewPr>
  <p:slideViewPr>
    <p:cSldViewPr snapToGrid="0">
      <p:cViewPr varScale="1">
        <p:scale>
          <a:sx n="96" d="100"/>
          <a:sy n="96" d="100"/>
        </p:scale>
        <p:origin x="1544" y="1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336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5" Type="http://schemas.openxmlformats.org/officeDocument/2006/relationships/slideMaster" Target="slideMasters/slideMaster5.xml"/><Relationship Id="rId61" Type="http://schemas.openxmlformats.org/officeDocument/2006/relationships/presProps" Target="presProp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notesMaster" Target="notesMasters/notesMaster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media/image26.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image" Target="../media/image28.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image" Target="../media/image3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62" name="Rectangle 2">
            <a:extLst>
              <a:ext uri="{FF2B5EF4-FFF2-40B4-BE49-F238E27FC236}">
                <a16:creationId xmlns:a16="http://schemas.microsoft.com/office/drawing/2014/main" id="{B8E1625C-185D-2E43-93F4-503EC17B1122}"/>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cs typeface="Arial" charset="0"/>
              </a:defRPr>
            </a:lvl1pPr>
          </a:lstStyle>
          <a:p>
            <a:pPr>
              <a:defRPr/>
            </a:pPr>
            <a:endParaRPr lang="de-DE"/>
          </a:p>
        </p:txBody>
      </p:sp>
      <p:sp>
        <p:nvSpPr>
          <p:cNvPr id="501763" name="Rectangle 3">
            <a:extLst>
              <a:ext uri="{FF2B5EF4-FFF2-40B4-BE49-F238E27FC236}">
                <a16:creationId xmlns:a16="http://schemas.microsoft.com/office/drawing/2014/main" id="{3F66BA33-6F5B-C348-B620-4C09BB785E33}"/>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0"/>
                <a:cs typeface="Arial" charset="0"/>
              </a:defRPr>
            </a:lvl1pPr>
          </a:lstStyle>
          <a:p>
            <a:pPr>
              <a:defRPr/>
            </a:pPr>
            <a:endParaRPr lang="de-DE"/>
          </a:p>
        </p:txBody>
      </p:sp>
      <p:sp>
        <p:nvSpPr>
          <p:cNvPr id="501764" name="Rectangle 4">
            <a:extLst>
              <a:ext uri="{FF2B5EF4-FFF2-40B4-BE49-F238E27FC236}">
                <a16:creationId xmlns:a16="http://schemas.microsoft.com/office/drawing/2014/main" id="{9D05A8CF-11DE-F848-AA90-2270F046E73D}"/>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cs typeface="Arial" charset="0"/>
              </a:defRPr>
            </a:lvl1pPr>
          </a:lstStyle>
          <a:p>
            <a:pPr>
              <a:defRPr/>
            </a:pPr>
            <a:endParaRPr lang="de-DE"/>
          </a:p>
        </p:txBody>
      </p:sp>
      <p:sp>
        <p:nvSpPr>
          <p:cNvPr id="501765" name="Rectangle 5">
            <a:extLst>
              <a:ext uri="{FF2B5EF4-FFF2-40B4-BE49-F238E27FC236}">
                <a16:creationId xmlns:a16="http://schemas.microsoft.com/office/drawing/2014/main" id="{8FF93B8E-33B3-FD47-807A-3230D70BD8E4}"/>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cs typeface="Arial" panose="020B0604020202020204" pitchFamily="34" charset="0"/>
              </a:defRPr>
            </a:lvl1pPr>
          </a:lstStyle>
          <a:p>
            <a:pPr>
              <a:defRPr/>
            </a:pPr>
            <a:fld id="{35F686EE-9E52-E94C-9F0A-424A512E26F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D063F9FA-50B8-FA40-9CB7-CED8623D84E5}"/>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cs typeface="Arial" charset="0"/>
              </a:defRPr>
            </a:lvl1pPr>
          </a:lstStyle>
          <a:p>
            <a:pPr>
              <a:defRPr/>
            </a:pPr>
            <a:endParaRPr lang="de-DE"/>
          </a:p>
        </p:txBody>
      </p:sp>
      <p:sp>
        <p:nvSpPr>
          <p:cNvPr id="52227" name="Rectangle 3">
            <a:extLst>
              <a:ext uri="{FF2B5EF4-FFF2-40B4-BE49-F238E27FC236}">
                <a16:creationId xmlns:a16="http://schemas.microsoft.com/office/drawing/2014/main" id="{EE661E70-1799-C042-8225-7CAF7BCB0E09}"/>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0"/>
                <a:cs typeface="Arial" charset="0"/>
              </a:defRPr>
            </a:lvl1pPr>
          </a:lstStyle>
          <a:p>
            <a:pPr>
              <a:defRPr/>
            </a:pPr>
            <a:endParaRPr lang="de-DE"/>
          </a:p>
        </p:txBody>
      </p:sp>
      <p:sp>
        <p:nvSpPr>
          <p:cNvPr id="15364" name="Rectangle 4">
            <a:extLst>
              <a:ext uri="{FF2B5EF4-FFF2-40B4-BE49-F238E27FC236}">
                <a16:creationId xmlns:a16="http://schemas.microsoft.com/office/drawing/2014/main" id="{32D6D36E-2F2D-DE4F-A43B-D5E5FE6B1EF8}"/>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9" name="Rectangle 5">
            <a:extLst>
              <a:ext uri="{FF2B5EF4-FFF2-40B4-BE49-F238E27FC236}">
                <a16:creationId xmlns:a16="http://schemas.microsoft.com/office/drawing/2014/main" id="{5B3D95B6-B11A-A241-804A-4BB043FAE1C1}"/>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2230" name="Rectangle 6">
            <a:extLst>
              <a:ext uri="{FF2B5EF4-FFF2-40B4-BE49-F238E27FC236}">
                <a16:creationId xmlns:a16="http://schemas.microsoft.com/office/drawing/2014/main" id="{64C6F58F-21A6-7D41-8637-9F7512FBE806}"/>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cs typeface="Arial" charset="0"/>
              </a:defRPr>
            </a:lvl1pPr>
          </a:lstStyle>
          <a:p>
            <a:pPr>
              <a:defRPr/>
            </a:pPr>
            <a:endParaRPr lang="de-DE"/>
          </a:p>
        </p:txBody>
      </p:sp>
      <p:sp>
        <p:nvSpPr>
          <p:cNvPr id="52231" name="Rectangle 7">
            <a:extLst>
              <a:ext uri="{FF2B5EF4-FFF2-40B4-BE49-F238E27FC236}">
                <a16:creationId xmlns:a16="http://schemas.microsoft.com/office/drawing/2014/main" id="{86CCA37B-48E8-CA4D-8D3C-C1EC14101ACF}"/>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cs typeface="Arial" panose="020B0604020202020204" pitchFamily="34" charset="0"/>
              </a:defRPr>
            </a:lvl1pPr>
          </a:lstStyle>
          <a:p>
            <a:pPr>
              <a:defRPr/>
            </a:pPr>
            <a:fld id="{3468EA2D-DA6B-744D-AEE0-B120DFD952A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for interior solutions, not for boundary solutions</a:t>
            </a:r>
          </a:p>
        </p:txBody>
      </p:sp>
      <p:sp>
        <p:nvSpPr>
          <p:cNvPr id="4" name="Slide Number Placeholder 3"/>
          <p:cNvSpPr>
            <a:spLocks noGrp="1"/>
          </p:cNvSpPr>
          <p:nvPr>
            <p:ph type="sldNum" sz="quarter" idx="5"/>
          </p:nvPr>
        </p:nvSpPr>
        <p:spPr/>
        <p:txBody>
          <a:bodyPr/>
          <a:lstStyle/>
          <a:p>
            <a:pPr>
              <a:defRPr/>
            </a:pPr>
            <a:fld id="{3468EA2D-DA6B-744D-AEE0-B120DFD952A5}" type="slidenum">
              <a:rPr lang="en-US" altLang="en-US" smtClean="0"/>
              <a:pPr>
                <a:defRPr/>
              </a:pPr>
              <a:t>8</a:t>
            </a:fld>
            <a:endParaRPr lang="en-US" altLang="en-US"/>
          </a:p>
        </p:txBody>
      </p:sp>
    </p:spTree>
    <p:extLst>
      <p:ext uri="{BB962C8B-B14F-4D97-AF65-F5344CB8AC3E}">
        <p14:creationId xmlns:p14="http://schemas.microsoft.com/office/powerpoint/2010/main" val="1704338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Monotonicity!</a:t>
            </a:r>
          </a:p>
        </p:txBody>
      </p:sp>
      <p:sp>
        <p:nvSpPr>
          <p:cNvPr id="4" name="Slide Number Placeholder 3"/>
          <p:cNvSpPr>
            <a:spLocks noGrp="1"/>
          </p:cNvSpPr>
          <p:nvPr>
            <p:ph type="sldNum" sz="quarter" idx="5"/>
          </p:nvPr>
        </p:nvSpPr>
        <p:spPr/>
        <p:txBody>
          <a:bodyPr/>
          <a:lstStyle/>
          <a:p>
            <a:pPr>
              <a:defRPr/>
            </a:pPr>
            <a:fld id="{3468EA2D-DA6B-744D-AEE0-B120DFD952A5}" type="slidenum">
              <a:rPr lang="en-US" altLang="en-US" smtClean="0"/>
              <a:pPr>
                <a:defRPr/>
              </a:pPr>
              <a:t>10</a:t>
            </a:fld>
            <a:endParaRPr lang="en-US" altLang="en-US"/>
          </a:p>
        </p:txBody>
      </p:sp>
    </p:spTree>
    <p:extLst>
      <p:ext uri="{BB962C8B-B14F-4D97-AF65-F5344CB8AC3E}">
        <p14:creationId xmlns:p14="http://schemas.microsoft.com/office/powerpoint/2010/main" val="3159413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Lambda converts marginal utility to monetary (income) units</a:t>
            </a:r>
          </a:p>
        </p:txBody>
      </p:sp>
      <p:sp>
        <p:nvSpPr>
          <p:cNvPr id="4" name="Slide Number Placeholder 3"/>
          <p:cNvSpPr>
            <a:spLocks noGrp="1"/>
          </p:cNvSpPr>
          <p:nvPr>
            <p:ph type="sldNum" sz="quarter" idx="5"/>
          </p:nvPr>
        </p:nvSpPr>
        <p:spPr/>
        <p:txBody>
          <a:bodyPr/>
          <a:lstStyle/>
          <a:p>
            <a:pPr>
              <a:defRPr/>
            </a:pPr>
            <a:fld id="{3468EA2D-DA6B-744D-AEE0-B120DFD952A5}" type="slidenum">
              <a:rPr lang="en-US" altLang="en-US" smtClean="0"/>
              <a:pPr>
                <a:defRPr/>
              </a:pPr>
              <a:t>16</a:t>
            </a:fld>
            <a:endParaRPr lang="en-US" altLang="en-US"/>
          </a:p>
        </p:txBody>
      </p:sp>
    </p:spTree>
    <p:extLst>
      <p:ext uri="{BB962C8B-B14F-4D97-AF65-F5344CB8AC3E}">
        <p14:creationId xmlns:p14="http://schemas.microsoft.com/office/powerpoint/2010/main" val="1106250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Notice:  x = alpha/(</a:t>
            </a:r>
            <a:r>
              <a:rPr lang="en-US" dirty="0" err="1"/>
              <a:t>alpha+beta</a:t>
            </a:r>
            <a:r>
              <a:rPr lang="en-US" dirty="0"/>
              <a:t>) I/</a:t>
            </a:r>
            <a:r>
              <a:rPr lang="en-US" dirty="0" err="1"/>
              <a:t>px</a:t>
            </a:r>
            <a:r>
              <a:rPr lang="en-US" dirty="0"/>
              <a:t>; y = beta/(</a:t>
            </a:r>
            <a:r>
              <a:rPr lang="en-US" dirty="0" err="1"/>
              <a:t>alpha+beta</a:t>
            </a:r>
            <a:r>
              <a:rPr lang="en-US" dirty="0"/>
              <a:t>) I/</a:t>
            </a:r>
            <a:r>
              <a:rPr lang="en-US" dirty="0" err="1"/>
              <a:t>py</a:t>
            </a:r>
            <a:r>
              <a:rPr lang="en-US" dirty="0"/>
              <a:t>;  in general</a:t>
            </a:r>
          </a:p>
        </p:txBody>
      </p:sp>
      <p:sp>
        <p:nvSpPr>
          <p:cNvPr id="4" name="Slide Number Placeholder 3"/>
          <p:cNvSpPr>
            <a:spLocks noGrp="1"/>
          </p:cNvSpPr>
          <p:nvPr>
            <p:ph type="sldNum" sz="quarter" idx="5"/>
          </p:nvPr>
        </p:nvSpPr>
        <p:spPr/>
        <p:txBody>
          <a:bodyPr/>
          <a:lstStyle/>
          <a:p>
            <a:pPr>
              <a:defRPr/>
            </a:pPr>
            <a:fld id="{3468EA2D-DA6B-744D-AEE0-B120DFD952A5}" type="slidenum">
              <a:rPr lang="en-US" altLang="en-US" smtClean="0"/>
              <a:pPr>
                <a:defRPr/>
              </a:pPr>
              <a:t>19</a:t>
            </a:fld>
            <a:endParaRPr lang="en-US" altLang="en-US"/>
          </a:p>
        </p:txBody>
      </p:sp>
    </p:spTree>
    <p:extLst>
      <p:ext uri="{BB962C8B-B14F-4D97-AF65-F5344CB8AC3E}">
        <p14:creationId xmlns:p14="http://schemas.microsoft.com/office/powerpoint/2010/main" val="3077095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the cases before are specific examples of Marshallian demand functions</a:t>
            </a:r>
          </a:p>
        </p:txBody>
      </p:sp>
      <p:sp>
        <p:nvSpPr>
          <p:cNvPr id="4" name="Slide Number Placeholder 3"/>
          <p:cNvSpPr>
            <a:spLocks noGrp="1"/>
          </p:cNvSpPr>
          <p:nvPr>
            <p:ph type="sldNum" sz="quarter" idx="5"/>
          </p:nvPr>
        </p:nvSpPr>
        <p:spPr/>
        <p:txBody>
          <a:bodyPr/>
          <a:lstStyle/>
          <a:p>
            <a:pPr>
              <a:defRPr/>
            </a:pPr>
            <a:fld id="{3468EA2D-DA6B-744D-AEE0-B120DFD952A5}" type="slidenum">
              <a:rPr lang="en-US" altLang="en-US" smtClean="0"/>
              <a:pPr>
                <a:defRPr/>
              </a:pPr>
              <a:t>25</a:t>
            </a:fld>
            <a:endParaRPr lang="en-US" altLang="en-US"/>
          </a:p>
        </p:txBody>
      </p:sp>
    </p:spTree>
    <p:extLst>
      <p:ext uri="{BB962C8B-B14F-4D97-AF65-F5344CB8AC3E}">
        <p14:creationId xmlns:p14="http://schemas.microsoft.com/office/powerpoint/2010/main" val="1940441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Folienbildplatzhalter 1">
            <a:extLst>
              <a:ext uri="{FF2B5EF4-FFF2-40B4-BE49-F238E27FC236}">
                <a16:creationId xmlns:a16="http://schemas.microsoft.com/office/drawing/2014/main" id="{972A8DC6-2E03-BA4E-9CE6-D706EAF085F8}"/>
              </a:ext>
            </a:extLst>
          </p:cNvPr>
          <p:cNvSpPr>
            <a:spLocks noGrp="1" noRot="1" noChangeAspect="1" noChangeArrowheads="1" noTextEdit="1"/>
          </p:cNvSpPr>
          <p:nvPr>
            <p:ph type="sldImg"/>
          </p:nvPr>
        </p:nvSpPr>
        <p:spPr>
          <a:ln/>
        </p:spPr>
      </p:sp>
      <p:sp>
        <p:nvSpPr>
          <p:cNvPr id="44034" name="Notizenplatzhalter 2">
            <a:extLst>
              <a:ext uri="{FF2B5EF4-FFF2-40B4-BE49-F238E27FC236}">
                <a16:creationId xmlns:a16="http://schemas.microsoft.com/office/drawing/2014/main" id="{3C9DF7FD-9C6D-364E-A394-B1D2137946F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indirectly </a:t>
            </a:r>
            <a:r>
              <a:rPr lang="mr-IN" altLang="en-US">
                <a:ea typeface="ＭＳ Ｐゴシック" panose="020B0600070205080204" pitchFamily="34" charset="-128"/>
              </a:rPr>
              <a:t>…</a:t>
            </a:r>
            <a:r>
              <a:rPr lang="de-AT" altLang="en-US">
                <a:ea typeface="ＭＳ Ｐゴシック" panose="020B0600070205080204" pitchFamily="34" charset="-128"/>
              </a:rPr>
              <a:t> thus, indirect utility function</a:t>
            </a:r>
            <a:endParaRPr lang="en-US" altLang="en-US">
              <a:ea typeface="ＭＳ Ｐゴシック" panose="020B0600070205080204" pitchFamily="34" charset="-128"/>
            </a:endParaRPr>
          </a:p>
        </p:txBody>
      </p:sp>
      <p:sp>
        <p:nvSpPr>
          <p:cNvPr id="44035" name="Foliennummernplatzhalter 3">
            <a:extLst>
              <a:ext uri="{FF2B5EF4-FFF2-40B4-BE49-F238E27FC236}">
                <a16:creationId xmlns:a16="http://schemas.microsoft.com/office/drawing/2014/main" id="{447F630F-1D43-8F41-8B87-8F1EA630FA1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a:solidFill>
                  <a:schemeClr val="tx1"/>
                </a:solidFill>
                <a:latin typeface="Arial" panose="020B0604020202020204" pitchFamily="34" charset="0"/>
                <a:ea typeface="ＭＳ Ｐゴシック" panose="020B0600070205080204" pitchFamily="34" charset="-128"/>
              </a:defRPr>
            </a:lvl1pPr>
            <a:lvl2pPr marL="742950" indent="-285750">
              <a:defRPr sz="3400">
                <a:solidFill>
                  <a:schemeClr val="tx1"/>
                </a:solidFill>
                <a:latin typeface="Arial" panose="020B0604020202020204" pitchFamily="34" charset="0"/>
                <a:ea typeface="ＭＳ Ｐゴシック" panose="020B0600070205080204" pitchFamily="34" charset="-128"/>
              </a:defRPr>
            </a:lvl2pPr>
            <a:lvl3pPr marL="1143000" indent="-228600">
              <a:defRPr sz="3400">
                <a:solidFill>
                  <a:schemeClr val="tx1"/>
                </a:solidFill>
                <a:latin typeface="Arial" panose="020B0604020202020204" pitchFamily="34" charset="0"/>
                <a:ea typeface="ＭＳ Ｐゴシック" panose="020B0600070205080204" pitchFamily="34" charset="-128"/>
              </a:defRPr>
            </a:lvl3pPr>
            <a:lvl4pPr marL="1600200" indent="-228600">
              <a:defRPr sz="3400">
                <a:solidFill>
                  <a:schemeClr val="tx1"/>
                </a:solidFill>
                <a:latin typeface="Arial" panose="020B0604020202020204" pitchFamily="34" charset="0"/>
                <a:ea typeface="ＭＳ Ｐゴシック" panose="020B0600070205080204" pitchFamily="34" charset="-128"/>
              </a:defRPr>
            </a:lvl4pPr>
            <a:lvl5pPr marL="2057400" indent="-228600">
              <a:defRPr sz="3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3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3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3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3400">
                <a:solidFill>
                  <a:schemeClr val="tx1"/>
                </a:solidFill>
                <a:latin typeface="Arial" panose="020B0604020202020204" pitchFamily="34" charset="0"/>
                <a:ea typeface="ＭＳ Ｐゴシック" panose="020B0600070205080204" pitchFamily="34" charset="-128"/>
              </a:defRPr>
            </a:lvl9pPr>
          </a:lstStyle>
          <a:p>
            <a:fld id="{672FB366-1050-784D-AF71-1E15D7A14176}" type="slidenum">
              <a:rPr lang="en-US" altLang="en-US" sz="1200" smtClean="0"/>
              <a:pPr/>
              <a:t>26</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D9CED8-CDA0-4F4A-A7E7-B05852A3CB74}"/>
              </a:ext>
            </a:extLst>
          </p:cNvPr>
          <p:cNvSpPr>
            <a:spLocks noChangeArrowheads="1"/>
          </p:cNvSpPr>
          <p:nvPr userDrawn="1"/>
        </p:nvSpPr>
        <p:spPr bwMode="auto">
          <a:xfrm>
            <a:off x="522288" y="6165850"/>
            <a:ext cx="7902575" cy="396875"/>
          </a:xfrm>
          <a:prstGeom prst="rect">
            <a:avLst/>
          </a:prstGeom>
          <a:noFill/>
          <a:ln>
            <a:noFill/>
          </a:ln>
          <a:extLst>
            <a:ext uri="{909E8E84-426E-40dd-AFC4-6F175D3DCCD1}"/>
            <a:ext uri="{91240B29-F687-4f45-9708-019B960494DF}"/>
          </a:extLst>
        </p:spPr>
        <p:txBody>
          <a:bodyPr/>
          <a:lstStyle>
            <a:lvl1pPr>
              <a:defRPr sz="3400">
                <a:solidFill>
                  <a:schemeClr val="tx1"/>
                </a:solidFill>
                <a:latin typeface="Arial" charset="0"/>
                <a:ea typeface="Arial" charset="0"/>
                <a:cs typeface="Arial" charset="0"/>
              </a:defRPr>
            </a:lvl1pPr>
            <a:lvl2pPr marL="742950" indent="-285750">
              <a:defRPr sz="3400">
                <a:solidFill>
                  <a:schemeClr val="tx1"/>
                </a:solidFill>
                <a:latin typeface="Arial" charset="0"/>
                <a:ea typeface="Arial" charset="0"/>
                <a:cs typeface="Arial" charset="0"/>
              </a:defRPr>
            </a:lvl2pPr>
            <a:lvl3pPr marL="1143000" indent="-228600">
              <a:defRPr sz="3400">
                <a:solidFill>
                  <a:schemeClr val="tx1"/>
                </a:solidFill>
                <a:latin typeface="Arial" charset="0"/>
                <a:ea typeface="Arial" charset="0"/>
                <a:cs typeface="Arial" charset="0"/>
              </a:defRPr>
            </a:lvl3pPr>
            <a:lvl4pPr marL="1600200" indent="-228600">
              <a:defRPr sz="3400">
                <a:solidFill>
                  <a:schemeClr val="tx1"/>
                </a:solidFill>
                <a:latin typeface="Arial" charset="0"/>
                <a:ea typeface="Arial" charset="0"/>
                <a:cs typeface="Arial" charset="0"/>
              </a:defRPr>
            </a:lvl4pPr>
            <a:lvl5pPr marL="2057400" indent="-228600">
              <a:defRPr sz="3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3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3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3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3400">
                <a:solidFill>
                  <a:schemeClr val="tx1"/>
                </a:solidFill>
                <a:latin typeface="Arial" charset="0"/>
                <a:ea typeface="Arial" charset="0"/>
                <a:cs typeface="Arial" charset="0"/>
              </a:defRPr>
            </a:lvl9pPr>
          </a:lstStyle>
          <a:p>
            <a:pPr algn="ctr" eaLnBrk="1" hangingPunct="1">
              <a:lnSpc>
                <a:spcPct val="80000"/>
              </a:lnSpc>
              <a:spcBef>
                <a:spcPct val="20000"/>
              </a:spcBef>
              <a:defRPr/>
            </a:pPr>
            <a:r>
              <a:rPr lang="en-US" altLang="x-none" sz="1600"/>
              <a:t>PowerPoint Slides prepared by:  Andreea CHIRITESCU - Eastern Illinois University</a:t>
            </a:r>
          </a:p>
        </p:txBody>
      </p:sp>
      <p:sp>
        <p:nvSpPr>
          <p:cNvPr id="3" name="Slide Number Placeholder 3">
            <a:extLst>
              <a:ext uri="{FF2B5EF4-FFF2-40B4-BE49-F238E27FC236}">
                <a16:creationId xmlns:a16="http://schemas.microsoft.com/office/drawing/2014/main" id="{57A811DA-BF83-2345-9E0E-70BB0815DE7C}"/>
              </a:ext>
            </a:extLst>
          </p:cNvPr>
          <p:cNvSpPr>
            <a:spLocks noGrp="1"/>
          </p:cNvSpPr>
          <p:nvPr>
            <p:ph type="sldNum" sz="quarter" idx="10"/>
          </p:nvPr>
        </p:nvSpPr>
        <p:spPr>
          <a:xfrm>
            <a:off x="8634413" y="6478588"/>
            <a:ext cx="509587" cy="379412"/>
          </a:xfrm>
        </p:spPr>
        <p:txBody>
          <a:bodyPr/>
          <a:lstStyle>
            <a:lvl1pPr>
              <a:defRPr/>
            </a:lvl1pPr>
          </a:lstStyle>
          <a:p>
            <a:pPr>
              <a:defRPr/>
            </a:pPr>
            <a:fld id="{E50D585D-33C7-D64C-825F-AD75B24A6571}" type="slidenum">
              <a:rPr lang="en-US" altLang="en-US"/>
              <a:pPr>
                <a:defRPr/>
              </a:pPr>
              <a:t>‹#›</a:t>
            </a:fld>
            <a:endParaRPr lang="en-US" altLang="en-US"/>
          </a:p>
        </p:txBody>
      </p:sp>
      <p:sp>
        <p:nvSpPr>
          <p:cNvPr id="4" name="Footer Placeholder 4">
            <a:extLst>
              <a:ext uri="{FF2B5EF4-FFF2-40B4-BE49-F238E27FC236}">
                <a16:creationId xmlns:a16="http://schemas.microsoft.com/office/drawing/2014/main" id="{1B17B7B4-3054-8941-9DF2-E68F953282A0}"/>
              </a:ext>
            </a:extLst>
          </p:cNvPr>
          <p:cNvSpPr>
            <a:spLocks noGrp="1"/>
          </p:cNvSpPr>
          <p:nvPr>
            <p:ph type="ftr" sz="quarter" idx="11"/>
          </p:nvPr>
        </p:nvSpPr>
        <p:spPr/>
        <p:txBody>
          <a:bodyPr/>
          <a:lstStyle>
            <a:lvl1pPr>
              <a:defRPr/>
            </a:lvl1pPr>
          </a:lstStyle>
          <a:p>
            <a:pPr>
              <a:defRPr/>
            </a:pPr>
            <a:r>
              <a:rPr lang="en-US" altLang="en-US"/>
              <a:t>© 2012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201985498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12">
            <a:extLst>
              <a:ext uri="{FF2B5EF4-FFF2-40B4-BE49-F238E27FC236}">
                <a16:creationId xmlns:a16="http://schemas.microsoft.com/office/drawing/2014/main" id="{9F392C9F-A277-EA45-BB17-B082F930BF6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306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4">
            <a:extLst>
              <a:ext uri="{FF2B5EF4-FFF2-40B4-BE49-F238E27FC236}">
                <a16:creationId xmlns:a16="http://schemas.microsoft.com/office/drawing/2014/main" id="{CDD5D941-5F67-6642-B5F2-ACACEFCBD14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898650"/>
            <a:ext cx="9144000" cy="462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1B9A89CD-FCC1-6646-BDC6-A81671A56CDB}"/>
              </a:ext>
            </a:extLst>
          </p:cNvPr>
          <p:cNvSpPr>
            <a:spLocks noChangeArrowheads="1"/>
          </p:cNvSpPr>
          <p:nvPr userDrawn="1"/>
        </p:nvSpPr>
        <p:spPr bwMode="auto">
          <a:xfrm>
            <a:off x="546100" y="5621338"/>
            <a:ext cx="7675563" cy="858837"/>
          </a:xfrm>
          <a:prstGeom prst="rect">
            <a:avLst/>
          </a:prstGeom>
          <a:noFill/>
          <a:ln>
            <a:noFill/>
          </a:ln>
          <a:extLst>
            <a:ext uri="{909E8E84-426E-40dd-AFC4-6F175D3DCCD1}"/>
            <a:ext uri="{91240B29-F687-4f45-9708-019B960494DF}"/>
          </a:extLst>
        </p:spPr>
        <p:txBody>
          <a:bodyPr/>
          <a:lstStyle>
            <a:lvl1pPr>
              <a:defRPr sz="3400">
                <a:solidFill>
                  <a:schemeClr val="tx1"/>
                </a:solidFill>
                <a:latin typeface="Arial" charset="0"/>
                <a:ea typeface="Arial" charset="0"/>
                <a:cs typeface="Arial" charset="0"/>
              </a:defRPr>
            </a:lvl1pPr>
            <a:lvl2pPr marL="742950" indent="-285750">
              <a:defRPr sz="3400">
                <a:solidFill>
                  <a:schemeClr val="tx1"/>
                </a:solidFill>
                <a:latin typeface="Arial" charset="0"/>
                <a:ea typeface="Arial" charset="0"/>
                <a:cs typeface="Arial" charset="0"/>
              </a:defRPr>
            </a:lvl2pPr>
            <a:lvl3pPr marL="1143000" indent="-228600">
              <a:defRPr sz="3400">
                <a:solidFill>
                  <a:schemeClr val="tx1"/>
                </a:solidFill>
                <a:latin typeface="Arial" charset="0"/>
                <a:ea typeface="Arial" charset="0"/>
                <a:cs typeface="Arial" charset="0"/>
              </a:defRPr>
            </a:lvl3pPr>
            <a:lvl4pPr marL="1600200" indent="-228600">
              <a:defRPr sz="3400">
                <a:solidFill>
                  <a:schemeClr val="tx1"/>
                </a:solidFill>
                <a:latin typeface="Arial" charset="0"/>
                <a:ea typeface="Arial" charset="0"/>
                <a:cs typeface="Arial" charset="0"/>
              </a:defRPr>
            </a:lvl4pPr>
            <a:lvl5pPr marL="2057400" indent="-228600">
              <a:defRPr sz="3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3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3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3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3400">
                <a:solidFill>
                  <a:schemeClr val="tx1"/>
                </a:solidFill>
                <a:latin typeface="Arial" charset="0"/>
                <a:ea typeface="Arial" charset="0"/>
                <a:cs typeface="Arial" charset="0"/>
              </a:defRPr>
            </a:lvl9pPr>
          </a:lstStyle>
          <a:p>
            <a:pPr eaLnBrk="1" hangingPunct="1">
              <a:lnSpc>
                <a:spcPct val="80000"/>
              </a:lnSpc>
              <a:spcBef>
                <a:spcPct val="20000"/>
              </a:spcBef>
              <a:defRPr/>
            </a:pPr>
            <a:r>
              <a:rPr lang="en-US" altLang="x-none" sz="1600"/>
              <a:t>PowerPoint Slides </a:t>
            </a:r>
          </a:p>
          <a:p>
            <a:pPr eaLnBrk="1" hangingPunct="1">
              <a:lnSpc>
                <a:spcPct val="80000"/>
              </a:lnSpc>
              <a:spcBef>
                <a:spcPct val="20000"/>
              </a:spcBef>
              <a:defRPr/>
            </a:pPr>
            <a:r>
              <a:rPr lang="en-US" altLang="x-none" sz="1600"/>
              <a:t>prepared by: Andreea CHIRITESCU, Eastern Illinois University;</a:t>
            </a:r>
          </a:p>
          <a:p>
            <a:pPr eaLnBrk="1" hangingPunct="1">
              <a:lnSpc>
                <a:spcPct val="80000"/>
              </a:lnSpc>
              <a:spcBef>
                <a:spcPct val="20000"/>
              </a:spcBef>
              <a:defRPr/>
            </a:pPr>
            <a:r>
              <a:rPr lang="en-US" altLang="x-none" sz="1600"/>
              <a:t>Modified by: Ronald WENDNER, University of Graz, Austria</a:t>
            </a:r>
          </a:p>
        </p:txBody>
      </p:sp>
      <p:pic>
        <p:nvPicPr>
          <p:cNvPr id="6" name="Picture 2">
            <a:extLst>
              <a:ext uri="{FF2B5EF4-FFF2-40B4-BE49-F238E27FC236}">
                <a16:creationId xmlns:a16="http://schemas.microsoft.com/office/drawing/2014/main" id="{8CFC2D19-6F46-5A4A-9176-C3BC36BAF8B3}"/>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1209675"/>
            <a:ext cx="1863725"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3"/>
          <p:cNvSpPr>
            <a:spLocks noGrp="1" noChangeAspect="1" noChangeArrowheads="1"/>
          </p:cNvSpPr>
          <p:nvPr>
            <p:ph type="subTitle" sz="quarter" idx="1"/>
          </p:nvPr>
        </p:nvSpPr>
        <p:spPr>
          <a:xfrm>
            <a:off x="0" y="1937981"/>
            <a:ext cx="9144000" cy="1978925"/>
          </a:xfrm>
        </p:spPr>
        <p:txBody>
          <a:bodyPr wrap="none" anchor="ctr"/>
          <a:lstStyle>
            <a:lvl1pPr marL="0" indent="0" algn="ctr">
              <a:buFontTx/>
              <a:buNone/>
              <a:defRPr sz="4800" b="1" spc="300">
                <a:solidFill>
                  <a:schemeClr val="tx1"/>
                </a:solidFill>
                <a:latin typeface="Calibri" pitchFamily="34" charset="0"/>
              </a:defRPr>
            </a:lvl1pPr>
          </a:lstStyle>
          <a:p>
            <a:r>
              <a:rPr lang="en-US" dirty="0"/>
              <a:t>Chapter name</a:t>
            </a:r>
          </a:p>
        </p:txBody>
      </p:sp>
      <p:sp>
        <p:nvSpPr>
          <p:cNvPr id="7" name="Footer Placeholder 4">
            <a:extLst>
              <a:ext uri="{FF2B5EF4-FFF2-40B4-BE49-F238E27FC236}">
                <a16:creationId xmlns:a16="http://schemas.microsoft.com/office/drawing/2014/main" id="{59F7456D-4734-2540-AED1-A760738BBF6E}"/>
              </a:ext>
            </a:extLst>
          </p:cNvPr>
          <p:cNvSpPr>
            <a:spLocks noGrp="1"/>
          </p:cNvSpPr>
          <p:nvPr>
            <p:ph type="ftr" sz="quarter" idx="10"/>
          </p:nvPr>
        </p:nvSpPr>
        <p:spPr>
          <a:xfrm>
            <a:off x="0" y="6492875"/>
            <a:ext cx="8334375" cy="365125"/>
          </a:xfrm>
        </p:spPr>
        <p:txBody>
          <a:bodyPr/>
          <a:lstStyle>
            <a:lvl1pPr>
              <a:defRPr/>
            </a:lvl1pPr>
          </a:lstStyle>
          <a:p>
            <a:pPr>
              <a:defRPr/>
            </a:pPr>
            <a:r>
              <a:rPr lang="en-US" altLang="en-US"/>
              <a:t>© 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8" name="Slide Number Placeholder 3">
            <a:extLst>
              <a:ext uri="{FF2B5EF4-FFF2-40B4-BE49-F238E27FC236}">
                <a16:creationId xmlns:a16="http://schemas.microsoft.com/office/drawing/2014/main" id="{8BD37BED-1A5B-1347-8568-5C8267E93F76}"/>
              </a:ext>
            </a:extLst>
          </p:cNvPr>
          <p:cNvSpPr>
            <a:spLocks noGrp="1"/>
          </p:cNvSpPr>
          <p:nvPr>
            <p:ph type="sldNum" sz="quarter" idx="11"/>
          </p:nvPr>
        </p:nvSpPr>
        <p:spPr>
          <a:xfrm>
            <a:off x="8516938" y="6478588"/>
            <a:ext cx="627062" cy="379412"/>
          </a:xfrm>
        </p:spPr>
        <p:txBody>
          <a:bodyPr/>
          <a:lstStyle>
            <a:lvl1pPr>
              <a:defRPr/>
            </a:lvl1pPr>
          </a:lstStyle>
          <a:p>
            <a:pPr>
              <a:defRPr/>
            </a:pPr>
            <a:fld id="{ED173E02-8F96-BF44-9966-6810586EE34B}" type="slidenum">
              <a:rPr lang="en-US" altLang="en-US"/>
              <a:pPr>
                <a:defRPr/>
              </a:pPr>
              <a:t>‹#›</a:t>
            </a:fld>
            <a:endParaRPr lang="en-US" altLang="en-US"/>
          </a:p>
        </p:txBody>
      </p:sp>
    </p:spTree>
    <p:extLst>
      <p:ext uri="{BB962C8B-B14F-4D97-AF65-F5344CB8AC3E}">
        <p14:creationId xmlns:p14="http://schemas.microsoft.com/office/powerpoint/2010/main" val="294174818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 y="1"/>
            <a:ext cx="8778240" cy="961900"/>
          </a:xfrm>
        </p:spPr>
        <p:txBody>
          <a:bodyPr/>
          <a:lstStyle>
            <a:lvl1pPr>
              <a:defRPr b="0">
                <a:solidFill>
                  <a:schemeClr val="tx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000099"/>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a:extLst>
              <a:ext uri="{FF2B5EF4-FFF2-40B4-BE49-F238E27FC236}">
                <a16:creationId xmlns:a16="http://schemas.microsoft.com/office/drawing/2014/main" id="{78E3A0A5-B94E-5447-B06C-000E9ABC5149}"/>
              </a:ext>
            </a:extLst>
          </p:cNvPr>
          <p:cNvSpPr>
            <a:spLocks noGrp="1"/>
          </p:cNvSpPr>
          <p:nvPr>
            <p:ph type="ftr" sz="quarter" idx="10"/>
          </p:nvPr>
        </p:nvSpPr>
        <p:spPr/>
        <p:txBody>
          <a:bodyPr/>
          <a:lstStyle>
            <a:lvl1pPr>
              <a:defRPr/>
            </a:lvl1pPr>
          </a:lstStyle>
          <a:p>
            <a:pPr>
              <a:defRPr/>
            </a:pPr>
            <a:r>
              <a:rPr lang="en-US" altLang="en-US"/>
              <a:t>© 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5" name="Rectangle 10">
            <a:extLst>
              <a:ext uri="{FF2B5EF4-FFF2-40B4-BE49-F238E27FC236}">
                <a16:creationId xmlns:a16="http://schemas.microsoft.com/office/drawing/2014/main" id="{9E08AA78-0287-C447-993D-3FA423EFF8CF}"/>
              </a:ext>
            </a:extLst>
          </p:cNvPr>
          <p:cNvSpPr>
            <a:spLocks noGrp="1" noChangeArrowheads="1"/>
          </p:cNvSpPr>
          <p:nvPr>
            <p:ph type="sldNum" sz="quarter" idx="11"/>
          </p:nvPr>
        </p:nvSpPr>
        <p:spPr>
          <a:ln/>
        </p:spPr>
        <p:txBody>
          <a:bodyPr/>
          <a:lstStyle>
            <a:lvl1pPr>
              <a:defRPr/>
            </a:lvl1pPr>
          </a:lstStyle>
          <a:p>
            <a:pPr>
              <a:defRPr/>
            </a:pPr>
            <a:fld id="{05C45133-F97C-304B-A6C7-4A6275048F1A}" type="slidenum">
              <a:rPr lang="en-US" altLang="en-US"/>
              <a:pPr>
                <a:defRPr/>
              </a:pPr>
              <a:t>‹#›</a:t>
            </a:fld>
            <a:endParaRPr lang="en-US" altLang="en-US"/>
          </a:p>
        </p:txBody>
      </p:sp>
    </p:spTree>
    <p:extLst>
      <p:ext uri="{BB962C8B-B14F-4D97-AF65-F5344CB8AC3E}">
        <p14:creationId xmlns:p14="http://schemas.microsoft.com/office/powerpoint/2010/main" val="112873647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76301" y="-106875"/>
            <a:ext cx="1888176" cy="463137"/>
          </a:xfrm>
          <a:prstGeom prst="rect">
            <a:avLst/>
          </a:prstGeom>
        </p:spPr>
        <p:txBody>
          <a:bodyPr/>
          <a:lstStyle>
            <a:lvl1pPr>
              <a:defRPr sz="2500" b="0">
                <a:solidFill>
                  <a:schemeClr val="bg1"/>
                </a:solidFill>
                <a:latin typeface="Times New Roman" pitchFamily="18" charset="0"/>
                <a:cs typeface="Times New Roman" pitchFamily="18" charset="0"/>
              </a:defRPr>
            </a:lvl1pPr>
          </a:lstStyle>
          <a:p>
            <a:r>
              <a:rPr lang="en-US" dirty="0"/>
              <a:t>Click </a:t>
            </a:r>
          </a:p>
        </p:txBody>
      </p:sp>
      <p:sp>
        <p:nvSpPr>
          <p:cNvPr id="6" name="Text Placeholder 5"/>
          <p:cNvSpPr>
            <a:spLocks noGrp="1"/>
          </p:cNvSpPr>
          <p:nvPr>
            <p:ph type="body" sz="quarter" idx="12"/>
          </p:nvPr>
        </p:nvSpPr>
        <p:spPr>
          <a:xfrm>
            <a:off x="344384" y="261943"/>
            <a:ext cx="8799616" cy="342749"/>
          </a:xfrm>
        </p:spPr>
        <p:txBody>
          <a:bodyPr/>
          <a:lstStyle>
            <a:lvl1pPr marL="0" indent="0">
              <a:spcBef>
                <a:spcPts val="0"/>
              </a:spcBef>
              <a:defRPr sz="2500">
                <a:solidFill>
                  <a:srgbClr val="FF9900"/>
                </a:solidFill>
              </a:defRPr>
            </a:lvl1pPr>
          </a:lstStyle>
          <a:p>
            <a:pPr lvl="0"/>
            <a:r>
              <a:rPr lang="en-US" dirty="0"/>
              <a:t>Click to edit Master text styles</a:t>
            </a:r>
          </a:p>
        </p:txBody>
      </p:sp>
      <p:sp>
        <p:nvSpPr>
          <p:cNvPr id="9" name="Text Placeholder 8"/>
          <p:cNvSpPr>
            <a:spLocks noGrp="1"/>
          </p:cNvSpPr>
          <p:nvPr>
            <p:ph type="body" sz="quarter" idx="15"/>
          </p:nvPr>
        </p:nvSpPr>
        <p:spPr>
          <a:xfrm>
            <a:off x="307975" y="5498275"/>
            <a:ext cx="8550275" cy="973963"/>
          </a:xfrm>
        </p:spPr>
        <p:txBody>
          <a:bodyPr/>
          <a:lstStyle>
            <a:lvl1pPr marL="0" indent="0">
              <a:spcBef>
                <a:spcPts val="0"/>
              </a:spcBef>
              <a:defRPr/>
            </a:lvl1pPr>
          </a:lstStyle>
          <a:p>
            <a:pPr lvl="0"/>
            <a:r>
              <a:rPr lang="en-US" dirty="0"/>
              <a:t>Click to edit Master text styles</a:t>
            </a:r>
          </a:p>
        </p:txBody>
      </p:sp>
      <p:sp>
        <p:nvSpPr>
          <p:cNvPr id="5" name="Rectangle 13">
            <a:extLst>
              <a:ext uri="{FF2B5EF4-FFF2-40B4-BE49-F238E27FC236}">
                <a16:creationId xmlns:a16="http://schemas.microsoft.com/office/drawing/2014/main" id="{423C8F11-1331-8445-992C-CDE578AB44AE}"/>
              </a:ext>
            </a:extLst>
          </p:cNvPr>
          <p:cNvSpPr>
            <a:spLocks noGrp="1" noChangeArrowheads="1"/>
          </p:cNvSpPr>
          <p:nvPr>
            <p:ph type="sldNum" sz="quarter" idx="16"/>
          </p:nvPr>
        </p:nvSpPr>
        <p:spPr>
          <a:ln/>
        </p:spPr>
        <p:txBody>
          <a:bodyPr/>
          <a:lstStyle>
            <a:lvl1pPr>
              <a:defRPr/>
            </a:lvl1pPr>
          </a:lstStyle>
          <a:p>
            <a:pPr>
              <a:defRPr/>
            </a:pPr>
            <a:fld id="{B2B1DA13-CDC7-7343-9468-2AEC58E47441}" type="slidenum">
              <a:rPr lang="en-US" altLang="en-US"/>
              <a:pPr>
                <a:defRPr/>
              </a:pPr>
              <a:t>‹#›</a:t>
            </a:fld>
            <a:endParaRPr lang="en-US" altLang="en-US"/>
          </a:p>
        </p:txBody>
      </p:sp>
      <p:sp>
        <p:nvSpPr>
          <p:cNvPr id="7" name="Footer Placeholder 4">
            <a:extLst>
              <a:ext uri="{FF2B5EF4-FFF2-40B4-BE49-F238E27FC236}">
                <a16:creationId xmlns:a16="http://schemas.microsoft.com/office/drawing/2014/main" id="{7C35B2EB-7C53-CD4B-A076-F91B1661E4D2}"/>
              </a:ext>
            </a:extLst>
          </p:cNvPr>
          <p:cNvSpPr>
            <a:spLocks noGrp="1"/>
          </p:cNvSpPr>
          <p:nvPr>
            <p:ph type="ftr" sz="quarter" idx="17"/>
          </p:nvPr>
        </p:nvSpPr>
        <p:spPr/>
        <p:txBody>
          <a:bodyPr/>
          <a:lstStyle>
            <a:lvl1pPr>
              <a:defRPr/>
            </a:lvl1pPr>
          </a:lstStyle>
          <a:p>
            <a:pPr>
              <a:defRPr/>
            </a:pPr>
            <a:r>
              <a:rPr lang="en-US" altLang="en-US"/>
              <a:t>© 2012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1636699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76301" y="-106875"/>
            <a:ext cx="1888176" cy="463137"/>
          </a:xfrm>
          <a:prstGeom prst="rect">
            <a:avLst/>
          </a:prstGeom>
        </p:spPr>
        <p:txBody>
          <a:bodyPr/>
          <a:lstStyle>
            <a:lvl1pPr>
              <a:defRPr sz="2500" b="0">
                <a:solidFill>
                  <a:schemeClr val="bg1"/>
                </a:solidFill>
                <a:latin typeface="Times New Roman" pitchFamily="18" charset="0"/>
                <a:cs typeface="Times New Roman" pitchFamily="18" charset="0"/>
              </a:defRPr>
            </a:lvl1pPr>
          </a:lstStyle>
          <a:p>
            <a:r>
              <a:rPr lang="en-US" dirty="0"/>
              <a:t>Click </a:t>
            </a:r>
          </a:p>
        </p:txBody>
      </p:sp>
      <p:sp>
        <p:nvSpPr>
          <p:cNvPr id="6" name="Text Placeholder 5"/>
          <p:cNvSpPr>
            <a:spLocks noGrp="1"/>
          </p:cNvSpPr>
          <p:nvPr>
            <p:ph type="body" sz="quarter" idx="12"/>
          </p:nvPr>
        </p:nvSpPr>
        <p:spPr>
          <a:xfrm>
            <a:off x="344384" y="261943"/>
            <a:ext cx="8799616" cy="342749"/>
          </a:xfrm>
        </p:spPr>
        <p:txBody>
          <a:bodyPr/>
          <a:lstStyle>
            <a:lvl1pPr marL="0" indent="0">
              <a:spcBef>
                <a:spcPts val="0"/>
              </a:spcBef>
              <a:defRPr sz="2500">
                <a:solidFill>
                  <a:srgbClr val="FF9900"/>
                </a:solidFill>
              </a:defRPr>
            </a:lvl1pPr>
          </a:lstStyle>
          <a:p>
            <a:pPr lvl="0"/>
            <a:r>
              <a:rPr lang="en-US" dirty="0"/>
              <a:t>Click to edit Master text styles</a:t>
            </a:r>
          </a:p>
        </p:txBody>
      </p:sp>
      <p:sp>
        <p:nvSpPr>
          <p:cNvPr id="9" name="Text Placeholder 8"/>
          <p:cNvSpPr>
            <a:spLocks noGrp="1"/>
          </p:cNvSpPr>
          <p:nvPr>
            <p:ph type="body" sz="quarter" idx="15"/>
          </p:nvPr>
        </p:nvSpPr>
        <p:spPr>
          <a:xfrm>
            <a:off x="307975" y="5498275"/>
            <a:ext cx="8550275" cy="973963"/>
          </a:xfrm>
        </p:spPr>
        <p:txBody>
          <a:bodyPr/>
          <a:lstStyle>
            <a:lvl1pPr marL="0" indent="0">
              <a:spcBef>
                <a:spcPts val="0"/>
              </a:spcBef>
              <a:defRPr/>
            </a:lvl1pPr>
          </a:lstStyle>
          <a:p>
            <a:pPr lvl="0"/>
            <a:r>
              <a:rPr lang="en-US" dirty="0"/>
              <a:t>Click to edit Master text styles</a:t>
            </a:r>
          </a:p>
        </p:txBody>
      </p:sp>
      <p:sp>
        <p:nvSpPr>
          <p:cNvPr id="5" name="Rectangle 13">
            <a:extLst>
              <a:ext uri="{FF2B5EF4-FFF2-40B4-BE49-F238E27FC236}">
                <a16:creationId xmlns:a16="http://schemas.microsoft.com/office/drawing/2014/main" id="{FD0B3130-5AA4-4442-874B-E9D687618DA7}"/>
              </a:ext>
            </a:extLst>
          </p:cNvPr>
          <p:cNvSpPr>
            <a:spLocks noGrp="1" noChangeArrowheads="1"/>
          </p:cNvSpPr>
          <p:nvPr>
            <p:ph type="sldNum" sz="quarter" idx="16"/>
          </p:nvPr>
        </p:nvSpPr>
        <p:spPr>
          <a:ln/>
        </p:spPr>
        <p:txBody>
          <a:bodyPr/>
          <a:lstStyle>
            <a:lvl1pPr>
              <a:defRPr/>
            </a:lvl1pPr>
          </a:lstStyle>
          <a:p>
            <a:pPr>
              <a:defRPr/>
            </a:pPr>
            <a:fld id="{6B638D11-F776-5948-81B6-B17E8A2347D5}" type="slidenum">
              <a:rPr lang="en-US" altLang="en-US"/>
              <a:pPr>
                <a:defRPr/>
              </a:pPr>
              <a:t>‹#›</a:t>
            </a:fld>
            <a:endParaRPr lang="en-US" altLang="en-US"/>
          </a:p>
        </p:txBody>
      </p:sp>
      <p:sp>
        <p:nvSpPr>
          <p:cNvPr id="7" name="Footer Placeholder 4">
            <a:extLst>
              <a:ext uri="{FF2B5EF4-FFF2-40B4-BE49-F238E27FC236}">
                <a16:creationId xmlns:a16="http://schemas.microsoft.com/office/drawing/2014/main" id="{560E5822-8774-AA4C-A192-CEF8BD704287}"/>
              </a:ext>
            </a:extLst>
          </p:cNvPr>
          <p:cNvSpPr>
            <a:spLocks noGrp="1"/>
          </p:cNvSpPr>
          <p:nvPr>
            <p:ph type="ftr" sz="quarter" idx="17"/>
          </p:nvPr>
        </p:nvSpPr>
        <p:spPr/>
        <p:txBody>
          <a:bodyPr/>
          <a:lstStyle>
            <a:lvl1pPr>
              <a:defRPr/>
            </a:lvl1pPr>
          </a:lstStyle>
          <a:p>
            <a:pPr>
              <a:defRPr/>
            </a:pPr>
            <a:r>
              <a:rPr lang="en-US" altLang="en-US"/>
              <a:t>© 2012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669849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4010" y="-27710"/>
            <a:ext cx="7239990" cy="463137"/>
          </a:xfrm>
          <a:prstGeom prst="rect">
            <a:avLst/>
          </a:prstGeom>
        </p:spPr>
        <p:txBody>
          <a:bodyPr/>
          <a:lstStyle>
            <a:lvl1pPr>
              <a:defRPr sz="2800" b="0">
                <a:solidFill>
                  <a:schemeClr val="bg1"/>
                </a:solidFill>
                <a:latin typeface="Times New Roman" pitchFamily="18" charset="0"/>
                <a:cs typeface="Times New Roman" pitchFamily="18" charset="0"/>
              </a:defRPr>
            </a:lvl1pPr>
          </a:lstStyle>
          <a:p>
            <a:r>
              <a:rPr lang="en-US" dirty="0"/>
              <a:t>Click </a:t>
            </a:r>
          </a:p>
        </p:txBody>
      </p:sp>
      <p:sp>
        <p:nvSpPr>
          <p:cNvPr id="14" name="Content Placeholder 13"/>
          <p:cNvSpPr>
            <a:spLocks noGrp="1"/>
          </p:cNvSpPr>
          <p:nvPr>
            <p:ph sz="quarter" idx="18"/>
          </p:nvPr>
        </p:nvSpPr>
        <p:spPr>
          <a:xfrm>
            <a:off x="232682" y="551542"/>
            <a:ext cx="8708118" cy="5849258"/>
          </a:xfrm>
          <a:prstGeom prst="rect">
            <a:avLst/>
          </a:prstGeom>
        </p:spPr>
        <p:txBody>
          <a:bodyPr/>
          <a:lstStyle>
            <a:lvl1pPr>
              <a:defRPr sz="3200">
                <a:solidFill>
                  <a:srgbClr val="000099"/>
                </a:solidFill>
              </a:defRPr>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3">
            <a:extLst>
              <a:ext uri="{FF2B5EF4-FFF2-40B4-BE49-F238E27FC236}">
                <a16:creationId xmlns:a16="http://schemas.microsoft.com/office/drawing/2014/main" id="{EC78428E-D198-5740-9C14-342D80C8FCA8}"/>
              </a:ext>
            </a:extLst>
          </p:cNvPr>
          <p:cNvSpPr>
            <a:spLocks noGrp="1" noChangeArrowheads="1"/>
          </p:cNvSpPr>
          <p:nvPr>
            <p:ph type="sldNum" sz="quarter" idx="19"/>
          </p:nvPr>
        </p:nvSpPr>
        <p:spPr>
          <a:ln/>
        </p:spPr>
        <p:txBody>
          <a:bodyPr/>
          <a:lstStyle>
            <a:lvl1pPr>
              <a:defRPr/>
            </a:lvl1pPr>
          </a:lstStyle>
          <a:p>
            <a:pPr>
              <a:defRPr/>
            </a:pPr>
            <a:fld id="{57C1B5F6-F6E5-FD45-B970-261B22C265A7}" type="slidenum">
              <a:rPr lang="en-US" altLang="en-US"/>
              <a:pPr>
                <a:defRPr/>
              </a:pPr>
              <a:t>‹#›</a:t>
            </a:fld>
            <a:endParaRPr lang="en-US" altLang="en-US"/>
          </a:p>
        </p:txBody>
      </p:sp>
      <p:sp>
        <p:nvSpPr>
          <p:cNvPr id="5" name="Footer Placeholder 4">
            <a:extLst>
              <a:ext uri="{FF2B5EF4-FFF2-40B4-BE49-F238E27FC236}">
                <a16:creationId xmlns:a16="http://schemas.microsoft.com/office/drawing/2014/main" id="{609B5CB7-94CF-A240-B7C9-85C410551B1E}"/>
              </a:ext>
            </a:extLst>
          </p:cNvPr>
          <p:cNvSpPr>
            <a:spLocks noGrp="1"/>
          </p:cNvSpPr>
          <p:nvPr>
            <p:ph type="ftr" sz="quarter" idx="20"/>
          </p:nvPr>
        </p:nvSpPr>
        <p:spPr/>
        <p:txBody>
          <a:bodyPr/>
          <a:lstStyle>
            <a:lvl1pPr>
              <a:defRPr/>
            </a:lvl1pPr>
          </a:lstStyle>
          <a:p>
            <a:pPr>
              <a:defRPr/>
            </a:pPr>
            <a:r>
              <a:rPr lang="en-US" altLang="en-US"/>
              <a:t>© 2012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2046437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35678" y="23750"/>
            <a:ext cx="7208322" cy="712519"/>
          </a:xfrm>
        </p:spPr>
        <p:txBody>
          <a:bodyPr/>
          <a:lstStyle>
            <a:lvl1pPr>
              <a:defRPr b="0">
                <a:solidFill>
                  <a:schemeClr val="tx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000099"/>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a:extLst>
              <a:ext uri="{FF2B5EF4-FFF2-40B4-BE49-F238E27FC236}">
                <a16:creationId xmlns:a16="http://schemas.microsoft.com/office/drawing/2014/main" id="{81557E9F-BB42-2C49-8CB6-7BAD808819B6}"/>
              </a:ext>
            </a:extLst>
          </p:cNvPr>
          <p:cNvSpPr>
            <a:spLocks noGrp="1"/>
          </p:cNvSpPr>
          <p:nvPr>
            <p:ph type="ftr" sz="quarter" idx="10"/>
          </p:nvPr>
        </p:nvSpPr>
        <p:spPr/>
        <p:txBody>
          <a:bodyPr/>
          <a:lstStyle>
            <a:lvl1pPr>
              <a:defRPr/>
            </a:lvl1pPr>
          </a:lstStyle>
          <a:p>
            <a:pPr>
              <a:defRPr/>
            </a:pPr>
            <a:r>
              <a:rPr lang="en-US" altLang="en-US"/>
              <a:t>© 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5" name="Rectangle 10">
            <a:extLst>
              <a:ext uri="{FF2B5EF4-FFF2-40B4-BE49-F238E27FC236}">
                <a16:creationId xmlns:a16="http://schemas.microsoft.com/office/drawing/2014/main" id="{458CFB5E-DC42-F847-9BC0-6BB7A16693AA}"/>
              </a:ext>
            </a:extLst>
          </p:cNvPr>
          <p:cNvSpPr>
            <a:spLocks noGrp="1" noChangeArrowheads="1"/>
          </p:cNvSpPr>
          <p:nvPr>
            <p:ph type="sldNum" sz="quarter" idx="11"/>
          </p:nvPr>
        </p:nvSpPr>
        <p:spPr>
          <a:ln/>
        </p:spPr>
        <p:txBody>
          <a:bodyPr/>
          <a:lstStyle>
            <a:lvl1pPr>
              <a:defRPr/>
            </a:lvl1pPr>
          </a:lstStyle>
          <a:p>
            <a:pPr>
              <a:defRPr/>
            </a:pPr>
            <a:fld id="{055BEF9E-237F-1641-A6B2-11A94E58BA27}" type="slidenum">
              <a:rPr lang="en-US" altLang="en-US"/>
              <a:pPr>
                <a:defRPr/>
              </a:pPr>
              <a:t>‹#›</a:t>
            </a:fld>
            <a:endParaRPr lang="en-US" altLang="en-US"/>
          </a:p>
        </p:txBody>
      </p:sp>
    </p:spTree>
    <p:extLst>
      <p:ext uri="{BB962C8B-B14F-4D97-AF65-F5344CB8AC3E}">
        <p14:creationId xmlns:p14="http://schemas.microsoft.com/office/powerpoint/2010/main" val="442194425"/>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image" Target="../media/image10.png"/><Relationship Id="rId4" Type="http://schemas.openxmlformats.org/officeDocument/2006/relationships/image" Target="../media/image9.jpe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theme" Target="../theme/theme5.xml"/><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image" Target="../media/image10.png"/><Relationship Id="rId4" Type="http://schemas.openxmlformats.org/officeDocument/2006/relationships/image" Target="../media/image9.jpe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6.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png"/><Relationship Id="rId4" Type="http://schemas.openxmlformats.org/officeDocument/2006/relationships/image" Target="../media/image10.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theme" Target="../theme/theme7.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6">
            <a:extLst>
              <a:ext uri="{FF2B5EF4-FFF2-40B4-BE49-F238E27FC236}">
                <a16:creationId xmlns:a16="http://schemas.microsoft.com/office/drawing/2014/main" id="{3BE61803-F501-FA43-AD2A-D453A5E2466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492875"/>
            <a:ext cx="9144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8" name="Rectangle 10">
            <a:extLst>
              <a:ext uri="{FF2B5EF4-FFF2-40B4-BE49-F238E27FC236}">
                <a16:creationId xmlns:a16="http://schemas.microsoft.com/office/drawing/2014/main" id="{6F116114-93BA-F04F-9AC1-E3267DAC93C1}"/>
              </a:ext>
            </a:extLst>
          </p:cNvPr>
          <p:cNvSpPr>
            <a:spLocks noGrp="1" noChangeArrowheads="1"/>
          </p:cNvSpPr>
          <p:nvPr>
            <p:ph type="sldNum" sz="quarter" idx="4"/>
          </p:nvPr>
        </p:nvSpPr>
        <p:spPr bwMode="auto">
          <a:xfrm>
            <a:off x="8550275" y="6478588"/>
            <a:ext cx="593725" cy="3794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cs typeface="Arial" panose="020B0604020202020204" pitchFamily="34" charset="0"/>
              </a:defRPr>
            </a:lvl1pPr>
          </a:lstStyle>
          <a:p>
            <a:pPr>
              <a:defRPr/>
            </a:pPr>
            <a:fld id="{6B682A9B-C0A2-544A-98C2-8006A66BC930}" type="slidenum">
              <a:rPr lang="en-US" altLang="en-US"/>
              <a:pPr>
                <a:defRPr/>
              </a:pPr>
              <a:t>‹#›</a:t>
            </a:fld>
            <a:endParaRPr lang="en-US" altLang="en-US"/>
          </a:p>
        </p:txBody>
      </p:sp>
      <p:sp>
        <p:nvSpPr>
          <p:cNvPr id="5" name="Footer Placeholder 4">
            <a:extLst>
              <a:ext uri="{FF2B5EF4-FFF2-40B4-BE49-F238E27FC236}">
                <a16:creationId xmlns:a16="http://schemas.microsoft.com/office/drawing/2014/main" id="{4708A6B0-3A5D-4444-B2D8-E12DE0051D0A}"/>
              </a:ext>
            </a:extLst>
          </p:cNvPr>
          <p:cNvSpPr>
            <a:spLocks noGrp="1"/>
          </p:cNvSpPr>
          <p:nvPr>
            <p:ph type="ftr" sz="quarter" idx="3"/>
          </p:nvPr>
        </p:nvSpPr>
        <p:spPr>
          <a:xfrm>
            <a:off x="0" y="6492875"/>
            <a:ext cx="8569325" cy="365125"/>
          </a:xfrm>
          <a:prstGeom prst="rect">
            <a:avLst/>
          </a:prstGeom>
          <a:noFill/>
        </p:spPr>
        <p:txBody>
          <a:bodyPr vert="horz" wrap="square" lIns="91440" tIns="45720" rIns="91440" bIns="45720" numCol="1" anchor="ctr" anchorCtr="0" compatLnSpc="1">
            <a:prstTxWarp prst="textNoShape">
              <a:avLst/>
            </a:prstTxWarp>
          </a:bodyPr>
          <a:lstStyle>
            <a:lvl1pPr eaLnBrk="1" hangingPunct="1">
              <a:spcBef>
                <a:spcPct val="20000"/>
              </a:spcBef>
              <a:defRPr sz="1100">
                <a:cs typeface="Arial" panose="020B0604020202020204" pitchFamily="34" charset="0"/>
              </a:defRPr>
            </a:lvl1pPr>
          </a:lstStyle>
          <a:p>
            <a:pPr>
              <a:defRPr/>
            </a:pPr>
            <a:r>
              <a:rPr lang="en-US" altLang="en-US"/>
              <a:t>© 2012 Cengage Learning. All Rights Reserved. May not be copied, scanned, or duplicated, in whole or in part, except for use as permitted in a license distributed with a certain product or service or otherwise on a password-protected website for classroom use.</a:t>
            </a:r>
          </a:p>
        </p:txBody>
      </p:sp>
      <p:pic>
        <p:nvPicPr>
          <p:cNvPr id="1029" name="Picture 9">
            <a:extLst>
              <a:ext uri="{FF2B5EF4-FFF2-40B4-BE49-F238E27FC236}">
                <a16:creationId xmlns:a16="http://schemas.microsoft.com/office/drawing/2014/main" id="{98E90470-DD55-0E41-9527-F138EE63532C}"/>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69938" y="822325"/>
            <a:ext cx="7413625" cy="526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10">
            <a:extLst>
              <a:ext uri="{FF2B5EF4-FFF2-40B4-BE49-F238E27FC236}">
                <a16:creationId xmlns:a16="http://schemas.microsoft.com/office/drawing/2014/main" id="{9A05935D-A565-F247-B878-1B2B92A7CE98}"/>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81013" y="0"/>
            <a:ext cx="81819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274" r:id="rId1"/>
  </p:sldLayoutIdLst>
  <p:transition/>
  <p:hf hdr="0" dt="0"/>
  <p:txStyles>
    <p:titleStyle>
      <a:lvl1pPr algn="ctr" rtl="0" eaLnBrk="0" fontAlgn="base" hangingPunct="0">
        <a:spcBef>
          <a:spcPct val="0"/>
        </a:spcBef>
        <a:spcAft>
          <a:spcPct val="0"/>
        </a:spcAft>
        <a:defRPr sz="4000">
          <a:solidFill>
            <a:schemeClr val="accent2"/>
          </a:solidFill>
          <a:latin typeface="+mj-lt"/>
          <a:ea typeface="ＭＳ Ｐゴシック" charset="0"/>
          <a:cs typeface="ＭＳ Ｐゴシック" charset="0"/>
        </a:defRPr>
      </a:lvl1pPr>
      <a:lvl2pPr algn="ctr" rtl="0" eaLnBrk="0" fontAlgn="base" hangingPunct="0">
        <a:spcBef>
          <a:spcPct val="0"/>
        </a:spcBef>
        <a:spcAft>
          <a:spcPct val="0"/>
        </a:spcAft>
        <a:defRPr sz="4000">
          <a:solidFill>
            <a:schemeClr val="accent2"/>
          </a:solidFill>
          <a:latin typeface="Arial" pitchFamily="34" charset="0"/>
          <a:ea typeface="ＭＳ Ｐゴシック" charset="0"/>
          <a:cs typeface="ＭＳ Ｐゴシック" charset="0"/>
        </a:defRPr>
      </a:lvl2pPr>
      <a:lvl3pPr algn="ctr" rtl="0" eaLnBrk="0" fontAlgn="base" hangingPunct="0">
        <a:spcBef>
          <a:spcPct val="0"/>
        </a:spcBef>
        <a:spcAft>
          <a:spcPct val="0"/>
        </a:spcAft>
        <a:defRPr sz="4000">
          <a:solidFill>
            <a:schemeClr val="accent2"/>
          </a:solidFill>
          <a:latin typeface="Arial" pitchFamily="34" charset="0"/>
          <a:ea typeface="ＭＳ Ｐゴシック" charset="0"/>
          <a:cs typeface="ＭＳ Ｐゴシック" charset="0"/>
        </a:defRPr>
      </a:lvl3pPr>
      <a:lvl4pPr algn="ctr" rtl="0" eaLnBrk="0" fontAlgn="base" hangingPunct="0">
        <a:spcBef>
          <a:spcPct val="0"/>
        </a:spcBef>
        <a:spcAft>
          <a:spcPct val="0"/>
        </a:spcAft>
        <a:defRPr sz="4000">
          <a:solidFill>
            <a:schemeClr val="accent2"/>
          </a:solidFill>
          <a:latin typeface="Arial" pitchFamily="34" charset="0"/>
          <a:ea typeface="ＭＳ Ｐゴシック" charset="0"/>
          <a:cs typeface="ＭＳ Ｐゴシック" charset="0"/>
        </a:defRPr>
      </a:lvl4pPr>
      <a:lvl5pPr algn="ctr" rtl="0" eaLnBrk="0" fontAlgn="base" hangingPunct="0">
        <a:spcBef>
          <a:spcPct val="0"/>
        </a:spcBef>
        <a:spcAft>
          <a:spcPct val="0"/>
        </a:spcAft>
        <a:defRPr sz="4000">
          <a:solidFill>
            <a:schemeClr val="accent2"/>
          </a:solidFill>
          <a:latin typeface="Arial" pitchFamily="34" charset="0"/>
          <a:ea typeface="ＭＳ Ｐゴシック" charset="0"/>
          <a:cs typeface="ＭＳ Ｐゴシック"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ＭＳ Ｐゴシック" charset="0"/>
        </a:defRPr>
      </a:lvl2pPr>
      <a:lvl3pPr marL="1143000" indent="-228600" algn="l" rtl="0" eaLnBrk="0" fontAlgn="base" hangingPunct="0">
        <a:spcBef>
          <a:spcPct val="20000"/>
        </a:spcBef>
        <a:spcAft>
          <a:spcPct val="0"/>
        </a:spcAft>
        <a:buSzPct val="90000"/>
        <a:buChar char="•"/>
        <a:defRPr sz="28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4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6">
            <a:extLst>
              <a:ext uri="{FF2B5EF4-FFF2-40B4-BE49-F238E27FC236}">
                <a16:creationId xmlns:a16="http://schemas.microsoft.com/office/drawing/2014/main" id="{DE5C5E96-4403-8B46-88F1-0639F48DAAC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492875"/>
            <a:ext cx="9144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a:extLst>
              <a:ext uri="{FF2B5EF4-FFF2-40B4-BE49-F238E27FC236}">
                <a16:creationId xmlns:a16="http://schemas.microsoft.com/office/drawing/2014/main" id="{E09F8830-9F24-6645-8148-973BF59A0A75}"/>
              </a:ext>
            </a:extLst>
          </p:cNvPr>
          <p:cNvSpPr>
            <a:spLocks noGrp="1" noChangeAspect="1" noChangeArrowheads="1"/>
          </p:cNvSpPr>
          <p:nvPr>
            <p:ph type="title"/>
          </p:nvPr>
        </p:nvSpPr>
        <p:spPr bwMode="auto">
          <a:xfrm>
            <a:off x="228600" y="152400"/>
            <a:ext cx="8686800"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a:t>Name – text y content - blue</a:t>
            </a:r>
          </a:p>
        </p:txBody>
      </p:sp>
      <p:sp>
        <p:nvSpPr>
          <p:cNvPr id="3076" name="Rectangle 8">
            <a:extLst>
              <a:ext uri="{FF2B5EF4-FFF2-40B4-BE49-F238E27FC236}">
                <a16:creationId xmlns:a16="http://schemas.microsoft.com/office/drawing/2014/main" id="{87DE58B1-7CB0-CE48-AE9E-E0D2FB9C04C3}"/>
              </a:ext>
            </a:extLst>
          </p:cNvPr>
          <p:cNvSpPr>
            <a:spLocks noGrp="1" noChangeArrowheads="1"/>
          </p:cNvSpPr>
          <p:nvPr>
            <p:ph type="body" idx="1"/>
          </p:nvPr>
        </p:nvSpPr>
        <p:spPr bwMode="auto">
          <a:xfrm>
            <a:off x="381000" y="1143000"/>
            <a:ext cx="8382000" cy="530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7898" name="Rectangle 10">
            <a:extLst>
              <a:ext uri="{FF2B5EF4-FFF2-40B4-BE49-F238E27FC236}">
                <a16:creationId xmlns:a16="http://schemas.microsoft.com/office/drawing/2014/main" id="{EE549046-9BE7-184A-88AD-99558B082E52}"/>
              </a:ext>
            </a:extLst>
          </p:cNvPr>
          <p:cNvSpPr>
            <a:spLocks noGrp="1" noChangeArrowheads="1"/>
          </p:cNvSpPr>
          <p:nvPr>
            <p:ph type="sldNum" sz="quarter" idx="4"/>
          </p:nvPr>
        </p:nvSpPr>
        <p:spPr bwMode="auto">
          <a:xfrm>
            <a:off x="8550275" y="6478588"/>
            <a:ext cx="593725" cy="3794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cs typeface="Arial" panose="020B0604020202020204" pitchFamily="34" charset="0"/>
              </a:defRPr>
            </a:lvl1pPr>
          </a:lstStyle>
          <a:p>
            <a:pPr>
              <a:defRPr/>
            </a:pPr>
            <a:fld id="{4CAB4423-2266-DF4B-9FFF-C588D75357E3}" type="slidenum">
              <a:rPr lang="en-US" altLang="en-US"/>
              <a:pPr>
                <a:defRPr/>
              </a:pPr>
              <a:t>‹#›</a:t>
            </a:fld>
            <a:endParaRPr lang="en-US" altLang="en-US"/>
          </a:p>
        </p:txBody>
      </p:sp>
      <p:sp>
        <p:nvSpPr>
          <p:cNvPr id="5" name="Footer Placeholder 4">
            <a:extLst>
              <a:ext uri="{FF2B5EF4-FFF2-40B4-BE49-F238E27FC236}">
                <a16:creationId xmlns:a16="http://schemas.microsoft.com/office/drawing/2014/main" id="{D2C73EBD-E1D2-A448-BB95-4D1E50749FB8}"/>
              </a:ext>
            </a:extLst>
          </p:cNvPr>
          <p:cNvSpPr>
            <a:spLocks noGrp="1"/>
          </p:cNvSpPr>
          <p:nvPr>
            <p:ph type="ftr" sz="quarter" idx="3"/>
          </p:nvPr>
        </p:nvSpPr>
        <p:spPr>
          <a:xfrm>
            <a:off x="0" y="6492875"/>
            <a:ext cx="8412163" cy="365125"/>
          </a:xfrm>
          <a:prstGeom prst="rect">
            <a:avLst/>
          </a:prstGeom>
          <a:noFill/>
        </p:spPr>
        <p:txBody>
          <a:bodyPr vert="horz" wrap="square" lIns="91440" tIns="45720" rIns="91440" bIns="45720" numCol="1" anchor="ctr" anchorCtr="0" compatLnSpc="1">
            <a:prstTxWarp prst="textNoShape">
              <a:avLst/>
            </a:prstTxWarp>
          </a:bodyPr>
          <a:lstStyle>
            <a:lvl1pPr eaLnBrk="1" hangingPunct="1">
              <a:spcBef>
                <a:spcPct val="20000"/>
              </a:spcBef>
              <a:defRPr sz="1100">
                <a:cs typeface="Arial" panose="020B0604020202020204" pitchFamily="34" charset="0"/>
              </a:defRPr>
            </a:lvl1pPr>
          </a:lstStyle>
          <a:p>
            <a:pPr>
              <a:defRPr/>
            </a:pPr>
            <a:r>
              <a:rPr lang="en-US" altLang="en-US"/>
              <a:t>© 2012 Cengage Learning. All Rights Reserved. May not be copied, scanned, or duplicated, in whole or in part, except for use as permitted in a license distributed with a certain product or service or otherwise on a password-protected website for classroom use.</a:t>
            </a:r>
          </a:p>
        </p:txBody>
      </p:sp>
    </p:spTree>
  </p:cSld>
  <p:clrMap bg1="lt1" tx1="dk1" bg2="lt2" tx2="dk2" accent1="accent1" accent2="accent2" accent3="accent3" accent4="accent4" accent5="accent5" accent6="accent6" hlink="hlink" folHlink="folHlink"/>
  <p:sldLayoutIdLst>
    <p:sldLayoutId id="2147485275" r:id="rId1"/>
  </p:sldLayoutIdLst>
  <p:transition/>
  <p:hf hdr="0" dt="0"/>
  <p:txStyles>
    <p:titleStyle>
      <a:lvl1pPr algn="ctr" rtl="0" eaLnBrk="0" fontAlgn="base" hangingPunct="0">
        <a:spcBef>
          <a:spcPct val="0"/>
        </a:spcBef>
        <a:spcAft>
          <a:spcPct val="0"/>
        </a:spcAft>
        <a:defRPr sz="4000">
          <a:solidFill>
            <a:schemeClr val="accent2"/>
          </a:solidFill>
          <a:latin typeface="+mj-lt"/>
          <a:ea typeface="ＭＳ Ｐゴシック" charset="0"/>
          <a:cs typeface="ＭＳ Ｐゴシック" charset="0"/>
        </a:defRPr>
      </a:lvl1pPr>
      <a:lvl2pPr algn="ctr" rtl="0" eaLnBrk="0" fontAlgn="base" hangingPunct="0">
        <a:spcBef>
          <a:spcPct val="0"/>
        </a:spcBef>
        <a:spcAft>
          <a:spcPct val="0"/>
        </a:spcAft>
        <a:defRPr sz="4000">
          <a:solidFill>
            <a:schemeClr val="accent2"/>
          </a:solidFill>
          <a:latin typeface="Arial" pitchFamily="34" charset="0"/>
          <a:ea typeface="ＭＳ Ｐゴシック" charset="0"/>
          <a:cs typeface="ＭＳ Ｐゴシック" charset="0"/>
        </a:defRPr>
      </a:lvl2pPr>
      <a:lvl3pPr algn="ctr" rtl="0" eaLnBrk="0" fontAlgn="base" hangingPunct="0">
        <a:spcBef>
          <a:spcPct val="0"/>
        </a:spcBef>
        <a:spcAft>
          <a:spcPct val="0"/>
        </a:spcAft>
        <a:defRPr sz="4000">
          <a:solidFill>
            <a:schemeClr val="accent2"/>
          </a:solidFill>
          <a:latin typeface="Arial" pitchFamily="34" charset="0"/>
          <a:ea typeface="ＭＳ Ｐゴシック" charset="0"/>
          <a:cs typeface="ＭＳ Ｐゴシック" charset="0"/>
        </a:defRPr>
      </a:lvl3pPr>
      <a:lvl4pPr algn="ctr" rtl="0" eaLnBrk="0" fontAlgn="base" hangingPunct="0">
        <a:spcBef>
          <a:spcPct val="0"/>
        </a:spcBef>
        <a:spcAft>
          <a:spcPct val="0"/>
        </a:spcAft>
        <a:defRPr sz="4000">
          <a:solidFill>
            <a:schemeClr val="accent2"/>
          </a:solidFill>
          <a:latin typeface="Arial" pitchFamily="34" charset="0"/>
          <a:ea typeface="ＭＳ Ｐゴシック" charset="0"/>
          <a:cs typeface="ＭＳ Ｐゴシック" charset="0"/>
        </a:defRPr>
      </a:lvl4pPr>
      <a:lvl5pPr algn="ctr" rtl="0" eaLnBrk="0" fontAlgn="base" hangingPunct="0">
        <a:spcBef>
          <a:spcPct val="0"/>
        </a:spcBef>
        <a:spcAft>
          <a:spcPct val="0"/>
        </a:spcAft>
        <a:defRPr sz="4000">
          <a:solidFill>
            <a:schemeClr val="accent2"/>
          </a:solidFill>
          <a:latin typeface="Arial" pitchFamily="34" charset="0"/>
          <a:ea typeface="ＭＳ Ｐゴシック" charset="0"/>
          <a:cs typeface="ＭＳ Ｐゴシック"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ＭＳ Ｐゴシック" charset="0"/>
        </a:defRPr>
      </a:lvl2pPr>
      <a:lvl3pPr marL="1143000" indent="-228600" algn="l" rtl="0" eaLnBrk="0" fontAlgn="base" hangingPunct="0">
        <a:spcBef>
          <a:spcPct val="20000"/>
        </a:spcBef>
        <a:spcAft>
          <a:spcPct val="0"/>
        </a:spcAft>
        <a:buSzPct val="90000"/>
        <a:buChar char="•"/>
        <a:defRPr sz="28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4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30">
            <a:extLst>
              <a:ext uri="{FF2B5EF4-FFF2-40B4-BE49-F238E27FC236}">
                <a16:creationId xmlns:a16="http://schemas.microsoft.com/office/drawing/2014/main" id="{9D518B82-C8C6-A348-A06E-4985C7AA439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6">
            <a:extLst>
              <a:ext uri="{FF2B5EF4-FFF2-40B4-BE49-F238E27FC236}">
                <a16:creationId xmlns:a16="http://schemas.microsoft.com/office/drawing/2014/main" id="{016F8163-6854-E94B-99B5-2509A2F3840B}"/>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492875"/>
            <a:ext cx="9144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3">
            <a:extLst>
              <a:ext uri="{FF2B5EF4-FFF2-40B4-BE49-F238E27FC236}">
                <a16:creationId xmlns:a16="http://schemas.microsoft.com/office/drawing/2014/main" id="{E96E2256-2A97-7C41-9A11-E4868A6F3181}"/>
              </a:ext>
            </a:extLst>
          </p:cNvPr>
          <p:cNvSpPr>
            <a:spLocks noGrp="1" noChangeAspect="1" noChangeArrowheads="1"/>
          </p:cNvSpPr>
          <p:nvPr>
            <p:ph type="title"/>
          </p:nvPr>
        </p:nvSpPr>
        <p:spPr bwMode="auto">
          <a:xfrm>
            <a:off x="152400" y="77788"/>
            <a:ext cx="8829675"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a:t>Name – text–</a:t>
            </a:r>
          </a:p>
        </p:txBody>
      </p:sp>
      <p:sp>
        <p:nvSpPr>
          <p:cNvPr id="5" name="Footer Placeholder 4">
            <a:extLst>
              <a:ext uri="{FF2B5EF4-FFF2-40B4-BE49-F238E27FC236}">
                <a16:creationId xmlns:a16="http://schemas.microsoft.com/office/drawing/2014/main" id="{AC9EAA42-C4B1-F349-8FAB-E540C73EB845}"/>
              </a:ext>
            </a:extLst>
          </p:cNvPr>
          <p:cNvSpPr>
            <a:spLocks noGrp="1"/>
          </p:cNvSpPr>
          <p:nvPr>
            <p:ph type="ftr" sz="quarter" idx="3"/>
          </p:nvPr>
        </p:nvSpPr>
        <p:spPr>
          <a:xfrm>
            <a:off x="0" y="6492875"/>
            <a:ext cx="8529638" cy="365125"/>
          </a:xfrm>
          <a:prstGeom prst="rect">
            <a:avLst/>
          </a:prstGeom>
        </p:spPr>
        <p:txBody>
          <a:bodyPr vert="horz" wrap="square" lIns="91440" tIns="45720" rIns="91440" bIns="45720" numCol="1" anchor="ctr" anchorCtr="0" compatLnSpc="1">
            <a:prstTxWarp prst="textNoShape">
              <a:avLst/>
            </a:prstTxWarp>
          </a:bodyPr>
          <a:lstStyle>
            <a:lvl1pPr eaLnBrk="1" hangingPunct="1">
              <a:spcBef>
                <a:spcPct val="20000"/>
              </a:spcBef>
              <a:defRPr sz="1100">
                <a:cs typeface="Arial" panose="020B0604020202020204" pitchFamily="34" charset="0"/>
              </a:defRPr>
            </a:lvl1pPr>
          </a:lstStyle>
          <a:p>
            <a:pPr>
              <a:defRPr/>
            </a:pPr>
            <a:r>
              <a:rPr lang="en-US" altLang="en-US"/>
              <a:t>© 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37898" name="Rectangle 10">
            <a:extLst>
              <a:ext uri="{FF2B5EF4-FFF2-40B4-BE49-F238E27FC236}">
                <a16:creationId xmlns:a16="http://schemas.microsoft.com/office/drawing/2014/main" id="{ADE66CC5-D2A0-A54B-ADB0-D1B362DA2C6E}"/>
              </a:ext>
            </a:extLst>
          </p:cNvPr>
          <p:cNvSpPr>
            <a:spLocks noGrp="1" noChangeArrowheads="1"/>
          </p:cNvSpPr>
          <p:nvPr>
            <p:ph type="sldNum" sz="quarter" idx="4"/>
          </p:nvPr>
        </p:nvSpPr>
        <p:spPr bwMode="auto">
          <a:xfrm>
            <a:off x="8594725" y="6478588"/>
            <a:ext cx="549275" cy="3794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cs typeface="Arial" panose="020B0604020202020204" pitchFamily="34" charset="0"/>
              </a:defRPr>
            </a:lvl1pPr>
          </a:lstStyle>
          <a:p>
            <a:pPr>
              <a:defRPr/>
            </a:pPr>
            <a:fld id="{C857BC6B-6265-2E43-B7A6-1C5A403A97CA}" type="slidenum">
              <a:rPr lang="en-US" altLang="en-US"/>
              <a:pPr>
                <a:defRPr/>
              </a:pPr>
              <a:t>‹#›</a:t>
            </a:fld>
            <a:endParaRPr lang="en-US" altLang="en-US"/>
          </a:p>
        </p:txBody>
      </p:sp>
      <p:grpSp>
        <p:nvGrpSpPr>
          <p:cNvPr id="5127" name="Group 38">
            <a:extLst>
              <a:ext uri="{FF2B5EF4-FFF2-40B4-BE49-F238E27FC236}">
                <a16:creationId xmlns:a16="http://schemas.microsoft.com/office/drawing/2014/main" id="{F60A68E2-5E2F-5147-95A1-DFA49280FD6D}"/>
              </a:ext>
            </a:extLst>
          </p:cNvPr>
          <p:cNvGrpSpPr>
            <a:grpSpLocks/>
          </p:cNvGrpSpPr>
          <p:nvPr userDrawn="1"/>
        </p:nvGrpSpPr>
        <p:grpSpPr bwMode="auto">
          <a:xfrm>
            <a:off x="39688" y="1020763"/>
            <a:ext cx="9050337" cy="5427662"/>
            <a:chOff x="40342" y="860612"/>
            <a:chExt cx="9049870" cy="5640405"/>
          </a:xfrm>
        </p:grpSpPr>
        <p:grpSp>
          <p:nvGrpSpPr>
            <p:cNvPr id="5129" name="Group 30">
              <a:extLst>
                <a:ext uri="{FF2B5EF4-FFF2-40B4-BE49-F238E27FC236}">
                  <a16:creationId xmlns:a16="http://schemas.microsoft.com/office/drawing/2014/main" id="{9D6632E6-8502-4045-BF8A-24B1314B428C}"/>
                </a:ext>
              </a:extLst>
            </p:cNvPr>
            <p:cNvGrpSpPr>
              <a:grpSpLocks/>
            </p:cNvGrpSpPr>
            <p:nvPr userDrawn="1"/>
          </p:nvGrpSpPr>
          <p:grpSpPr bwMode="auto">
            <a:xfrm rot="5400000">
              <a:off x="-2598886" y="3499840"/>
              <a:ext cx="5640405" cy="361950"/>
              <a:chOff x="1" y="3985004"/>
              <a:chExt cx="9143999" cy="361950"/>
            </a:xfrm>
          </p:grpSpPr>
          <p:pic>
            <p:nvPicPr>
              <p:cNvPr id="5133" name="Picture 25" descr="C:\Documents and Settings\user\My Documents\Andreea\Nicholson_ Snyder\pic\blue head1.bmp">
                <a:extLst>
                  <a:ext uri="{FF2B5EF4-FFF2-40B4-BE49-F238E27FC236}">
                    <a16:creationId xmlns:a16="http://schemas.microsoft.com/office/drawing/2014/main" id="{2E1DD4FA-ABD9-584F-BEA3-5D3A336B7852}"/>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210050" y="3985004"/>
                <a:ext cx="49339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4" name="Picture 26" descr="C:\Documents and Settings\user\My Documents\Andreea\Nicholson_ Snyder\pic\blue head.JPG">
                <a:extLst>
                  <a:ext uri="{FF2B5EF4-FFF2-40B4-BE49-F238E27FC236}">
                    <a16:creationId xmlns:a16="http://schemas.microsoft.com/office/drawing/2014/main" id="{8276D6A7-9C01-D443-8767-D4D32051B895}"/>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rot="10800000">
                <a:off x="1" y="3985004"/>
                <a:ext cx="49339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130" name="Group 33">
              <a:extLst>
                <a:ext uri="{FF2B5EF4-FFF2-40B4-BE49-F238E27FC236}">
                  <a16:creationId xmlns:a16="http://schemas.microsoft.com/office/drawing/2014/main" id="{935CE013-4F86-BF4A-B3D7-860317A11A69}"/>
                </a:ext>
              </a:extLst>
            </p:cNvPr>
            <p:cNvGrpSpPr>
              <a:grpSpLocks/>
            </p:cNvGrpSpPr>
            <p:nvPr userDrawn="1"/>
          </p:nvGrpSpPr>
          <p:grpSpPr bwMode="auto">
            <a:xfrm rot="-5400000">
              <a:off x="6089034" y="3499840"/>
              <a:ext cx="5640405" cy="361950"/>
              <a:chOff x="1" y="3985004"/>
              <a:chExt cx="9143999" cy="361950"/>
            </a:xfrm>
          </p:grpSpPr>
          <p:pic>
            <p:nvPicPr>
              <p:cNvPr id="5131" name="Picture 25" descr="C:\Documents and Settings\user\My Documents\Andreea\Nicholson_ Snyder\pic\blue head1.bmp">
                <a:extLst>
                  <a:ext uri="{FF2B5EF4-FFF2-40B4-BE49-F238E27FC236}">
                    <a16:creationId xmlns:a16="http://schemas.microsoft.com/office/drawing/2014/main" id="{FB57EFFB-F723-5746-99BF-80BEABD674E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210050" y="3985004"/>
                <a:ext cx="49339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26" descr="C:\Documents and Settings\user\My Documents\Andreea\Nicholson_ Snyder\pic\blue head.JPG">
                <a:extLst>
                  <a:ext uri="{FF2B5EF4-FFF2-40B4-BE49-F238E27FC236}">
                    <a16:creationId xmlns:a16="http://schemas.microsoft.com/office/drawing/2014/main" id="{F355CB71-B615-7849-BF85-F58A310D6583}"/>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rot="10800000">
                <a:off x="1" y="3985004"/>
                <a:ext cx="49339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 name="Rectangle 8">
            <a:extLst>
              <a:ext uri="{FF2B5EF4-FFF2-40B4-BE49-F238E27FC236}">
                <a16:creationId xmlns:a16="http://schemas.microsoft.com/office/drawing/2014/main" id="{D3083C18-8814-F140-97C2-2E169093A58E}"/>
              </a:ext>
            </a:extLst>
          </p:cNvPr>
          <p:cNvSpPr>
            <a:spLocks noGrp="1" noChangeArrowheads="1"/>
          </p:cNvSpPr>
          <p:nvPr>
            <p:ph type="body" idx="1"/>
          </p:nvPr>
        </p:nvSpPr>
        <p:spPr bwMode="auto">
          <a:xfrm>
            <a:off x="277813" y="1555750"/>
            <a:ext cx="8588375"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5269"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left)">
                                      <p:cBhvr>
                                        <p:cTn id="2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Lst>
      </p:bldP>
    </p:bldLst>
  </p:timing>
  <p:hf hdr="0" dt="0"/>
  <p:txStyles>
    <p:titleStyle>
      <a:lvl1pPr algn="ctr" rtl="0" eaLnBrk="0" fontAlgn="base" hangingPunct="0">
        <a:spcBef>
          <a:spcPct val="0"/>
        </a:spcBef>
        <a:spcAft>
          <a:spcPct val="0"/>
        </a:spcAft>
        <a:defRPr sz="40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000">
          <a:solidFill>
            <a:schemeClr val="tx1"/>
          </a:solidFill>
          <a:latin typeface="Arial" pitchFamily="34" charset="0"/>
          <a:ea typeface="ＭＳ Ｐゴシック" charset="0"/>
          <a:cs typeface="ＭＳ Ｐゴシック" charset="0"/>
        </a:defRPr>
      </a:lvl2pPr>
      <a:lvl3pPr algn="ctr" rtl="0" eaLnBrk="0" fontAlgn="base" hangingPunct="0">
        <a:spcBef>
          <a:spcPct val="0"/>
        </a:spcBef>
        <a:spcAft>
          <a:spcPct val="0"/>
        </a:spcAft>
        <a:defRPr sz="4000">
          <a:solidFill>
            <a:schemeClr val="tx1"/>
          </a:solidFill>
          <a:latin typeface="Arial" pitchFamily="34" charset="0"/>
          <a:ea typeface="ＭＳ Ｐゴシック" charset="0"/>
          <a:cs typeface="ＭＳ Ｐゴシック" charset="0"/>
        </a:defRPr>
      </a:lvl3pPr>
      <a:lvl4pPr algn="ctr" rtl="0" eaLnBrk="0" fontAlgn="base" hangingPunct="0">
        <a:spcBef>
          <a:spcPct val="0"/>
        </a:spcBef>
        <a:spcAft>
          <a:spcPct val="0"/>
        </a:spcAft>
        <a:defRPr sz="4000">
          <a:solidFill>
            <a:schemeClr val="tx1"/>
          </a:solidFill>
          <a:latin typeface="Arial" pitchFamily="34" charset="0"/>
          <a:ea typeface="ＭＳ Ｐゴシック" charset="0"/>
          <a:cs typeface="ＭＳ Ｐゴシック" charset="0"/>
        </a:defRPr>
      </a:lvl4pPr>
      <a:lvl5pPr algn="ctr" rtl="0" eaLnBrk="0" fontAlgn="base" hangingPunct="0">
        <a:spcBef>
          <a:spcPct val="0"/>
        </a:spcBef>
        <a:spcAft>
          <a:spcPct val="0"/>
        </a:spcAft>
        <a:defRPr sz="4000">
          <a:solidFill>
            <a:schemeClr val="tx1"/>
          </a:solidFill>
          <a:latin typeface="Arial" pitchFamily="34" charset="0"/>
          <a:ea typeface="ＭＳ Ｐゴシック" charset="0"/>
          <a:cs typeface="ＭＳ Ｐゴシック"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2800">
          <a:solidFill>
            <a:srgbClr val="000099"/>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SzPct val="90000"/>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7170" name="Group 17">
            <a:extLst>
              <a:ext uri="{FF2B5EF4-FFF2-40B4-BE49-F238E27FC236}">
                <a16:creationId xmlns:a16="http://schemas.microsoft.com/office/drawing/2014/main" id="{01CC33C7-8C3A-0349-A04D-7296CC4F991D}"/>
              </a:ext>
            </a:extLst>
          </p:cNvPr>
          <p:cNvGrpSpPr>
            <a:grpSpLocks/>
          </p:cNvGrpSpPr>
          <p:nvPr userDrawn="1"/>
        </p:nvGrpSpPr>
        <p:grpSpPr bwMode="auto">
          <a:xfrm rot="5400000">
            <a:off x="1652587" y="-869949"/>
            <a:ext cx="5838825" cy="8909050"/>
            <a:chOff x="40342" y="860612"/>
            <a:chExt cx="9049870" cy="5640405"/>
          </a:xfrm>
        </p:grpSpPr>
        <p:grpSp>
          <p:nvGrpSpPr>
            <p:cNvPr id="7177" name="Group 30">
              <a:extLst>
                <a:ext uri="{FF2B5EF4-FFF2-40B4-BE49-F238E27FC236}">
                  <a16:creationId xmlns:a16="http://schemas.microsoft.com/office/drawing/2014/main" id="{75152020-3F3B-4048-B6AA-1E250A62F4F4}"/>
                </a:ext>
              </a:extLst>
            </p:cNvPr>
            <p:cNvGrpSpPr>
              <a:grpSpLocks/>
            </p:cNvGrpSpPr>
            <p:nvPr userDrawn="1"/>
          </p:nvGrpSpPr>
          <p:grpSpPr bwMode="auto">
            <a:xfrm rot="5400000">
              <a:off x="-2598886" y="3499840"/>
              <a:ext cx="5640405" cy="361950"/>
              <a:chOff x="1" y="3985004"/>
              <a:chExt cx="9143999" cy="361950"/>
            </a:xfrm>
          </p:grpSpPr>
          <p:pic>
            <p:nvPicPr>
              <p:cNvPr id="7181" name="Picture 25" descr="C:\Documents and Settings\user\My Documents\Andreea\Nicholson_ Snyder\pic\blue head1.bmp">
                <a:extLst>
                  <a:ext uri="{FF2B5EF4-FFF2-40B4-BE49-F238E27FC236}">
                    <a16:creationId xmlns:a16="http://schemas.microsoft.com/office/drawing/2014/main" id="{AA4AD4F7-3A16-5A40-AED0-C205607C0AD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10050" y="3985004"/>
                <a:ext cx="49339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2" name="Picture 26" descr="C:\Documents and Settings\user\My Documents\Andreea\Nicholson_ Snyder\pic\blue head.JPG">
                <a:extLst>
                  <a:ext uri="{FF2B5EF4-FFF2-40B4-BE49-F238E27FC236}">
                    <a16:creationId xmlns:a16="http://schemas.microsoft.com/office/drawing/2014/main" id="{CD069070-3497-E245-AB0B-FA847F6C4A6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rot="10800000">
                <a:off x="1" y="3985004"/>
                <a:ext cx="49339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178" name="Group 33">
              <a:extLst>
                <a:ext uri="{FF2B5EF4-FFF2-40B4-BE49-F238E27FC236}">
                  <a16:creationId xmlns:a16="http://schemas.microsoft.com/office/drawing/2014/main" id="{D419C4EF-0607-E345-895D-BA4668062519}"/>
                </a:ext>
              </a:extLst>
            </p:cNvPr>
            <p:cNvGrpSpPr>
              <a:grpSpLocks/>
            </p:cNvGrpSpPr>
            <p:nvPr userDrawn="1"/>
          </p:nvGrpSpPr>
          <p:grpSpPr bwMode="auto">
            <a:xfrm rot="-5400000">
              <a:off x="6089034" y="3499840"/>
              <a:ext cx="5640405" cy="361950"/>
              <a:chOff x="1" y="3985004"/>
              <a:chExt cx="9143999" cy="361950"/>
            </a:xfrm>
          </p:grpSpPr>
          <p:pic>
            <p:nvPicPr>
              <p:cNvPr id="7179" name="Picture 25" descr="C:\Documents and Settings\user\My Documents\Andreea\Nicholson_ Snyder\pic\blue head1.bmp">
                <a:extLst>
                  <a:ext uri="{FF2B5EF4-FFF2-40B4-BE49-F238E27FC236}">
                    <a16:creationId xmlns:a16="http://schemas.microsoft.com/office/drawing/2014/main" id="{317E681D-2E50-BE43-BB9A-24033764703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10050" y="3985004"/>
                <a:ext cx="49339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Picture 26" descr="C:\Documents and Settings\user\My Documents\Andreea\Nicholson_ Snyder\pic\blue head.JPG">
                <a:extLst>
                  <a:ext uri="{FF2B5EF4-FFF2-40B4-BE49-F238E27FC236}">
                    <a16:creationId xmlns:a16="http://schemas.microsoft.com/office/drawing/2014/main" id="{C92DEE23-40EA-1049-A967-2654B96AA09A}"/>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rot="10800000">
                <a:off x="1" y="3985004"/>
                <a:ext cx="49339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7171" name="Picture 16">
            <a:extLst>
              <a:ext uri="{FF2B5EF4-FFF2-40B4-BE49-F238E27FC236}">
                <a16:creationId xmlns:a16="http://schemas.microsoft.com/office/drawing/2014/main" id="{D4834C05-5EF7-1942-900C-08FA315F2FC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9144000"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6">
            <a:extLst>
              <a:ext uri="{FF2B5EF4-FFF2-40B4-BE49-F238E27FC236}">
                <a16:creationId xmlns:a16="http://schemas.microsoft.com/office/drawing/2014/main" id="{F8A0B997-2444-0944-B5FE-3D02D0FC2A83}"/>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6492875"/>
            <a:ext cx="9144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Rectangle 3">
            <a:extLst>
              <a:ext uri="{FF2B5EF4-FFF2-40B4-BE49-F238E27FC236}">
                <a16:creationId xmlns:a16="http://schemas.microsoft.com/office/drawing/2014/main" id="{74DF2AF8-1321-884D-A999-3AD0D6897E92}"/>
              </a:ext>
            </a:extLst>
          </p:cNvPr>
          <p:cNvSpPr>
            <a:spLocks noGrp="1" noChangeArrowheads="1"/>
          </p:cNvSpPr>
          <p:nvPr>
            <p:ph type="body" idx="1"/>
          </p:nvPr>
        </p:nvSpPr>
        <p:spPr bwMode="auto">
          <a:xfrm>
            <a:off x="2690813" y="2187575"/>
            <a:ext cx="365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Text</a:t>
            </a:r>
          </a:p>
        </p:txBody>
      </p:sp>
      <p:sp>
        <p:nvSpPr>
          <p:cNvPr id="185357" name="Rectangle 13">
            <a:extLst>
              <a:ext uri="{FF2B5EF4-FFF2-40B4-BE49-F238E27FC236}">
                <a16:creationId xmlns:a16="http://schemas.microsoft.com/office/drawing/2014/main" id="{47433AD0-ABE9-F84B-943E-19D921D71004}"/>
              </a:ext>
            </a:extLst>
          </p:cNvPr>
          <p:cNvSpPr>
            <a:spLocks noGrp="1" noChangeArrowheads="1"/>
          </p:cNvSpPr>
          <p:nvPr>
            <p:ph type="sldNum" sz="quarter" idx="4"/>
          </p:nvPr>
        </p:nvSpPr>
        <p:spPr bwMode="auto">
          <a:xfrm>
            <a:off x="8594725" y="6478588"/>
            <a:ext cx="549275" cy="3794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cs typeface="Arial" panose="020B0604020202020204" pitchFamily="34" charset="0"/>
              </a:defRPr>
            </a:lvl1pPr>
          </a:lstStyle>
          <a:p>
            <a:pPr>
              <a:defRPr/>
            </a:pPr>
            <a:fld id="{33BD40EC-F2D3-3A49-AFDC-E81327FFFC03}" type="slidenum">
              <a:rPr lang="en-US" altLang="en-US"/>
              <a:pPr>
                <a:defRPr/>
              </a:pPr>
              <a:t>‹#›</a:t>
            </a:fld>
            <a:endParaRPr lang="en-US" altLang="en-US"/>
          </a:p>
        </p:txBody>
      </p:sp>
      <p:sp>
        <p:nvSpPr>
          <p:cNvPr id="5" name="Footer Placeholder 4">
            <a:extLst>
              <a:ext uri="{FF2B5EF4-FFF2-40B4-BE49-F238E27FC236}">
                <a16:creationId xmlns:a16="http://schemas.microsoft.com/office/drawing/2014/main" id="{B0A745FB-839C-D640-AB5C-0D14B5BC9F71}"/>
              </a:ext>
            </a:extLst>
          </p:cNvPr>
          <p:cNvSpPr>
            <a:spLocks noGrp="1"/>
          </p:cNvSpPr>
          <p:nvPr>
            <p:ph type="ftr" sz="quarter" idx="3"/>
          </p:nvPr>
        </p:nvSpPr>
        <p:spPr>
          <a:xfrm>
            <a:off x="0" y="6492875"/>
            <a:ext cx="8542338" cy="365125"/>
          </a:xfrm>
          <a:prstGeom prst="rect">
            <a:avLst/>
          </a:prstGeom>
        </p:spPr>
        <p:txBody>
          <a:bodyPr vert="horz" wrap="square" lIns="91440" tIns="45720" rIns="91440" bIns="45720" numCol="1" anchor="ctr" anchorCtr="0" compatLnSpc="1">
            <a:prstTxWarp prst="textNoShape">
              <a:avLst/>
            </a:prstTxWarp>
          </a:bodyPr>
          <a:lstStyle>
            <a:lvl1pPr eaLnBrk="1" hangingPunct="1">
              <a:spcBef>
                <a:spcPct val="20000"/>
              </a:spcBef>
              <a:defRPr sz="1100">
                <a:cs typeface="Arial" panose="020B0604020202020204" pitchFamily="34" charset="0"/>
              </a:defRPr>
            </a:lvl1pPr>
          </a:lstStyle>
          <a:p>
            <a:pPr>
              <a:defRPr/>
            </a:pPr>
            <a:r>
              <a:rPr lang="en-US" altLang="en-US"/>
              <a:t>© 2012 Cengage Learning. All Rights Reserved. May not be copied, scanned, or duplicated, in whole or in part, except for use as permitted in a license distributed with a certain product or service or otherwise on a password-protected website for classroom use.</a:t>
            </a:r>
          </a:p>
        </p:txBody>
      </p:sp>
      <p:pic>
        <p:nvPicPr>
          <p:cNvPr id="7176" name="Picture 15">
            <a:extLst>
              <a:ext uri="{FF2B5EF4-FFF2-40B4-BE49-F238E27FC236}">
                <a16:creationId xmlns:a16="http://schemas.microsoft.com/office/drawing/2014/main" id="{B9839C55-4F7B-0744-AE88-31C37807C5AC}"/>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11225" y="0"/>
            <a:ext cx="8858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270" r:id="rId1"/>
  </p:sldLayoutIdLst>
  <p:hf hdr="0" dt="0"/>
  <p:txStyles>
    <p:titleStyle>
      <a:lvl1pPr algn="l" rtl="0" eaLnBrk="0" fontAlgn="base" hangingPunct="0">
        <a:spcBef>
          <a:spcPct val="0"/>
        </a:spcBef>
        <a:spcAft>
          <a:spcPct val="0"/>
        </a:spcAft>
        <a:defRPr sz="3400" b="1">
          <a:solidFill>
            <a:srgbClr val="000099"/>
          </a:solidFill>
          <a:latin typeface="Garamond" pitchFamily="18" charset="0"/>
          <a:ea typeface="ＭＳ Ｐゴシック" charset="0"/>
          <a:cs typeface="Angsana New" pitchFamily="18" charset="-34"/>
        </a:defRPr>
      </a:lvl1pPr>
      <a:lvl2pPr algn="l" rtl="0" eaLnBrk="0" fontAlgn="base" hangingPunct="0">
        <a:spcBef>
          <a:spcPct val="0"/>
        </a:spcBef>
        <a:spcAft>
          <a:spcPct val="0"/>
        </a:spcAft>
        <a:defRPr sz="3400" b="1">
          <a:solidFill>
            <a:srgbClr val="000099"/>
          </a:solidFill>
          <a:latin typeface="Garamond" pitchFamily="18" charset="0"/>
          <a:ea typeface="ＭＳ Ｐゴシック" charset="0"/>
          <a:cs typeface="Angsana New" pitchFamily="18" charset="-34"/>
        </a:defRPr>
      </a:lvl2pPr>
      <a:lvl3pPr algn="l" rtl="0" eaLnBrk="0" fontAlgn="base" hangingPunct="0">
        <a:spcBef>
          <a:spcPct val="0"/>
        </a:spcBef>
        <a:spcAft>
          <a:spcPct val="0"/>
        </a:spcAft>
        <a:defRPr sz="3400" b="1">
          <a:solidFill>
            <a:srgbClr val="000099"/>
          </a:solidFill>
          <a:latin typeface="Garamond" pitchFamily="18" charset="0"/>
          <a:ea typeface="ＭＳ Ｐゴシック" charset="0"/>
          <a:cs typeface="Angsana New" pitchFamily="18" charset="-34"/>
        </a:defRPr>
      </a:lvl3pPr>
      <a:lvl4pPr algn="l" rtl="0" eaLnBrk="0" fontAlgn="base" hangingPunct="0">
        <a:spcBef>
          <a:spcPct val="0"/>
        </a:spcBef>
        <a:spcAft>
          <a:spcPct val="0"/>
        </a:spcAft>
        <a:defRPr sz="3400" b="1">
          <a:solidFill>
            <a:srgbClr val="000099"/>
          </a:solidFill>
          <a:latin typeface="Garamond" pitchFamily="18" charset="0"/>
          <a:ea typeface="ＭＳ Ｐゴシック" charset="0"/>
          <a:cs typeface="Angsana New" pitchFamily="18" charset="-34"/>
        </a:defRPr>
      </a:lvl4pPr>
      <a:lvl5pPr algn="l" rtl="0" eaLnBrk="0" fontAlgn="base" hangingPunct="0">
        <a:spcBef>
          <a:spcPct val="0"/>
        </a:spcBef>
        <a:spcAft>
          <a:spcPct val="0"/>
        </a:spcAft>
        <a:defRPr sz="3400" b="1">
          <a:solidFill>
            <a:srgbClr val="000099"/>
          </a:solidFill>
          <a:latin typeface="Garamond" pitchFamily="18" charset="0"/>
          <a:ea typeface="ＭＳ Ｐゴシック" charset="0"/>
          <a:cs typeface="Angsana New" pitchFamily="18" charset="-34"/>
        </a:defRPr>
      </a:lvl5pPr>
      <a:lvl6pPr marL="457200" algn="l" rtl="0" fontAlgn="base">
        <a:spcBef>
          <a:spcPct val="0"/>
        </a:spcBef>
        <a:spcAft>
          <a:spcPct val="0"/>
        </a:spcAft>
        <a:defRPr sz="3400">
          <a:solidFill>
            <a:srgbClr val="660066"/>
          </a:solidFill>
          <a:latin typeface="Arial" pitchFamily="34" charset="0"/>
        </a:defRPr>
      </a:lvl6pPr>
      <a:lvl7pPr marL="914400" algn="l" rtl="0" fontAlgn="base">
        <a:spcBef>
          <a:spcPct val="0"/>
        </a:spcBef>
        <a:spcAft>
          <a:spcPct val="0"/>
        </a:spcAft>
        <a:defRPr sz="3400">
          <a:solidFill>
            <a:srgbClr val="660066"/>
          </a:solidFill>
          <a:latin typeface="Arial" pitchFamily="34" charset="0"/>
        </a:defRPr>
      </a:lvl7pPr>
      <a:lvl8pPr marL="1371600" algn="l" rtl="0" fontAlgn="base">
        <a:spcBef>
          <a:spcPct val="0"/>
        </a:spcBef>
        <a:spcAft>
          <a:spcPct val="0"/>
        </a:spcAft>
        <a:defRPr sz="3400">
          <a:solidFill>
            <a:srgbClr val="660066"/>
          </a:solidFill>
          <a:latin typeface="Arial" pitchFamily="34" charset="0"/>
        </a:defRPr>
      </a:lvl8pPr>
      <a:lvl9pPr marL="1828800" algn="l" rtl="0" fontAlgn="base">
        <a:spcBef>
          <a:spcPct val="0"/>
        </a:spcBef>
        <a:spcAft>
          <a:spcPct val="0"/>
        </a:spcAft>
        <a:defRPr sz="3400">
          <a:solidFill>
            <a:srgbClr val="660066"/>
          </a:solidFill>
          <a:latin typeface="Arial"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defRPr>
          <a:solidFill>
            <a:schemeClr val="tx1"/>
          </a:solidFill>
          <a:latin typeface="+mn-lt"/>
          <a:ea typeface="ＭＳ Ｐゴシック" charset="0"/>
        </a:defRPr>
      </a:lvl2pPr>
      <a:lvl3pPr marL="1143000" indent="-228600" algn="l" rtl="0" eaLnBrk="0" fontAlgn="base" hangingPunct="0">
        <a:spcBef>
          <a:spcPct val="20000"/>
        </a:spcBef>
        <a:spcAft>
          <a:spcPct val="0"/>
        </a:spcAft>
        <a:defRPr>
          <a:solidFill>
            <a:schemeClr val="tx1"/>
          </a:solidFill>
          <a:latin typeface="+mn-lt"/>
          <a:ea typeface="ＭＳ Ｐゴシック" charset="0"/>
        </a:defRPr>
      </a:lvl3pPr>
      <a:lvl4pPr marL="1600200" indent="-228600" algn="l" rtl="0" eaLnBrk="0" fontAlgn="base" hangingPunct="0">
        <a:spcBef>
          <a:spcPct val="20000"/>
        </a:spcBef>
        <a:spcAft>
          <a:spcPct val="0"/>
        </a:spcAft>
        <a:defRPr>
          <a:solidFill>
            <a:schemeClr val="tx1"/>
          </a:solidFill>
          <a:latin typeface="+mn-lt"/>
          <a:ea typeface="ＭＳ Ｐゴシック" charset="0"/>
        </a:defRPr>
      </a:lvl4pPr>
      <a:lvl5pPr marL="2057400" indent="-228600" algn="l" rtl="0" eaLnBrk="0" fontAlgn="base" hangingPunct="0">
        <a:spcBef>
          <a:spcPct val="20000"/>
        </a:spcBef>
        <a:spcAft>
          <a:spcPct val="0"/>
        </a:spcAft>
        <a:defRPr>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9218" name="Group 17">
            <a:extLst>
              <a:ext uri="{FF2B5EF4-FFF2-40B4-BE49-F238E27FC236}">
                <a16:creationId xmlns:a16="http://schemas.microsoft.com/office/drawing/2014/main" id="{22DBEA87-463D-824B-9B4F-DE927F1FB698}"/>
              </a:ext>
            </a:extLst>
          </p:cNvPr>
          <p:cNvGrpSpPr>
            <a:grpSpLocks/>
          </p:cNvGrpSpPr>
          <p:nvPr userDrawn="1"/>
        </p:nvGrpSpPr>
        <p:grpSpPr bwMode="auto">
          <a:xfrm rot="5400000">
            <a:off x="1652587" y="-869949"/>
            <a:ext cx="5838825" cy="8909050"/>
            <a:chOff x="40342" y="860612"/>
            <a:chExt cx="9049870" cy="5640405"/>
          </a:xfrm>
        </p:grpSpPr>
        <p:grpSp>
          <p:nvGrpSpPr>
            <p:cNvPr id="9225" name="Group 30">
              <a:extLst>
                <a:ext uri="{FF2B5EF4-FFF2-40B4-BE49-F238E27FC236}">
                  <a16:creationId xmlns:a16="http://schemas.microsoft.com/office/drawing/2014/main" id="{AAD63AEE-28DA-E546-A15B-3D9A36DE8B48}"/>
                </a:ext>
              </a:extLst>
            </p:cNvPr>
            <p:cNvGrpSpPr>
              <a:grpSpLocks/>
            </p:cNvGrpSpPr>
            <p:nvPr userDrawn="1"/>
          </p:nvGrpSpPr>
          <p:grpSpPr bwMode="auto">
            <a:xfrm rot="5400000">
              <a:off x="-2598886" y="3499840"/>
              <a:ext cx="5640405" cy="361950"/>
              <a:chOff x="1" y="3985004"/>
              <a:chExt cx="9143999" cy="361950"/>
            </a:xfrm>
          </p:grpSpPr>
          <p:pic>
            <p:nvPicPr>
              <p:cNvPr id="9229" name="Picture 25" descr="C:\Documents and Settings\user\My Documents\Andreea\Nicholson_ Snyder\pic\blue head1.bmp">
                <a:extLst>
                  <a:ext uri="{FF2B5EF4-FFF2-40B4-BE49-F238E27FC236}">
                    <a16:creationId xmlns:a16="http://schemas.microsoft.com/office/drawing/2014/main" id="{9F63CFCF-4807-8B4A-8A3A-FA6470D46F4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10050" y="3985004"/>
                <a:ext cx="49339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0" name="Picture 26" descr="C:\Documents and Settings\user\My Documents\Andreea\Nicholson_ Snyder\pic\blue head.JPG">
                <a:extLst>
                  <a:ext uri="{FF2B5EF4-FFF2-40B4-BE49-F238E27FC236}">
                    <a16:creationId xmlns:a16="http://schemas.microsoft.com/office/drawing/2014/main" id="{7B16A348-BBD5-564F-8AAA-93B1A3A0EDF3}"/>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rot="10800000">
                <a:off x="1" y="3985004"/>
                <a:ext cx="49339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226" name="Group 33">
              <a:extLst>
                <a:ext uri="{FF2B5EF4-FFF2-40B4-BE49-F238E27FC236}">
                  <a16:creationId xmlns:a16="http://schemas.microsoft.com/office/drawing/2014/main" id="{CA14A998-B28E-374F-BE3A-50A8BE3F3110}"/>
                </a:ext>
              </a:extLst>
            </p:cNvPr>
            <p:cNvGrpSpPr>
              <a:grpSpLocks/>
            </p:cNvGrpSpPr>
            <p:nvPr userDrawn="1"/>
          </p:nvGrpSpPr>
          <p:grpSpPr bwMode="auto">
            <a:xfrm rot="-5400000">
              <a:off x="6089034" y="3499840"/>
              <a:ext cx="5640405" cy="361950"/>
              <a:chOff x="1" y="3985004"/>
              <a:chExt cx="9143999" cy="361950"/>
            </a:xfrm>
          </p:grpSpPr>
          <p:pic>
            <p:nvPicPr>
              <p:cNvPr id="9227" name="Picture 25" descr="C:\Documents and Settings\user\My Documents\Andreea\Nicholson_ Snyder\pic\blue head1.bmp">
                <a:extLst>
                  <a:ext uri="{FF2B5EF4-FFF2-40B4-BE49-F238E27FC236}">
                    <a16:creationId xmlns:a16="http://schemas.microsoft.com/office/drawing/2014/main" id="{7BC53787-C5C4-0041-B8CF-22714EF3DC8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10050" y="3985004"/>
                <a:ext cx="49339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8" name="Picture 26" descr="C:\Documents and Settings\user\My Documents\Andreea\Nicholson_ Snyder\pic\blue head.JPG">
                <a:extLst>
                  <a:ext uri="{FF2B5EF4-FFF2-40B4-BE49-F238E27FC236}">
                    <a16:creationId xmlns:a16="http://schemas.microsoft.com/office/drawing/2014/main" id="{061E32FC-D899-C149-AAA4-274FD0A4434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rot="10800000">
                <a:off x="1" y="3985004"/>
                <a:ext cx="49339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9219" name="Picture 16">
            <a:extLst>
              <a:ext uri="{FF2B5EF4-FFF2-40B4-BE49-F238E27FC236}">
                <a16:creationId xmlns:a16="http://schemas.microsoft.com/office/drawing/2014/main" id="{BECCC776-AFC9-2444-A023-05FF4209A6A2}"/>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9144000"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6">
            <a:extLst>
              <a:ext uri="{FF2B5EF4-FFF2-40B4-BE49-F238E27FC236}">
                <a16:creationId xmlns:a16="http://schemas.microsoft.com/office/drawing/2014/main" id="{6475E676-F0C4-D54F-B1CA-0957023C8F9D}"/>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6492875"/>
            <a:ext cx="9144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3">
            <a:extLst>
              <a:ext uri="{FF2B5EF4-FFF2-40B4-BE49-F238E27FC236}">
                <a16:creationId xmlns:a16="http://schemas.microsoft.com/office/drawing/2014/main" id="{5587F648-C1AB-CE49-9BE4-064BDCF243EA}"/>
              </a:ext>
            </a:extLst>
          </p:cNvPr>
          <p:cNvSpPr>
            <a:spLocks noGrp="1" noChangeArrowheads="1"/>
          </p:cNvSpPr>
          <p:nvPr>
            <p:ph type="body" idx="1"/>
          </p:nvPr>
        </p:nvSpPr>
        <p:spPr bwMode="auto">
          <a:xfrm>
            <a:off x="2690813" y="2187575"/>
            <a:ext cx="365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Text</a:t>
            </a:r>
          </a:p>
        </p:txBody>
      </p:sp>
      <p:sp>
        <p:nvSpPr>
          <p:cNvPr id="185357" name="Rectangle 13">
            <a:extLst>
              <a:ext uri="{FF2B5EF4-FFF2-40B4-BE49-F238E27FC236}">
                <a16:creationId xmlns:a16="http://schemas.microsoft.com/office/drawing/2014/main" id="{63078878-D556-CD4B-B5D4-16A2CEF27198}"/>
              </a:ext>
            </a:extLst>
          </p:cNvPr>
          <p:cNvSpPr>
            <a:spLocks noGrp="1" noChangeArrowheads="1"/>
          </p:cNvSpPr>
          <p:nvPr>
            <p:ph type="sldNum" sz="quarter" idx="4"/>
          </p:nvPr>
        </p:nvSpPr>
        <p:spPr bwMode="auto">
          <a:xfrm>
            <a:off x="8594725" y="6478588"/>
            <a:ext cx="549275" cy="3794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cs typeface="Arial" panose="020B0604020202020204" pitchFamily="34" charset="0"/>
              </a:defRPr>
            </a:lvl1pPr>
          </a:lstStyle>
          <a:p>
            <a:pPr>
              <a:defRPr/>
            </a:pPr>
            <a:fld id="{6C7EB773-9B8B-8F49-B5CC-C64E74CD2651}" type="slidenum">
              <a:rPr lang="en-US" altLang="en-US"/>
              <a:pPr>
                <a:defRPr/>
              </a:pPr>
              <a:t>‹#›</a:t>
            </a:fld>
            <a:endParaRPr lang="en-US" altLang="en-US"/>
          </a:p>
        </p:txBody>
      </p:sp>
      <p:sp>
        <p:nvSpPr>
          <p:cNvPr id="5" name="Footer Placeholder 4">
            <a:extLst>
              <a:ext uri="{FF2B5EF4-FFF2-40B4-BE49-F238E27FC236}">
                <a16:creationId xmlns:a16="http://schemas.microsoft.com/office/drawing/2014/main" id="{9F4F77ED-5814-4B4D-B0A0-B092E2D29A64}"/>
              </a:ext>
            </a:extLst>
          </p:cNvPr>
          <p:cNvSpPr>
            <a:spLocks noGrp="1"/>
          </p:cNvSpPr>
          <p:nvPr>
            <p:ph type="ftr" sz="quarter" idx="3"/>
          </p:nvPr>
        </p:nvSpPr>
        <p:spPr>
          <a:xfrm>
            <a:off x="0" y="6492875"/>
            <a:ext cx="8542338" cy="365125"/>
          </a:xfrm>
          <a:prstGeom prst="rect">
            <a:avLst/>
          </a:prstGeom>
        </p:spPr>
        <p:txBody>
          <a:bodyPr vert="horz" wrap="square" lIns="91440" tIns="45720" rIns="91440" bIns="45720" numCol="1" anchor="ctr" anchorCtr="0" compatLnSpc="1">
            <a:prstTxWarp prst="textNoShape">
              <a:avLst/>
            </a:prstTxWarp>
          </a:bodyPr>
          <a:lstStyle>
            <a:lvl1pPr eaLnBrk="1" hangingPunct="1">
              <a:spcBef>
                <a:spcPct val="20000"/>
              </a:spcBef>
              <a:defRPr sz="1100">
                <a:cs typeface="Arial" panose="020B0604020202020204" pitchFamily="34" charset="0"/>
              </a:defRPr>
            </a:lvl1pPr>
          </a:lstStyle>
          <a:p>
            <a:pPr>
              <a:defRPr/>
            </a:pPr>
            <a:r>
              <a:rPr lang="en-US" altLang="en-US"/>
              <a:t>© 2012 Cengage Learning. All Rights Reserved. May not be copied, scanned, or duplicated, in whole or in part, except for use as permitted in a license distributed with a certain product or service or otherwise on a password-protected website for classroom use.</a:t>
            </a:r>
          </a:p>
        </p:txBody>
      </p:sp>
      <p:pic>
        <p:nvPicPr>
          <p:cNvPr id="9224" name="Picture 3">
            <a:extLst>
              <a:ext uri="{FF2B5EF4-FFF2-40B4-BE49-F238E27FC236}">
                <a16:creationId xmlns:a16="http://schemas.microsoft.com/office/drawing/2014/main" id="{B01A93BA-B069-D64B-A174-2ED23589D6A1}"/>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825500" y="0"/>
            <a:ext cx="9810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271" r:id="rId1"/>
  </p:sldLayoutIdLst>
  <p:hf hdr="0" dt="0"/>
  <p:txStyles>
    <p:titleStyle>
      <a:lvl1pPr algn="l" rtl="0" eaLnBrk="0" fontAlgn="base" hangingPunct="0">
        <a:spcBef>
          <a:spcPct val="0"/>
        </a:spcBef>
        <a:spcAft>
          <a:spcPct val="0"/>
        </a:spcAft>
        <a:defRPr sz="3400" b="1">
          <a:solidFill>
            <a:srgbClr val="000099"/>
          </a:solidFill>
          <a:latin typeface="Garamond" pitchFamily="18" charset="0"/>
          <a:ea typeface="ＭＳ Ｐゴシック" charset="0"/>
          <a:cs typeface="Angsana New" pitchFamily="18" charset="-34"/>
        </a:defRPr>
      </a:lvl1pPr>
      <a:lvl2pPr algn="l" rtl="0" eaLnBrk="0" fontAlgn="base" hangingPunct="0">
        <a:spcBef>
          <a:spcPct val="0"/>
        </a:spcBef>
        <a:spcAft>
          <a:spcPct val="0"/>
        </a:spcAft>
        <a:defRPr sz="3400" b="1">
          <a:solidFill>
            <a:srgbClr val="000099"/>
          </a:solidFill>
          <a:latin typeface="Garamond" pitchFamily="18" charset="0"/>
          <a:ea typeface="ＭＳ Ｐゴシック" charset="0"/>
          <a:cs typeface="Angsana New" pitchFamily="18" charset="-34"/>
        </a:defRPr>
      </a:lvl2pPr>
      <a:lvl3pPr algn="l" rtl="0" eaLnBrk="0" fontAlgn="base" hangingPunct="0">
        <a:spcBef>
          <a:spcPct val="0"/>
        </a:spcBef>
        <a:spcAft>
          <a:spcPct val="0"/>
        </a:spcAft>
        <a:defRPr sz="3400" b="1">
          <a:solidFill>
            <a:srgbClr val="000099"/>
          </a:solidFill>
          <a:latin typeface="Garamond" pitchFamily="18" charset="0"/>
          <a:ea typeface="ＭＳ Ｐゴシック" charset="0"/>
          <a:cs typeface="Angsana New" pitchFamily="18" charset="-34"/>
        </a:defRPr>
      </a:lvl3pPr>
      <a:lvl4pPr algn="l" rtl="0" eaLnBrk="0" fontAlgn="base" hangingPunct="0">
        <a:spcBef>
          <a:spcPct val="0"/>
        </a:spcBef>
        <a:spcAft>
          <a:spcPct val="0"/>
        </a:spcAft>
        <a:defRPr sz="3400" b="1">
          <a:solidFill>
            <a:srgbClr val="000099"/>
          </a:solidFill>
          <a:latin typeface="Garamond" pitchFamily="18" charset="0"/>
          <a:ea typeface="ＭＳ Ｐゴシック" charset="0"/>
          <a:cs typeface="Angsana New" pitchFamily="18" charset="-34"/>
        </a:defRPr>
      </a:lvl4pPr>
      <a:lvl5pPr algn="l" rtl="0" eaLnBrk="0" fontAlgn="base" hangingPunct="0">
        <a:spcBef>
          <a:spcPct val="0"/>
        </a:spcBef>
        <a:spcAft>
          <a:spcPct val="0"/>
        </a:spcAft>
        <a:defRPr sz="3400" b="1">
          <a:solidFill>
            <a:srgbClr val="000099"/>
          </a:solidFill>
          <a:latin typeface="Garamond" pitchFamily="18" charset="0"/>
          <a:ea typeface="ＭＳ Ｐゴシック" charset="0"/>
          <a:cs typeface="Angsana New" pitchFamily="18" charset="-34"/>
        </a:defRPr>
      </a:lvl5pPr>
      <a:lvl6pPr marL="457200" algn="l" rtl="0" fontAlgn="base">
        <a:spcBef>
          <a:spcPct val="0"/>
        </a:spcBef>
        <a:spcAft>
          <a:spcPct val="0"/>
        </a:spcAft>
        <a:defRPr sz="3400">
          <a:solidFill>
            <a:srgbClr val="660066"/>
          </a:solidFill>
          <a:latin typeface="Arial" pitchFamily="34" charset="0"/>
        </a:defRPr>
      </a:lvl6pPr>
      <a:lvl7pPr marL="914400" algn="l" rtl="0" fontAlgn="base">
        <a:spcBef>
          <a:spcPct val="0"/>
        </a:spcBef>
        <a:spcAft>
          <a:spcPct val="0"/>
        </a:spcAft>
        <a:defRPr sz="3400">
          <a:solidFill>
            <a:srgbClr val="660066"/>
          </a:solidFill>
          <a:latin typeface="Arial" pitchFamily="34" charset="0"/>
        </a:defRPr>
      </a:lvl7pPr>
      <a:lvl8pPr marL="1371600" algn="l" rtl="0" fontAlgn="base">
        <a:spcBef>
          <a:spcPct val="0"/>
        </a:spcBef>
        <a:spcAft>
          <a:spcPct val="0"/>
        </a:spcAft>
        <a:defRPr sz="3400">
          <a:solidFill>
            <a:srgbClr val="660066"/>
          </a:solidFill>
          <a:latin typeface="Arial" pitchFamily="34" charset="0"/>
        </a:defRPr>
      </a:lvl8pPr>
      <a:lvl9pPr marL="1828800" algn="l" rtl="0" fontAlgn="base">
        <a:spcBef>
          <a:spcPct val="0"/>
        </a:spcBef>
        <a:spcAft>
          <a:spcPct val="0"/>
        </a:spcAft>
        <a:defRPr sz="3400">
          <a:solidFill>
            <a:srgbClr val="660066"/>
          </a:solidFill>
          <a:latin typeface="Arial"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defRPr>
          <a:solidFill>
            <a:schemeClr val="tx1"/>
          </a:solidFill>
          <a:latin typeface="+mn-lt"/>
          <a:ea typeface="ＭＳ Ｐゴシック" charset="0"/>
        </a:defRPr>
      </a:lvl2pPr>
      <a:lvl3pPr marL="1143000" indent="-228600" algn="l" rtl="0" eaLnBrk="0" fontAlgn="base" hangingPunct="0">
        <a:spcBef>
          <a:spcPct val="20000"/>
        </a:spcBef>
        <a:spcAft>
          <a:spcPct val="0"/>
        </a:spcAft>
        <a:defRPr>
          <a:solidFill>
            <a:schemeClr val="tx1"/>
          </a:solidFill>
          <a:latin typeface="+mn-lt"/>
          <a:ea typeface="ＭＳ Ｐゴシック" charset="0"/>
        </a:defRPr>
      </a:lvl3pPr>
      <a:lvl4pPr marL="1600200" indent="-228600" algn="l" rtl="0" eaLnBrk="0" fontAlgn="base" hangingPunct="0">
        <a:spcBef>
          <a:spcPct val="20000"/>
        </a:spcBef>
        <a:spcAft>
          <a:spcPct val="0"/>
        </a:spcAft>
        <a:defRPr>
          <a:solidFill>
            <a:schemeClr val="tx1"/>
          </a:solidFill>
          <a:latin typeface="+mn-lt"/>
          <a:ea typeface="ＭＳ Ｐゴシック" charset="0"/>
        </a:defRPr>
      </a:lvl4pPr>
      <a:lvl5pPr marL="2057400" indent="-228600" algn="l" rtl="0" eaLnBrk="0" fontAlgn="base" hangingPunct="0">
        <a:spcBef>
          <a:spcPct val="20000"/>
        </a:spcBef>
        <a:spcAft>
          <a:spcPct val="0"/>
        </a:spcAft>
        <a:defRPr>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1266" name="Group 12">
            <a:extLst>
              <a:ext uri="{FF2B5EF4-FFF2-40B4-BE49-F238E27FC236}">
                <a16:creationId xmlns:a16="http://schemas.microsoft.com/office/drawing/2014/main" id="{4E8D7303-2656-5B4E-896C-4C6860735383}"/>
              </a:ext>
            </a:extLst>
          </p:cNvPr>
          <p:cNvGrpSpPr>
            <a:grpSpLocks/>
          </p:cNvGrpSpPr>
          <p:nvPr userDrawn="1"/>
        </p:nvGrpSpPr>
        <p:grpSpPr bwMode="auto">
          <a:xfrm>
            <a:off x="0" y="0"/>
            <a:ext cx="9144000" cy="6810375"/>
            <a:chOff x="0" y="0"/>
            <a:chExt cx="9144000" cy="6810500"/>
          </a:xfrm>
        </p:grpSpPr>
        <p:pic>
          <p:nvPicPr>
            <p:cNvPr id="11272" name="Picture 11">
              <a:extLst>
                <a:ext uri="{FF2B5EF4-FFF2-40B4-BE49-F238E27FC236}">
                  <a16:creationId xmlns:a16="http://schemas.microsoft.com/office/drawing/2014/main" id="{F8CE8C01-DE41-924D-94CF-26B78D2B3D4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00175"/>
              <a:ext cx="180975" cy="641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11">
              <a:extLst>
                <a:ext uri="{FF2B5EF4-FFF2-40B4-BE49-F238E27FC236}">
                  <a16:creationId xmlns:a16="http://schemas.microsoft.com/office/drawing/2014/main" id="{83ED2128-7C27-9D4D-A4F5-EBF2B8641D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0800000">
              <a:off x="8963025" y="400174"/>
              <a:ext cx="180975" cy="641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16">
              <a:extLst>
                <a:ext uri="{FF2B5EF4-FFF2-40B4-BE49-F238E27FC236}">
                  <a16:creationId xmlns:a16="http://schemas.microsoft.com/office/drawing/2014/main" id="{F56888A4-D60D-2045-B905-EB23CE64259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267" name="Picture 6">
            <a:extLst>
              <a:ext uri="{FF2B5EF4-FFF2-40B4-BE49-F238E27FC236}">
                <a16:creationId xmlns:a16="http://schemas.microsoft.com/office/drawing/2014/main" id="{7AC957F9-D4A3-A04A-A3D8-96416FE426F2}"/>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6492875"/>
            <a:ext cx="9144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357" name="Rectangle 13">
            <a:extLst>
              <a:ext uri="{FF2B5EF4-FFF2-40B4-BE49-F238E27FC236}">
                <a16:creationId xmlns:a16="http://schemas.microsoft.com/office/drawing/2014/main" id="{60A56F7B-F491-7B4D-B0CC-265489A25065}"/>
              </a:ext>
            </a:extLst>
          </p:cNvPr>
          <p:cNvSpPr>
            <a:spLocks noGrp="1" noChangeArrowheads="1"/>
          </p:cNvSpPr>
          <p:nvPr>
            <p:ph type="sldNum" sz="quarter" idx="4"/>
          </p:nvPr>
        </p:nvSpPr>
        <p:spPr bwMode="auto">
          <a:xfrm>
            <a:off x="8594725" y="6478588"/>
            <a:ext cx="549275" cy="3794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cs typeface="Arial" panose="020B0604020202020204" pitchFamily="34" charset="0"/>
              </a:defRPr>
            </a:lvl1pPr>
          </a:lstStyle>
          <a:p>
            <a:pPr>
              <a:defRPr/>
            </a:pPr>
            <a:fld id="{7132EEA7-7A74-A641-A579-437B8C8225BF}" type="slidenum">
              <a:rPr lang="en-US" altLang="en-US"/>
              <a:pPr>
                <a:defRPr/>
              </a:pPr>
              <a:t>‹#›</a:t>
            </a:fld>
            <a:endParaRPr lang="en-US" altLang="en-US"/>
          </a:p>
        </p:txBody>
      </p:sp>
      <p:sp>
        <p:nvSpPr>
          <p:cNvPr id="5" name="Footer Placeholder 4">
            <a:extLst>
              <a:ext uri="{FF2B5EF4-FFF2-40B4-BE49-F238E27FC236}">
                <a16:creationId xmlns:a16="http://schemas.microsoft.com/office/drawing/2014/main" id="{484BE432-2802-2942-943A-05D4123DEA76}"/>
              </a:ext>
            </a:extLst>
          </p:cNvPr>
          <p:cNvSpPr>
            <a:spLocks noGrp="1"/>
          </p:cNvSpPr>
          <p:nvPr>
            <p:ph type="ftr" sz="quarter" idx="3"/>
          </p:nvPr>
        </p:nvSpPr>
        <p:spPr>
          <a:xfrm>
            <a:off x="0" y="6492875"/>
            <a:ext cx="8542338" cy="365125"/>
          </a:xfrm>
          <a:prstGeom prst="rect">
            <a:avLst/>
          </a:prstGeom>
        </p:spPr>
        <p:txBody>
          <a:bodyPr vert="horz" wrap="square" lIns="91440" tIns="45720" rIns="91440" bIns="45720" numCol="1" anchor="ctr" anchorCtr="0" compatLnSpc="1">
            <a:prstTxWarp prst="textNoShape">
              <a:avLst/>
            </a:prstTxWarp>
          </a:bodyPr>
          <a:lstStyle>
            <a:lvl1pPr eaLnBrk="1" hangingPunct="1">
              <a:spcBef>
                <a:spcPct val="20000"/>
              </a:spcBef>
              <a:defRPr sz="1100">
                <a:cs typeface="Arial" panose="020B0604020202020204" pitchFamily="34" charset="0"/>
              </a:defRPr>
            </a:lvl1pPr>
          </a:lstStyle>
          <a:p>
            <a:pPr>
              <a:defRPr/>
            </a:pPr>
            <a:r>
              <a:rPr lang="en-US" altLang="en-US"/>
              <a:t>© 2012 Cengage Learning. All Rights Reserved. May not be copied, scanned, or duplicated, in whole or in part, except for use as permitted in a license distributed with a certain product or service or otherwise on a password-protected website for classroom use.</a:t>
            </a:r>
          </a:p>
        </p:txBody>
      </p:sp>
      <p:pic>
        <p:nvPicPr>
          <p:cNvPr id="11270" name="Picture 2">
            <a:extLst>
              <a:ext uri="{FF2B5EF4-FFF2-40B4-BE49-F238E27FC236}">
                <a16:creationId xmlns:a16="http://schemas.microsoft.com/office/drawing/2014/main" id="{0BA3A98E-1CD0-1F42-AF75-7C5E957FBADA}"/>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0"/>
            <a:ext cx="19716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9">
            <a:extLst>
              <a:ext uri="{FF2B5EF4-FFF2-40B4-BE49-F238E27FC236}">
                <a16:creationId xmlns:a16="http://schemas.microsoft.com/office/drawing/2014/main" id="{F9BCBCC6-B5AD-674B-95BF-47619FC66787}"/>
              </a:ext>
            </a:extLst>
          </p:cNvPr>
          <p:cNvSpPr>
            <a:spLocks noGrp="1"/>
          </p:cNvSpPr>
          <p:nvPr>
            <p:ph type="body" idx="1"/>
          </p:nvPr>
        </p:nvSpPr>
        <p:spPr bwMode="auto">
          <a:xfrm>
            <a:off x="225425" y="487363"/>
            <a:ext cx="8693150" cy="593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5272"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wipe(left)">
                                      <p:cBhvr>
                                        <p:cTn id="11" dur="500"/>
                                        <p:tgtEl>
                                          <p:spTgt spid="1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wipe(left)">
                                      <p:cBhvr>
                                        <p:cTn id="15" dur="500"/>
                                        <p:tgtEl>
                                          <p:spTgt spid="1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wipe(left)">
                                      <p:cBhvr>
                                        <p:cTn id="19" dur="500"/>
                                        <p:tgtEl>
                                          <p:spTgt spid="1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wipe(left)">
                                      <p:cBhvr>
                                        <p:cTn id="23"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txStyles>
    <p:titleStyle>
      <a:lvl1pPr algn="l" rtl="0" eaLnBrk="0" fontAlgn="base" hangingPunct="0">
        <a:spcBef>
          <a:spcPct val="0"/>
        </a:spcBef>
        <a:spcAft>
          <a:spcPct val="0"/>
        </a:spcAft>
        <a:defRPr sz="3400" b="1">
          <a:solidFill>
            <a:srgbClr val="000099"/>
          </a:solidFill>
          <a:latin typeface="Garamond" pitchFamily="18" charset="0"/>
          <a:ea typeface="ＭＳ Ｐゴシック" charset="0"/>
          <a:cs typeface="Angsana New" pitchFamily="18" charset="-34"/>
        </a:defRPr>
      </a:lvl1pPr>
      <a:lvl2pPr algn="l" rtl="0" eaLnBrk="0" fontAlgn="base" hangingPunct="0">
        <a:spcBef>
          <a:spcPct val="0"/>
        </a:spcBef>
        <a:spcAft>
          <a:spcPct val="0"/>
        </a:spcAft>
        <a:defRPr sz="3400" b="1">
          <a:solidFill>
            <a:srgbClr val="000099"/>
          </a:solidFill>
          <a:latin typeface="Garamond" pitchFamily="18" charset="0"/>
          <a:ea typeface="ＭＳ Ｐゴシック" charset="0"/>
          <a:cs typeface="Angsana New" pitchFamily="18" charset="-34"/>
        </a:defRPr>
      </a:lvl2pPr>
      <a:lvl3pPr algn="l" rtl="0" eaLnBrk="0" fontAlgn="base" hangingPunct="0">
        <a:spcBef>
          <a:spcPct val="0"/>
        </a:spcBef>
        <a:spcAft>
          <a:spcPct val="0"/>
        </a:spcAft>
        <a:defRPr sz="3400" b="1">
          <a:solidFill>
            <a:srgbClr val="000099"/>
          </a:solidFill>
          <a:latin typeface="Garamond" pitchFamily="18" charset="0"/>
          <a:ea typeface="ＭＳ Ｐゴシック" charset="0"/>
          <a:cs typeface="Angsana New" pitchFamily="18" charset="-34"/>
        </a:defRPr>
      </a:lvl3pPr>
      <a:lvl4pPr algn="l" rtl="0" eaLnBrk="0" fontAlgn="base" hangingPunct="0">
        <a:spcBef>
          <a:spcPct val="0"/>
        </a:spcBef>
        <a:spcAft>
          <a:spcPct val="0"/>
        </a:spcAft>
        <a:defRPr sz="3400" b="1">
          <a:solidFill>
            <a:srgbClr val="000099"/>
          </a:solidFill>
          <a:latin typeface="Garamond" pitchFamily="18" charset="0"/>
          <a:ea typeface="ＭＳ Ｐゴシック" charset="0"/>
          <a:cs typeface="Angsana New" pitchFamily="18" charset="-34"/>
        </a:defRPr>
      </a:lvl4pPr>
      <a:lvl5pPr algn="l" rtl="0" eaLnBrk="0" fontAlgn="base" hangingPunct="0">
        <a:spcBef>
          <a:spcPct val="0"/>
        </a:spcBef>
        <a:spcAft>
          <a:spcPct val="0"/>
        </a:spcAft>
        <a:defRPr sz="3400" b="1">
          <a:solidFill>
            <a:srgbClr val="000099"/>
          </a:solidFill>
          <a:latin typeface="Garamond" pitchFamily="18" charset="0"/>
          <a:ea typeface="ＭＳ Ｐゴシック" charset="0"/>
          <a:cs typeface="Angsana New" pitchFamily="18" charset="-34"/>
        </a:defRPr>
      </a:lvl5pPr>
      <a:lvl6pPr marL="457200" algn="l" rtl="0" fontAlgn="base">
        <a:spcBef>
          <a:spcPct val="0"/>
        </a:spcBef>
        <a:spcAft>
          <a:spcPct val="0"/>
        </a:spcAft>
        <a:defRPr sz="3400">
          <a:solidFill>
            <a:srgbClr val="660066"/>
          </a:solidFill>
          <a:latin typeface="Arial" pitchFamily="34" charset="0"/>
        </a:defRPr>
      </a:lvl6pPr>
      <a:lvl7pPr marL="914400" algn="l" rtl="0" fontAlgn="base">
        <a:spcBef>
          <a:spcPct val="0"/>
        </a:spcBef>
        <a:spcAft>
          <a:spcPct val="0"/>
        </a:spcAft>
        <a:defRPr sz="3400">
          <a:solidFill>
            <a:srgbClr val="660066"/>
          </a:solidFill>
          <a:latin typeface="Arial" pitchFamily="34" charset="0"/>
        </a:defRPr>
      </a:lvl7pPr>
      <a:lvl8pPr marL="1371600" algn="l" rtl="0" fontAlgn="base">
        <a:spcBef>
          <a:spcPct val="0"/>
        </a:spcBef>
        <a:spcAft>
          <a:spcPct val="0"/>
        </a:spcAft>
        <a:defRPr sz="3400">
          <a:solidFill>
            <a:srgbClr val="660066"/>
          </a:solidFill>
          <a:latin typeface="Arial" pitchFamily="34" charset="0"/>
        </a:defRPr>
      </a:lvl8pPr>
      <a:lvl9pPr marL="1828800" algn="l" rtl="0" fontAlgn="base">
        <a:spcBef>
          <a:spcPct val="0"/>
        </a:spcBef>
        <a:spcAft>
          <a:spcPct val="0"/>
        </a:spcAft>
        <a:defRPr sz="3400">
          <a:solidFill>
            <a:srgbClr val="660066"/>
          </a:solidFill>
          <a:latin typeface="Arial"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rgbClr val="000099"/>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ＭＳ Ｐゴシック" charset="0"/>
        </a:defRPr>
      </a:lvl3pPr>
      <a:lvl4pPr marL="1600200" indent="-22860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ＭＳ Ｐゴシック" charset="0"/>
        </a:defRPr>
      </a:lvl4pPr>
      <a:lvl5pPr marL="2057400" indent="-22860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314" name="Picture 4">
            <a:extLst>
              <a:ext uri="{FF2B5EF4-FFF2-40B4-BE49-F238E27FC236}">
                <a16:creationId xmlns:a16="http://schemas.microsoft.com/office/drawing/2014/main" id="{5DF3F7E1-ED1B-2941-9B79-78F50085D61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73263" y="0"/>
            <a:ext cx="7170737"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6">
            <a:extLst>
              <a:ext uri="{FF2B5EF4-FFF2-40B4-BE49-F238E27FC236}">
                <a16:creationId xmlns:a16="http://schemas.microsoft.com/office/drawing/2014/main" id="{894875F7-98F2-5C47-97BD-2DB1CC68CF5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492875"/>
            <a:ext cx="9144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3">
            <a:extLst>
              <a:ext uri="{FF2B5EF4-FFF2-40B4-BE49-F238E27FC236}">
                <a16:creationId xmlns:a16="http://schemas.microsoft.com/office/drawing/2014/main" id="{63262AE4-5D0C-5843-AA8D-8AD9633432FD}"/>
              </a:ext>
            </a:extLst>
          </p:cNvPr>
          <p:cNvSpPr>
            <a:spLocks noGrp="1" noChangeAspect="1" noChangeArrowheads="1"/>
          </p:cNvSpPr>
          <p:nvPr>
            <p:ph type="title"/>
          </p:nvPr>
        </p:nvSpPr>
        <p:spPr bwMode="auto">
          <a:xfrm>
            <a:off x="1989138" y="77788"/>
            <a:ext cx="6992937"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a:t>Name – text–</a:t>
            </a:r>
          </a:p>
        </p:txBody>
      </p:sp>
      <p:sp>
        <p:nvSpPr>
          <p:cNvPr id="5" name="Footer Placeholder 4">
            <a:extLst>
              <a:ext uri="{FF2B5EF4-FFF2-40B4-BE49-F238E27FC236}">
                <a16:creationId xmlns:a16="http://schemas.microsoft.com/office/drawing/2014/main" id="{4ED3C1E1-700A-3E4C-A983-8ABA6309229B}"/>
              </a:ext>
            </a:extLst>
          </p:cNvPr>
          <p:cNvSpPr>
            <a:spLocks noGrp="1"/>
          </p:cNvSpPr>
          <p:nvPr>
            <p:ph type="ftr" sz="quarter" idx="3"/>
          </p:nvPr>
        </p:nvSpPr>
        <p:spPr>
          <a:xfrm>
            <a:off x="0" y="6492875"/>
            <a:ext cx="8529638" cy="365125"/>
          </a:xfrm>
          <a:prstGeom prst="rect">
            <a:avLst/>
          </a:prstGeom>
        </p:spPr>
        <p:txBody>
          <a:bodyPr vert="horz" wrap="square" lIns="91440" tIns="45720" rIns="91440" bIns="45720" numCol="1" anchor="ctr" anchorCtr="0" compatLnSpc="1">
            <a:prstTxWarp prst="textNoShape">
              <a:avLst/>
            </a:prstTxWarp>
          </a:bodyPr>
          <a:lstStyle>
            <a:lvl1pPr eaLnBrk="1" hangingPunct="1">
              <a:spcBef>
                <a:spcPct val="20000"/>
              </a:spcBef>
              <a:defRPr sz="1100">
                <a:cs typeface="Arial" panose="020B0604020202020204" pitchFamily="34" charset="0"/>
              </a:defRPr>
            </a:lvl1pPr>
          </a:lstStyle>
          <a:p>
            <a:pPr>
              <a:defRPr/>
            </a:pPr>
            <a:r>
              <a:rPr lang="en-US" altLang="en-US"/>
              <a:t>© 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37898" name="Rectangle 10">
            <a:extLst>
              <a:ext uri="{FF2B5EF4-FFF2-40B4-BE49-F238E27FC236}">
                <a16:creationId xmlns:a16="http://schemas.microsoft.com/office/drawing/2014/main" id="{F8AD7BA4-676B-B548-B92E-40CAE8479B2E}"/>
              </a:ext>
            </a:extLst>
          </p:cNvPr>
          <p:cNvSpPr>
            <a:spLocks noGrp="1" noChangeArrowheads="1"/>
          </p:cNvSpPr>
          <p:nvPr>
            <p:ph type="sldNum" sz="quarter" idx="4"/>
          </p:nvPr>
        </p:nvSpPr>
        <p:spPr bwMode="auto">
          <a:xfrm>
            <a:off x="8594725" y="6478588"/>
            <a:ext cx="549275" cy="3794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cs typeface="Arial" panose="020B0604020202020204" pitchFamily="34" charset="0"/>
              </a:defRPr>
            </a:lvl1pPr>
          </a:lstStyle>
          <a:p>
            <a:pPr>
              <a:defRPr/>
            </a:pPr>
            <a:fld id="{3105DDCA-066F-FD4B-8899-A31842F768D5}" type="slidenum">
              <a:rPr lang="en-US" altLang="en-US"/>
              <a:pPr>
                <a:defRPr/>
              </a:pPr>
              <a:t>‹#›</a:t>
            </a:fld>
            <a:endParaRPr lang="en-US" altLang="en-US"/>
          </a:p>
        </p:txBody>
      </p:sp>
      <p:sp>
        <p:nvSpPr>
          <p:cNvPr id="2" name="Rectangle 8">
            <a:extLst>
              <a:ext uri="{FF2B5EF4-FFF2-40B4-BE49-F238E27FC236}">
                <a16:creationId xmlns:a16="http://schemas.microsoft.com/office/drawing/2014/main" id="{3F352F89-969E-704D-86F8-24889450C646}"/>
              </a:ext>
            </a:extLst>
          </p:cNvPr>
          <p:cNvSpPr>
            <a:spLocks noGrp="1" noChangeArrowheads="1"/>
          </p:cNvSpPr>
          <p:nvPr>
            <p:ph type="body" idx="1"/>
          </p:nvPr>
        </p:nvSpPr>
        <p:spPr bwMode="auto">
          <a:xfrm>
            <a:off x="277813" y="812800"/>
            <a:ext cx="8588375" cy="563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3320" name="Picture 2">
            <a:extLst>
              <a:ext uri="{FF2B5EF4-FFF2-40B4-BE49-F238E27FC236}">
                <a16:creationId xmlns:a16="http://schemas.microsoft.com/office/drawing/2014/main" id="{55E09F57-4A62-334A-BF29-876303C00CA2}"/>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200025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3">
            <a:extLst>
              <a:ext uri="{FF2B5EF4-FFF2-40B4-BE49-F238E27FC236}">
                <a16:creationId xmlns:a16="http://schemas.microsoft.com/office/drawing/2014/main" id="{7BB83DE6-E3A0-9246-A935-6F21F5118252}"/>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735013"/>
            <a:ext cx="9144000"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273"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left)">
                                      <p:cBhvr>
                                        <p:cTn id="2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Lst>
      </p:bldP>
    </p:bldLst>
  </p:timing>
  <p:hf hdr="0" dt="0"/>
  <p:txStyles>
    <p:titleStyle>
      <a:lvl1pPr algn="ctr" rtl="0" eaLnBrk="0" fontAlgn="base" hangingPunct="0">
        <a:spcBef>
          <a:spcPct val="0"/>
        </a:spcBef>
        <a:spcAft>
          <a:spcPct val="0"/>
        </a:spcAft>
        <a:defRPr sz="36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3600">
          <a:solidFill>
            <a:schemeClr val="tx1"/>
          </a:solidFill>
          <a:latin typeface="Arial" pitchFamily="34" charset="0"/>
          <a:ea typeface="ＭＳ Ｐゴシック" charset="0"/>
          <a:cs typeface="ＭＳ Ｐゴシック" charset="0"/>
        </a:defRPr>
      </a:lvl2pPr>
      <a:lvl3pPr algn="ctr" rtl="0" eaLnBrk="0" fontAlgn="base" hangingPunct="0">
        <a:spcBef>
          <a:spcPct val="0"/>
        </a:spcBef>
        <a:spcAft>
          <a:spcPct val="0"/>
        </a:spcAft>
        <a:defRPr sz="3600">
          <a:solidFill>
            <a:schemeClr val="tx1"/>
          </a:solidFill>
          <a:latin typeface="Arial" pitchFamily="34" charset="0"/>
          <a:ea typeface="ＭＳ Ｐゴシック" charset="0"/>
          <a:cs typeface="ＭＳ Ｐゴシック" charset="0"/>
        </a:defRPr>
      </a:lvl3pPr>
      <a:lvl4pPr algn="ctr" rtl="0" eaLnBrk="0" fontAlgn="base" hangingPunct="0">
        <a:spcBef>
          <a:spcPct val="0"/>
        </a:spcBef>
        <a:spcAft>
          <a:spcPct val="0"/>
        </a:spcAft>
        <a:defRPr sz="3600">
          <a:solidFill>
            <a:schemeClr val="tx1"/>
          </a:solidFill>
          <a:latin typeface="Arial" pitchFamily="34" charset="0"/>
          <a:ea typeface="ＭＳ Ｐゴシック" charset="0"/>
          <a:cs typeface="ＭＳ Ｐゴシック" charset="0"/>
        </a:defRPr>
      </a:lvl4pPr>
      <a:lvl5pPr algn="ctr" rtl="0" eaLnBrk="0" fontAlgn="base" hangingPunct="0">
        <a:spcBef>
          <a:spcPct val="0"/>
        </a:spcBef>
        <a:spcAft>
          <a:spcPct val="0"/>
        </a:spcAft>
        <a:defRPr sz="3600">
          <a:solidFill>
            <a:schemeClr val="tx1"/>
          </a:solidFill>
          <a:latin typeface="Arial" pitchFamily="34" charset="0"/>
          <a:ea typeface="ＭＳ Ｐゴシック" charset="0"/>
          <a:cs typeface="ＭＳ Ｐゴシック"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0099"/>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ＭＳ Ｐゴシック" charset="0"/>
        </a:defRPr>
      </a:lvl2pPr>
      <a:lvl3pPr marL="1143000" indent="-228600" algn="l" rtl="0" eaLnBrk="0" fontAlgn="base" hangingPunct="0">
        <a:spcBef>
          <a:spcPct val="20000"/>
        </a:spcBef>
        <a:spcAft>
          <a:spcPct val="0"/>
        </a:spcAft>
        <a:buSzPct val="90000"/>
        <a:buChar char="•"/>
        <a:defRPr sz="28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4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file:////var/folders/gc/kjsbgf6x55n4cbsn7f_ddsy80000gn/T/com.microsoft.Powerpoint/converted_emf.emf"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3.xml"/><Relationship Id="rId1" Type="http://schemas.openxmlformats.org/officeDocument/2006/relationships/vmlDrawing" Target="../drawings/vmlDrawing3.vml"/><Relationship Id="rId4" Type="http://schemas.openxmlformats.org/officeDocument/2006/relationships/image" Target="../media/image21.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3.xml"/><Relationship Id="rId1" Type="http://schemas.openxmlformats.org/officeDocument/2006/relationships/vmlDrawing" Target="../drawings/vmlDrawing4.vml"/><Relationship Id="rId4" Type="http://schemas.openxmlformats.org/officeDocument/2006/relationships/image" Target="../media/image22.e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vmlDrawing" Target="../drawings/vmlDrawing5.vml"/><Relationship Id="rId6" Type="http://schemas.openxmlformats.org/officeDocument/2006/relationships/image" Target="../media/image23.emf"/><Relationship Id="rId5" Type="http://schemas.openxmlformats.org/officeDocument/2006/relationships/oleObject" Target="../embeddings/oleObject6.bin"/><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3.xml"/><Relationship Id="rId1" Type="http://schemas.openxmlformats.org/officeDocument/2006/relationships/vmlDrawing" Target="../drawings/vmlDrawing6.vml"/><Relationship Id="rId4" Type="http://schemas.openxmlformats.org/officeDocument/2006/relationships/image" Target="../media/image25.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27.emf"/><Relationship Id="rId5" Type="http://schemas.openxmlformats.org/officeDocument/2006/relationships/oleObject" Target="../embeddings/oleObject9.bin"/><Relationship Id="rId4" Type="http://schemas.openxmlformats.org/officeDocument/2006/relationships/image" Target="../media/image26.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image" Target="../media/image29.emf"/><Relationship Id="rId5" Type="http://schemas.openxmlformats.org/officeDocument/2006/relationships/oleObject" Target="../embeddings/oleObject11.bin"/><Relationship Id="rId4" Type="http://schemas.openxmlformats.org/officeDocument/2006/relationships/image" Target="../media/image28.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image" Target="../media/image31.emf"/><Relationship Id="rId5" Type="http://schemas.openxmlformats.org/officeDocument/2006/relationships/oleObject" Target="../embeddings/oleObject13.bin"/><Relationship Id="rId4" Type="http://schemas.openxmlformats.org/officeDocument/2006/relationships/image" Target="../media/image30.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6.xml"/><Relationship Id="rId1" Type="http://schemas.openxmlformats.org/officeDocument/2006/relationships/vmlDrawing" Target="../drawings/vmlDrawing10.vml"/><Relationship Id="rId4" Type="http://schemas.openxmlformats.org/officeDocument/2006/relationships/image" Target="../media/image3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6.xml"/><Relationship Id="rId1" Type="http://schemas.openxmlformats.org/officeDocument/2006/relationships/vmlDrawing" Target="../drawings/vmlDrawing11.vml"/><Relationship Id="rId4" Type="http://schemas.openxmlformats.org/officeDocument/2006/relationships/image" Target="../media/image34.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6.xml"/><Relationship Id="rId1" Type="http://schemas.openxmlformats.org/officeDocument/2006/relationships/vmlDrawing" Target="../drawings/vmlDrawing12.vml"/><Relationship Id="rId4" Type="http://schemas.openxmlformats.org/officeDocument/2006/relationships/image" Target="../media/image35.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6.xml"/><Relationship Id="rId1" Type="http://schemas.openxmlformats.org/officeDocument/2006/relationships/vmlDrawing" Target="../drawings/vmlDrawing13.vml"/><Relationship Id="rId4" Type="http://schemas.openxmlformats.org/officeDocument/2006/relationships/image" Target="../media/image36.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image" Target="../media/image38.e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15.vml"/><Relationship Id="rId4" Type="http://schemas.openxmlformats.org/officeDocument/2006/relationships/image" Target="../media/image39.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9.emf"/><Relationship Id="rId5" Type="http://schemas.openxmlformats.org/officeDocument/2006/relationships/oleObject" Target="../embeddings/oleObject2.bin"/><Relationship Id="rId4" Type="http://schemas.openxmlformats.org/officeDocument/2006/relationships/image" Target="../media/image18.emf"/></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16.vml"/><Relationship Id="rId4" Type="http://schemas.openxmlformats.org/officeDocument/2006/relationships/image" Target="../media/image40.e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17.vml"/><Relationship Id="rId4" Type="http://schemas.openxmlformats.org/officeDocument/2006/relationships/image" Target="../media/image41.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image" Target="../media/image20.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C9E637E-30AE-654D-A396-30552530359E}"/>
              </a:ext>
            </a:extLst>
          </p:cNvPr>
          <p:cNvSpPr>
            <a:spLocks noGrp="1"/>
          </p:cNvSpPr>
          <p:nvPr>
            <p:ph type="subTitle" sz="quarter" idx="1"/>
          </p:nvPr>
        </p:nvSpPr>
        <p:spPr>
          <a:xfrm>
            <a:off x="0" y="1938338"/>
            <a:ext cx="9144000" cy="2265362"/>
          </a:xfrm>
        </p:spPr>
        <p:txBody>
          <a:bodyPr/>
          <a:lstStyle/>
          <a:p>
            <a:pPr>
              <a:defRPr/>
            </a:pPr>
            <a:r>
              <a:rPr lang="en-US" dirty="0">
                <a:ea typeface="+mn-ea"/>
                <a:cs typeface="+mn-cs"/>
              </a:rPr>
              <a:t>Utility Maximization</a:t>
            </a:r>
          </a:p>
          <a:p>
            <a:pPr>
              <a:defRPr/>
            </a:pPr>
            <a:r>
              <a:rPr lang="en-US" dirty="0">
                <a:ea typeface="+mn-ea"/>
                <a:cs typeface="+mn-cs"/>
              </a:rPr>
              <a:t> and Choice</a:t>
            </a:r>
          </a:p>
        </p:txBody>
      </p:sp>
      <p:sp>
        <p:nvSpPr>
          <p:cNvPr id="17410" name="Footer Placeholder 2">
            <a:extLst>
              <a:ext uri="{FF2B5EF4-FFF2-40B4-BE49-F238E27FC236}">
                <a16:creationId xmlns:a16="http://schemas.microsoft.com/office/drawing/2014/main" id="{83BAFFC3-E1E0-4C42-80F2-19A24ED4D175}"/>
              </a:ext>
            </a:extLst>
          </p:cNvPr>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90000"/>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buFontTx/>
              <a:buNone/>
            </a:pPr>
            <a:r>
              <a:rPr lang="en-US" altLang="en-US" sz="1100"/>
              <a:t>© 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17411" name="Slide Number Placeholder 3">
            <a:extLst>
              <a:ext uri="{FF2B5EF4-FFF2-40B4-BE49-F238E27FC236}">
                <a16:creationId xmlns:a16="http://schemas.microsoft.com/office/drawing/2014/main" id="{C309AA31-1D4B-4444-B36A-3E518F08DA3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90000"/>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AA459CCF-852D-3D4B-9917-F6AD33A3666C}" type="slidenum">
              <a:rPr lang="en-US" altLang="en-US" sz="1200" smtClean="0"/>
              <a:pPr>
                <a:spcBef>
                  <a:spcPct val="0"/>
                </a:spcBef>
                <a:buFontTx/>
                <a:buNone/>
              </a:pPr>
              <a:t>1</a:t>
            </a:fld>
            <a:endParaRPr lang="en-US" altLang="en-US" sz="1200"/>
          </a:p>
        </p:txBody>
      </p:sp>
      <p:pic>
        <p:nvPicPr>
          <p:cNvPr id="4" name="Picture 3">
            <a:extLst>
              <a:ext uri="{FF2B5EF4-FFF2-40B4-BE49-F238E27FC236}">
                <a16:creationId xmlns:a16="http://schemas.microsoft.com/office/drawing/2014/main" id="{18BD5E62-6EC4-5F46-A141-EB8D44CCC3CD}"/>
              </a:ext>
            </a:extLst>
          </p:cNvPr>
          <p:cNvPicPr>
            <a:picLocks noChangeAspect="1"/>
          </p:cNvPicPr>
          <p:nvPr/>
        </p:nvPicPr>
        <p:blipFill>
          <a:blip r:link="rId2"/>
          <a:stretch>
            <a:fillRect/>
          </a:stretch>
        </p:blipFill>
        <p:spPr>
          <a:xfrm>
            <a:off x="1270000" y="1270000"/>
            <a:ext cx="63500" cy="76200"/>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543CAF06-F10E-B24C-BD77-0A14B313F710}"/>
              </a:ext>
            </a:extLst>
          </p:cNvPr>
          <p:cNvSpPr>
            <a:spLocks noGrp="1" noChangeArrowheads="1"/>
          </p:cNvSpPr>
          <p:nvPr>
            <p:ph type="title"/>
          </p:nvPr>
        </p:nvSpPr>
        <p:spPr>
          <a:xfrm>
            <a:off x="182563" y="0"/>
            <a:ext cx="8778875" cy="962025"/>
          </a:xfrm>
        </p:spPr>
        <p:txBody>
          <a:bodyPr/>
          <a:lstStyle/>
          <a:p>
            <a:r>
              <a:rPr lang="en-US" altLang="en-US">
                <a:ea typeface="ＭＳ Ｐゴシック" panose="020B0600070205080204" pitchFamily="34" charset="-128"/>
              </a:rPr>
              <a:t>The Two-Good Case</a:t>
            </a:r>
          </a:p>
        </p:txBody>
      </p:sp>
      <p:sp>
        <p:nvSpPr>
          <p:cNvPr id="26626" name="Content Placeholder 4">
            <a:extLst>
              <a:ext uri="{FF2B5EF4-FFF2-40B4-BE49-F238E27FC236}">
                <a16:creationId xmlns:a16="http://schemas.microsoft.com/office/drawing/2014/main" id="{E5CCCCAD-D802-C146-9C9B-F9334FD2955F}"/>
              </a:ext>
            </a:extLst>
          </p:cNvPr>
          <p:cNvSpPr>
            <a:spLocks noGrp="1" noChangeArrowheads="1"/>
          </p:cNvSpPr>
          <p:nvPr>
            <p:ph idx="1"/>
          </p:nvPr>
        </p:nvSpPr>
        <p:spPr>
          <a:xfrm>
            <a:off x="277813" y="962025"/>
            <a:ext cx="8588375" cy="5486400"/>
          </a:xfrm>
        </p:spPr>
        <p:txBody>
          <a:bodyPr/>
          <a:lstStyle/>
          <a:p>
            <a:r>
              <a:rPr lang="en-US" altLang="en-US" dirty="0">
                <a:ea typeface="ＭＳ Ｐゴシック" panose="020B0600070205080204" pitchFamily="34" charset="-128"/>
              </a:rPr>
              <a:t>Corner (boundary) solutions</a:t>
            </a:r>
            <a:br>
              <a:rPr lang="en-US" altLang="en-US" dirty="0">
                <a:ea typeface="ＭＳ Ｐゴシック" panose="020B0600070205080204" pitchFamily="34" charset="-128"/>
              </a:rPr>
            </a:br>
            <a:endParaRPr lang="en-US" altLang="en-US" dirty="0">
              <a:ea typeface="ＭＳ Ｐゴシック" panose="020B0600070205080204" pitchFamily="34" charset="-128"/>
            </a:endParaRPr>
          </a:p>
          <a:p>
            <a:pPr lvl="1"/>
            <a:r>
              <a:rPr lang="en-US" altLang="en-US" dirty="0">
                <a:ea typeface="ＭＳ Ｐゴシック" panose="020B0600070205080204" pitchFamily="34" charset="-128"/>
              </a:rPr>
              <a:t>Individuals may maximize utility by choosing to consume only one of the goods</a:t>
            </a:r>
            <a:br>
              <a:rPr lang="en-US" altLang="en-US" dirty="0">
                <a:ea typeface="ＭＳ Ｐゴシック" panose="020B0600070205080204" pitchFamily="34" charset="-128"/>
              </a:rPr>
            </a:br>
            <a:endParaRPr lang="en-US" altLang="en-US" dirty="0">
              <a:ea typeface="ＭＳ Ｐゴシック" panose="020B0600070205080204" pitchFamily="34" charset="-128"/>
            </a:endParaRPr>
          </a:p>
          <a:p>
            <a:pPr lvl="1"/>
            <a:r>
              <a:rPr lang="en-US" altLang="en-US" dirty="0">
                <a:ea typeface="ＭＳ Ｐゴシック" panose="020B0600070205080204" pitchFamily="34" charset="-128"/>
              </a:rPr>
              <a:t>Query. At the optimal point, is the budget constraint flatter/steeper than the indifference curve?</a:t>
            </a:r>
          </a:p>
          <a:p>
            <a:pPr lvl="2"/>
            <a:r>
              <a:rPr lang="en-US" altLang="en-US" dirty="0">
                <a:ea typeface="ＭＳ Ｐゴシック" panose="020B0600070205080204" pitchFamily="34" charset="-128"/>
              </a:rPr>
              <a:t>Think about (x,0) respectively (0,y) being the optimal consumption bundles.</a:t>
            </a:r>
          </a:p>
          <a:p>
            <a:pPr lvl="1"/>
            <a:endParaRPr lang="en-US" altLang="en-US" dirty="0">
              <a:ea typeface="ＭＳ Ｐゴシック" panose="020B0600070205080204" pitchFamily="34" charset="-128"/>
            </a:endParaRPr>
          </a:p>
          <a:p>
            <a:pPr lvl="1"/>
            <a:r>
              <a:rPr lang="en-US" altLang="en-US" dirty="0">
                <a:ea typeface="ＭＳ Ｐゴシック" panose="020B0600070205080204" pitchFamily="34" charset="-128"/>
              </a:rPr>
              <a:t>Query. Possible that Individuals may maximize utility by choosing none of the goods?</a:t>
            </a:r>
            <a:br>
              <a:rPr lang="en-US" altLang="en-US" dirty="0">
                <a:ea typeface="ＭＳ Ｐゴシック" panose="020B0600070205080204" pitchFamily="34" charset="-128"/>
              </a:rPr>
            </a:br>
            <a:endParaRPr lang="en-US" altLang="en-US" dirty="0">
              <a:ea typeface="ＭＳ Ｐゴシック" panose="020B0600070205080204" pitchFamily="34" charset="-128"/>
            </a:endParaRPr>
          </a:p>
          <a:p>
            <a:pPr lvl="2"/>
            <a:endParaRPr lang="en-US" altLang="en-US" dirty="0">
              <a:ea typeface="ＭＳ Ｐゴシック" panose="020B0600070205080204" pitchFamily="34" charset="-128"/>
            </a:endParaRPr>
          </a:p>
        </p:txBody>
      </p:sp>
      <p:sp>
        <p:nvSpPr>
          <p:cNvPr id="26627" name="Slide Number Placeholder 3">
            <a:extLst>
              <a:ext uri="{FF2B5EF4-FFF2-40B4-BE49-F238E27FC236}">
                <a16:creationId xmlns:a16="http://schemas.microsoft.com/office/drawing/2014/main" id="{7FD76B24-9028-DD4D-8F09-1F879C000BF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90000"/>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66A15B70-102E-6748-BF69-4596701FF66A}" type="slidenum">
              <a:rPr lang="en-US" altLang="en-US" sz="1200" smtClean="0">
                <a:solidFill>
                  <a:schemeClr val="tx1"/>
                </a:solidFill>
              </a:rPr>
              <a:pPr>
                <a:spcBef>
                  <a:spcPct val="0"/>
                </a:spcBef>
                <a:buFontTx/>
                <a:buNone/>
              </a:pPr>
              <a:t>10</a:t>
            </a:fld>
            <a:endParaRPr lang="en-US" altLang="en-US" sz="1200">
              <a:solidFill>
                <a:schemeClr val="tx1"/>
              </a:solidFill>
            </a:endParaRPr>
          </a:p>
        </p:txBody>
      </p:sp>
      <p:sp>
        <p:nvSpPr>
          <p:cNvPr id="26628" name="Footer Placeholder 5">
            <a:extLst>
              <a:ext uri="{FF2B5EF4-FFF2-40B4-BE49-F238E27FC236}">
                <a16:creationId xmlns:a16="http://schemas.microsoft.com/office/drawing/2014/main" id="{F986DEC1-98BC-8644-A230-1B9568ECD2C2}"/>
              </a:ext>
            </a:extLst>
          </p:cNvPr>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90000"/>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buFontTx/>
              <a:buNone/>
            </a:pPr>
            <a:r>
              <a:rPr lang="en-US" altLang="en-US" sz="1100">
                <a:solidFill>
                  <a:schemeClr val="tx1"/>
                </a:solidFill>
              </a:rPr>
              <a:t>© 2012 Cengage Learning. All Rights Reserved.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F98EF381-76F0-404D-A723-FE09AC22EADF}"/>
              </a:ext>
            </a:extLst>
          </p:cNvPr>
          <p:cNvSpPr>
            <a:spLocks noGrp="1"/>
          </p:cNvSpPr>
          <p:nvPr>
            <p:ph type="title"/>
          </p:nvPr>
        </p:nvSpPr>
        <p:spPr bwMode="auto">
          <a:xfrm>
            <a:off x="1876425" y="-106363"/>
            <a:ext cx="1887538" cy="461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ea typeface="ＭＳ Ｐゴシック" panose="020B0600070205080204" pitchFamily="34" charset="-128"/>
                <a:cs typeface="Angsana New" panose="02020603050405020304" pitchFamily="18" charset="-34"/>
              </a:rPr>
              <a:t>4.4</a:t>
            </a:r>
          </a:p>
        </p:txBody>
      </p:sp>
      <p:sp>
        <p:nvSpPr>
          <p:cNvPr id="27650" name="Text Placeholder 2">
            <a:extLst>
              <a:ext uri="{FF2B5EF4-FFF2-40B4-BE49-F238E27FC236}">
                <a16:creationId xmlns:a16="http://schemas.microsoft.com/office/drawing/2014/main" id="{B5C69B44-42A1-FA4B-81A0-F841C65266B9}"/>
              </a:ext>
            </a:extLst>
          </p:cNvPr>
          <p:cNvSpPr>
            <a:spLocks noGrp="1" noChangeArrowheads="1"/>
          </p:cNvSpPr>
          <p:nvPr>
            <p:ph type="body" sz="quarter" idx="12"/>
          </p:nvPr>
        </p:nvSpPr>
        <p:spPr>
          <a:xfrm>
            <a:off x="344488" y="261938"/>
            <a:ext cx="8799512" cy="342900"/>
          </a:xfrm>
        </p:spPr>
        <p:txBody>
          <a:bodyPr/>
          <a:lstStyle/>
          <a:p>
            <a:pPr>
              <a:spcBef>
                <a:spcPct val="0"/>
              </a:spcBef>
            </a:pPr>
            <a:r>
              <a:rPr lang="en-US" altLang="en-US" dirty="0">
                <a:ea typeface="ＭＳ Ｐゴシック" panose="020B0600070205080204" pitchFamily="34" charset="-128"/>
              </a:rPr>
              <a:t>Corner (Boundary) Solution for Utility Maximization</a:t>
            </a:r>
          </a:p>
        </p:txBody>
      </p:sp>
      <p:sp>
        <p:nvSpPr>
          <p:cNvPr id="4" name="Text Placeholder 3">
            <a:extLst>
              <a:ext uri="{FF2B5EF4-FFF2-40B4-BE49-F238E27FC236}">
                <a16:creationId xmlns:a16="http://schemas.microsoft.com/office/drawing/2014/main" id="{653E4D2A-5926-EE4B-8EAD-2F1DF8B48657}"/>
              </a:ext>
            </a:extLst>
          </p:cNvPr>
          <p:cNvSpPr>
            <a:spLocks noGrp="1" noChangeArrowheads="1"/>
          </p:cNvSpPr>
          <p:nvPr>
            <p:ph type="body" sz="quarter" idx="15"/>
          </p:nvPr>
        </p:nvSpPr>
        <p:spPr>
          <a:xfrm>
            <a:off x="284163" y="4675188"/>
            <a:ext cx="8550275" cy="1663700"/>
          </a:xfrm>
        </p:spPr>
        <p:txBody>
          <a:bodyPr/>
          <a:lstStyle/>
          <a:p>
            <a:pPr>
              <a:spcBef>
                <a:spcPct val="0"/>
              </a:spcBef>
            </a:pPr>
            <a:r>
              <a:rPr lang="en-US" altLang="en-US" sz="1700" dirty="0">
                <a:ea typeface="ＭＳ Ｐゴシック" panose="020B0600070205080204" pitchFamily="34" charset="-128"/>
              </a:rPr>
              <a:t>With the preferences represented by this set of indifference curves, utility maximization occurs at E, where 0 amounts of good y are consumed. The first-order conditions for a maximum must be modified somewhat to accommodate this possibility.</a:t>
            </a:r>
          </a:p>
          <a:p>
            <a:pPr>
              <a:spcBef>
                <a:spcPct val="0"/>
              </a:spcBef>
            </a:pPr>
            <a:endParaRPr lang="en-US" altLang="en-US" sz="1700" dirty="0">
              <a:ea typeface="ＭＳ Ｐゴシック" panose="020B0600070205080204" pitchFamily="34" charset="-128"/>
            </a:endParaRPr>
          </a:p>
          <a:p>
            <a:pPr>
              <a:spcBef>
                <a:spcPct val="0"/>
              </a:spcBef>
            </a:pPr>
            <a:r>
              <a:rPr lang="en-US" altLang="en-US" sz="1700" b="1" dirty="0">
                <a:solidFill>
                  <a:srgbClr val="FF0000"/>
                </a:solidFill>
                <a:ea typeface="ＭＳ Ｐゴシック" panose="020B0600070205080204" pitchFamily="34" charset="-128"/>
              </a:rPr>
              <a:t>Query. What happens when the indifference curves are everywhere flatter than </a:t>
            </a:r>
            <a:r>
              <a:rPr lang="en-US" altLang="en-US" sz="1700" b="1" dirty="0" err="1">
                <a:solidFill>
                  <a:srgbClr val="FF0000"/>
                </a:solidFill>
                <a:ea typeface="ＭＳ Ｐゴシック" panose="020B0600070205080204" pitchFamily="34" charset="-128"/>
              </a:rPr>
              <a:t>px</a:t>
            </a:r>
            <a:r>
              <a:rPr lang="en-US" altLang="en-US" sz="1700" b="1" dirty="0">
                <a:solidFill>
                  <a:srgbClr val="FF0000"/>
                </a:solidFill>
                <a:ea typeface="ＭＳ Ｐゴシック" panose="020B0600070205080204" pitchFamily="34" charset="-128"/>
              </a:rPr>
              <a:t>/</a:t>
            </a:r>
            <a:r>
              <a:rPr lang="en-US" altLang="en-US" sz="1700" b="1" dirty="0" err="1">
                <a:solidFill>
                  <a:srgbClr val="FF0000"/>
                </a:solidFill>
                <a:ea typeface="ＭＳ Ｐゴシック" panose="020B0600070205080204" pitchFamily="34" charset="-128"/>
              </a:rPr>
              <a:t>py</a:t>
            </a:r>
            <a:r>
              <a:rPr lang="en-US" altLang="en-US" sz="1700" b="1" dirty="0">
                <a:solidFill>
                  <a:srgbClr val="FF0000"/>
                </a:solidFill>
                <a:ea typeface="ＭＳ Ｐゴシック" panose="020B0600070205080204" pitchFamily="34" charset="-128"/>
              </a:rPr>
              <a:t>?</a:t>
            </a:r>
          </a:p>
        </p:txBody>
      </p:sp>
      <p:sp>
        <p:nvSpPr>
          <p:cNvPr id="27652" name="Slide Number Placeholder 4">
            <a:extLst>
              <a:ext uri="{FF2B5EF4-FFF2-40B4-BE49-F238E27FC236}">
                <a16:creationId xmlns:a16="http://schemas.microsoft.com/office/drawing/2014/main" id="{ECBF1FB8-206C-1543-8EE0-BA4ECA72C740}"/>
              </a:ext>
            </a:extLst>
          </p:cNvPr>
          <p:cNvSpPr>
            <a:spLocks noGrp="1"/>
          </p:cNvSpPr>
          <p:nvPr>
            <p:ph type="sldNum" sz="quarter" idx="16"/>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Bef>
                <a:spcPct val="0"/>
              </a:spcBef>
            </a:pPr>
            <a:fld id="{19DD2CD0-B019-AE41-8125-D2F8E58B3582}" type="slidenum">
              <a:rPr lang="en-US" altLang="en-US" smtClean="0"/>
              <a:pPr>
                <a:spcBef>
                  <a:spcPct val="0"/>
                </a:spcBef>
              </a:pPr>
              <a:t>11</a:t>
            </a:fld>
            <a:endParaRPr lang="en-US" altLang="en-US"/>
          </a:p>
        </p:txBody>
      </p:sp>
      <p:sp>
        <p:nvSpPr>
          <p:cNvPr id="27653" name="Footer Placeholder 5">
            <a:extLst>
              <a:ext uri="{FF2B5EF4-FFF2-40B4-BE49-F238E27FC236}">
                <a16:creationId xmlns:a16="http://schemas.microsoft.com/office/drawing/2014/main" id="{E871C8ED-BD1B-0F4E-AB42-C2FDB8F734EF}"/>
              </a:ext>
            </a:extLst>
          </p:cNvPr>
          <p:cNvSpPr>
            <a:spLocks noGrp="1"/>
          </p:cNvSpPr>
          <p:nvPr>
            <p:ph type="ftr"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a:t>© 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7" name="AutoShape 14" descr="70%">
            <a:extLst>
              <a:ext uri="{FF2B5EF4-FFF2-40B4-BE49-F238E27FC236}">
                <a16:creationId xmlns:a16="http://schemas.microsoft.com/office/drawing/2014/main" id="{73CFD501-456F-2A45-A52B-508E4CCC9CD9}"/>
              </a:ext>
            </a:extLst>
          </p:cNvPr>
          <p:cNvSpPr>
            <a:spLocks noChangeArrowheads="1"/>
          </p:cNvSpPr>
          <p:nvPr/>
        </p:nvSpPr>
        <p:spPr bwMode="auto">
          <a:xfrm>
            <a:off x="2398713" y="2230438"/>
            <a:ext cx="2133600" cy="2133600"/>
          </a:xfrm>
          <a:prstGeom prst="rtTriangle">
            <a:avLst/>
          </a:prstGeom>
          <a:solidFill>
            <a:schemeClr val="accent6">
              <a:lumMod val="20000"/>
              <a:lumOff val="80000"/>
            </a:schemeClr>
          </a:solidFill>
          <a:ln w="28575">
            <a:solidFill>
              <a:srgbClr val="000099"/>
            </a:solidFill>
            <a:miter lim="800000"/>
            <a:headEnd/>
            <a:tailEnd/>
          </a:ln>
          <a:effectLst/>
        </p:spPr>
        <p:txBody>
          <a:bodyPr wrap="none" anchor="ctr">
            <a:spAutoFit/>
          </a:bodyPr>
          <a:lstStyle/>
          <a:p>
            <a:pPr eaLnBrk="1" hangingPunct="1">
              <a:defRPr/>
            </a:pPr>
            <a:endParaRPr lang="de-DE">
              <a:latin typeface="Arial" charset="0"/>
              <a:ea typeface="ＭＳ Ｐゴシック" charset="0"/>
              <a:cs typeface="Arial" charset="0"/>
            </a:endParaRPr>
          </a:p>
        </p:txBody>
      </p:sp>
      <p:grpSp>
        <p:nvGrpSpPr>
          <p:cNvPr id="2" name="Group 7">
            <a:extLst>
              <a:ext uri="{FF2B5EF4-FFF2-40B4-BE49-F238E27FC236}">
                <a16:creationId xmlns:a16="http://schemas.microsoft.com/office/drawing/2014/main" id="{C2E284ED-45FE-4B4D-AFCE-14F10C412A5B}"/>
              </a:ext>
            </a:extLst>
          </p:cNvPr>
          <p:cNvGrpSpPr>
            <a:grpSpLocks/>
          </p:cNvGrpSpPr>
          <p:nvPr/>
        </p:nvGrpSpPr>
        <p:grpSpPr bwMode="auto">
          <a:xfrm>
            <a:off x="1212850" y="1438275"/>
            <a:ext cx="6253163" cy="3154363"/>
            <a:chOff x="1437904" y="998517"/>
            <a:chExt cx="6253843" cy="3155435"/>
          </a:xfrm>
        </p:grpSpPr>
        <p:grpSp>
          <p:nvGrpSpPr>
            <p:cNvPr id="27667" name="Group 18">
              <a:extLst>
                <a:ext uri="{FF2B5EF4-FFF2-40B4-BE49-F238E27FC236}">
                  <a16:creationId xmlns:a16="http://schemas.microsoft.com/office/drawing/2014/main" id="{4F1C5761-AA17-564A-AFC6-FD242C8BA6F1}"/>
                </a:ext>
              </a:extLst>
            </p:cNvPr>
            <p:cNvGrpSpPr>
              <a:grpSpLocks/>
            </p:cNvGrpSpPr>
            <p:nvPr/>
          </p:nvGrpSpPr>
          <p:grpSpPr bwMode="auto">
            <a:xfrm>
              <a:off x="2624447" y="3787239"/>
              <a:ext cx="5067300" cy="366713"/>
              <a:chOff x="2624447" y="3787239"/>
              <a:chExt cx="5067300" cy="366713"/>
            </a:xfrm>
          </p:grpSpPr>
          <p:sp>
            <p:nvSpPr>
              <p:cNvPr id="27671" name="Text Box 8">
                <a:extLst>
                  <a:ext uri="{FF2B5EF4-FFF2-40B4-BE49-F238E27FC236}">
                    <a16:creationId xmlns:a16="http://schemas.microsoft.com/office/drawing/2014/main" id="{5C3D90E5-9625-1F42-B7F5-3B182779EB74}"/>
                  </a:ext>
                </a:extLst>
              </p:cNvPr>
              <p:cNvSpPr txBox="1">
                <a:spLocks noChangeArrowheads="1"/>
              </p:cNvSpPr>
              <p:nvPr/>
            </p:nvSpPr>
            <p:spPr bwMode="auto">
              <a:xfrm>
                <a:off x="6224897" y="3787239"/>
                <a:ext cx="1466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spcBef>
                    <a:spcPct val="20000"/>
                  </a:spcBef>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1800"/>
                  <a:t>Quantity of </a:t>
                </a:r>
                <a:r>
                  <a:rPr lang="en-US" altLang="en-US" sz="1800" i="1"/>
                  <a:t>x</a:t>
                </a:r>
                <a:endParaRPr lang="en-US" altLang="en-US" sz="1800"/>
              </a:p>
            </p:txBody>
          </p:sp>
          <p:sp>
            <p:nvSpPr>
              <p:cNvPr id="27672" name="Line 5">
                <a:extLst>
                  <a:ext uri="{FF2B5EF4-FFF2-40B4-BE49-F238E27FC236}">
                    <a16:creationId xmlns:a16="http://schemas.microsoft.com/office/drawing/2014/main" id="{EF40FFC0-9247-504F-8960-589CD7D123E3}"/>
                  </a:ext>
                </a:extLst>
              </p:cNvPr>
              <p:cNvSpPr>
                <a:spLocks noChangeShapeType="1"/>
              </p:cNvSpPr>
              <p:nvPr/>
            </p:nvSpPr>
            <p:spPr bwMode="auto">
              <a:xfrm>
                <a:off x="2624447" y="3939639"/>
                <a:ext cx="3505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grpSp>
        <p:grpSp>
          <p:nvGrpSpPr>
            <p:cNvPr id="27668" name="Group 17">
              <a:extLst>
                <a:ext uri="{FF2B5EF4-FFF2-40B4-BE49-F238E27FC236}">
                  <a16:creationId xmlns:a16="http://schemas.microsoft.com/office/drawing/2014/main" id="{5E0E4F73-1B6C-6D4F-BF21-2AC7E05EAAB6}"/>
                </a:ext>
              </a:extLst>
            </p:cNvPr>
            <p:cNvGrpSpPr>
              <a:grpSpLocks/>
            </p:cNvGrpSpPr>
            <p:nvPr/>
          </p:nvGrpSpPr>
          <p:grpSpPr bwMode="auto">
            <a:xfrm>
              <a:off x="1437904" y="998517"/>
              <a:ext cx="1466850" cy="2941122"/>
              <a:chOff x="1437904" y="998517"/>
              <a:chExt cx="1466850" cy="2941122"/>
            </a:xfrm>
          </p:grpSpPr>
          <p:sp>
            <p:nvSpPr>
              <p:cNvPr id="27669" name="Text Box 9">
                <a:extLst>
                  <a:ext uri="{FF2B5EF4-FFF2-40B4-BE49-F238E27FC236}">
                    <a16:creationId xmlns:a16="http://schemas.microsoft.com/office/drawing/2014/main" id="{E8F75DC8-5E88-CE40-9637-B10DFFD485D3}"/>
                  </a:ext>
                </a:extLst>
              </p:cNvPr>
              <p:cNvSpPr txBox="1">
                <a:spLocks noChangeArrowheads="1"/>
              </p:cNvSpPr>
              <p:nvPr/>
            </p:nvSpPr>
            <p:spPr bwMode="auto">
              <a:xfrm>
                <a:off x="1437904" y="998517"/>
                <a:ext cx="1466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spcBef>
                    <a:spcPct val="20000"/>
                  </a:spcBef>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1800"/>
                  <a:t>Quantity of </a:t>
                </a:r>
                <a:r>
                  <a:rPr lang="en-US" altLang="en-US" sz="1800" i="1"/>
                  <a:t>y</a:t>
                </a:r>
                <a:endParaRPr lang="en-US" altLang="en-US" sz="1800"/>
              </a:p>
            </p:txBody>
          </p:sp>
          <p:sp>
            <p:nvSpPr>
              <p:cNvPr id="27670" name="Line 4">
                <a:extLst>
                  <a:ext uri="{FF2B5EF4-FFF2-40B4-BE49-F238E27FC236}">
                    <a16:creationId xmlns:a16="http://schemas.microsoft.com/office/drawing/2014/main" id="{0DA27E92-7FDA-9943-8D6F-103DB66DC37E}"/>
                  </a:ext>
                </a:extLst>
              </p:cNvPr>
              <p:cNvSpPr>
                <a:spLocks noChangeShapeType="1"/>
              </p:cNvSpPr>
              <p:nvPr/>
            </p:nvSpPr>
            <p:spPr bwMode="auto">
              <a:xfrm>
                <a:off x="2624447" y="1425039"/>
                <a:ext cx="0" cy="2514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grpSp>
      </p:grpSp>
      <p:grpSp>
        <p:nvGrpSpPr>
          <p:cNvPr id="8" name="Group 22">
            <a:extLst>
              <a:ext uri="{FF2B5EF4-FFF2-40B4-BE49-F238E27FC236}">
                <a16:creationId xmlns:a16="http://schemas.microsoft.com/office/drawing/2014/main" id="{2AB7FB55-EF62-0242-9D71-24AD54CB8538}"/>
              </a:ext>
            </a:extLst>
          </p:cNvPr>
          <p:cNvGrpSpPr>
            <a:grpSpLocks/>
          </p:cNvGrpSpPr>
          <p:nvPr/>
        </p:nvGrpSpPr>
        <p:grpSpPr bwMode="auto">
          <a:xfrm>
            <a:off x="3235325" y="1689100"/>
            <a:ext cx="1295400" cy="2681288"/>
            <a:chOff x="3235036" y="1689160"/>
            <a:chExt cx="1295400" cy="2681517"/>
          </a:xfrm>
        </p:grpSpPr>
        <p:sp>
          <p:nvSpPr>
            <p:cNvPr id="27665" name="Freeform 19">
              <a:extLst>
                <a:ext uri="{FF2B5EF4-FFF2-40B4-BE49-F238E27FC236}">
                  <a16:creationId xmlns:a16="http://schemas.microsoft.com/office/drawing/2014/main" id="{B134ACA7-C0A3-6C40-80DE-2F7930F4AF49}"/>
                </a:ext>
              </a:extLst>
            </p:cNvPr>
            <p:cNvSpPr>
              <a:spLocks/>
            </p:cNvSpPr>
            <p:nvPr/>
          </p:nvSpPr>
          <p:spPr bwMode="auto">
            <a:xfrm>
              <a:off x="3463636" y="2008477"/>
              <a:ext cx="1066800" cy="2362200"/>
            </a:xfrm>
            <a:custGeom>
              <a:avLst/>
              <a:gdLst>
                <a:gd name="T0" fmla="*/ 0 w 432"/>
                <a:gd name="T1" fmla="*/ 0 h 960"/>
                <a:gd name="T2" fmla="*/ 2147483646 w 432"/>
                <a:gd name="T3" fmla="*/ 2147483646 h 960"/>
                <a:gd name="T4" fmla="*/ 2147483646 w 432"/>
                <a:gd name="T5" fmla="*/ 2147483646 h 960"/>
                <a:gd name="T6" fmla="*/ 0 60000 65536"/>
                <a:gd name="T7" fmla="*/ 0 60000 65536"/>
                <a:gd name="T8" fmla="*/ 0 60000 65536"/>
                <a:gd name="T9" fmla="*/ 0 w 432"/>
                <a:gd name="T10" fmla="*/ 0 h 960"/>
                <a:gd name="T11" fmla="*/ 432 w 432"/>
                <a:gd name="T12" fmla="*/ 960 h 960"/>
              </a:gdLst>
              <a:ahLst/>
              <a:cxnLst>
                <a:cxn ang="T6">
                  <a:pos x="T0" y="T1"/>
                </a:cxn>
                <a:cxn ang="T7">
                  <a:pos x="T2" y="T3"/>
                </a:cxn>
                <a:cxn ang="T8">
                  <a:pos x="T4" y="T5"/>
                </a:cxn>
              </a:cxnLst>
              <a:rect l="T9" t="T10" r="T11" b="T12"/>
              <a:pathLst>
                <a:path w="432" h="960">
                  <a:moveTo>
                    <a:pt x="0" y="0"/>
                  </a:moveTo>
                  <a:cubicBezTo>
                    <a:pt x="36" y="160"/>
                    <a:pt x="72" y="320"/>
                    <a:pt x="144" y="480"/>
                  </a:cubicBezTo>
                  <a:cubicBezTo>
                    <a:pt x="216" y="640"/>
                    <a:pt x="324" y="800"/>
                    <a:pt x="432" y="960"/>
                  </a:cubicBezTo>
                </a:path>
              </a:pathLst>
            </a:custGeom>
            <a:noFill/>
            <a:ln w="28575" cap="flat" cmpd="sng">
              <a:solidFill>
                <a:srgbClr val="AC4C2E"/>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27666" name="Text Box 22">
              <a:extLst>
                <a:ext uri="{FF2B5EF4-FFF2-40B4-BE49-F238E27FC236}">
                  <a16:creationId xmlns:a16="http://schemas.microsoft.com/office/drawing/2014/main" id="{6EB11969-B3D8-DC44-B120-9AD158B7C240}"/>
                </a:ext>
              </a:extLst>
            </p:cNvPr>
            <p:cNvSpPr txBox="1">
              <a:spLocks noChangeArrowheads="1"/>
            </p:cNvSpPr>
            <p:nvPr/>
          </p:nvSpPr>
          <p:spPr bwMode="auto">
            <a:xfrm>
              <a:off x="3235036" y="1689160"/>
              <a:ext cx="5749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spcBef>
                  <a:spcPct val="20000"/>
                </a:spcBef>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1800">
                  <a:solidFill>
                    <a:srgbClr val="AC4C2E"/>
                  </a:solidFill>
                </a:rPr>
                <a:t>U</a:t>
              </a:r>
              <a:r>
                <a:rPr lang="en-US" altLang="en-US" sz="1800" baseline="-25000">
                  <a:solidFill>
                    <a:srgbClr val="AC4C2E"/>
                  </a:solidFill>
                </a:rPr>
                <a:t>2</a:t>
              </a:r>
            </a:p>
          </p:txBody>
        </p:sp>
      </p:grpSp>
      <p:grpSp>
        <p:nvGrpSpPr>
          <p:cNvPr id="9" name="Group 23">
            <a:extLst>
              <a:ext uri="{FF2B5EF4-FFF2-40B4-BE49-F238E27FC236}">
                <a16:creationId xmlns:a16="http://schemas.microsoft.com/office/drawing/2014/main" id="{61C7D459-992B-9444-B4A5-83F5CE210006}"/>
              </a:ext>
            </a:extLst>
          </p:cNvPr>
          <p:cNvGrpSpPr>
            <a:grpSpLocks/>
          </p:cNvGrpSpPr>
          <p:nvPr/>
        </p:nvGrpSpPr>
        <p:grpSpPr bwMode="auto">
          <a:xfrm>
            <a:off x="3692525" y="1682750"/>
            <a:ext cx="1295400" cy="2687638"/>
            <a:chOff x="3692235" y="1682234"/>
            <a:chExt cx="1295401" cy="2688443"/>
          </a:xfrm>
        </p:grpSpPr>
        <p:sp>
          <p:nvSpPr>
            <p:cNvPr id="27663" name="Freeform 20">
              <a:extLst>
                <a:ext uri="{FF2B5EF4-FFF2-40B4-BE49-F238E27FC236}">
                  <a16:creationId xmlns:a16="http://schemas.microsoft.com/office/drawing/2014/main" id="{BD3BBDC7-DC12-F04A-B1CD-4D40FCF8A1FB}"/>
                </a:ext>
              </a:extLst>
            </p:cNvPr>
            <p:cNvSpPr>
              <a:spLocks/>
            </p:cNvSpPr>
            <p:nvPr/>
          </p:nvSpPr>
          <p:spPr bwMode="auto">
            <a:xfrm>
              <a:off x="3920836" y="2008477"/>
              <a:ext cx="1066800" cy="2362200"/>
            </a:xfrm>
            <a:custGeom>
              <a:avLst/>
              <a:gdLst>
                <a:gd name="T0" fmla="*/ 0 w 432"/>
                <a:gd name="T1" fmla="*/ 0 h 960"/>
                <a:gd name="T2" fmla="*/ 2147483646 w 432"/>
                <a:gd name="T3" fmla="*/ 2147483646 h 960"/>
                <a:gd name="T4" fmla="*/ 2147483646 w 432"/>
                <a:gd name="T5" fmla="*/ 2147483646 h 960"/>
                <a:gd name="T6" fmla="*/ 0 60000 65536"/>
                <a:gd name="T7" fmla="*/ 0 60000 65536"/>
                <a:gd name="T8" fmla="*/ 0 60000 65536"/>
                <a:gd name="T9" fmla="*/ 0 w 432"/>
                <a:gd name="T10" fmla="*/ 0 h 960"/>
                <a:gd name="T11" fmla="*/ 432 w 432"/>
                <a:gd name="T12" fmla="*/ 960 h 960"/>
              </a:gdLst>
              <a:ahLst/>
              <a:cxnLst>
                <a:cxn ang="T6">
                  <a:pos x="T0" y="T1"/>
                </a:cxn>
                <a:cxn ang="T7">
                  <a:pos x="T2" y="T3"/>
                </a:cxn>
                <a:cxn ang="T8">
                  <a:pos x="T4" y="T5"/>
                </a:cxn>
              </a:cxnLst>
              <a:rect l="T9" t="T10" r="T11" b="T12"/>
              <a:pathLst>
                <a:path w="432" h="960">
                  <a:moveTo>
                    <a:pt x="0" y="0"/>
                  </a:moveTo>
                  <a:cubicBezTo>
                    <a:pt x="36" y="160"/>
                    <a:pt x="72" y="320"/>
                    <a:pt x="144" y="480"/>
                  </a:cubicBezTo>
                  <a:cubicBezTo>
                    <a:pt x="216" y="640"/>
                    <a:pt x="324" y="800"/>
                    <a:pt x="432" y="960"/>
                  </a:cubicBezTo>
                </a:path>
              </a:pathLst>
            </a:custGeom>
            <a:noFill/>
            <a:ln w="28575" cap="flat" cmpd="sng">
              <a:solidFill>
                <a:srgbClr val="AC4C2E"/>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27664" name="Text Box 24">
              <a:extLst>
                <a:ext uri="{FF2B5EF4-FFF2-40B4-BE49-F238E27FC236}">
                  <a16:creationId xmlns:a16="http://schemas.microsoft.com/office/drawing/2014/main" id="{41BEEAEE-3F26-BB47-A060-FB19E76CD19A}"/>
                </a:ext>
              </a:extLst>
            </p:cNvPr>
            <p:cNvSpPr txBox="1">
              <a:spLocks noChangeArrowheads="1"/>
            </p:cNvSpPr>
            <p:nvPr/>
          </p:nvSpPr>
          <p:spPr bwMode="auto">
            <a:xfrm>
              <a:off x="3692235" y="1682234"/>
              <a:ext cx="4918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spcBef>
                  <a:spcPct val="20000"/>
                </a:spcBef>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1800">
                  <a:solidFill>
                    <a:srgbClr val="AC4C2E"/>
                  </a:solidFill>
                </a:rPr>
                <a:t>U</a:t>
              </a:r>
              <a:r>
                <a:rPr lang="en-US" altLang="en-US" sz="1800" baseline="-25000">
                  <a:solidFill>
                    <a:srgbClr val="AC4C2E"/>
                  </a:solidFill>
                </a:rPr>
                <a:t>3</a:t>
              </a:r>
            </a:p>
          </p:txBody>
        </p:sp>
      </p:grpSp>
      <p:grpSp>
        <p:nvGrpSpPr>
          <p:cNvPr id="10" name="Group 25">
            <a:extLst>
              <a:ext uri="{FF2B5EF4-FFF2-40B4-BE49-F238E27FC236}">
                <a16:creationId xmlns:a16="http://schemas.microsoft.com/office/drawing/2014/main" id="{1D9D8A33-A7C8-3E49-ABA0-841EEA45380A}"/>
              </a:ext>
            </a:extLst>
          </p:cNvPr>
          <p:cNvGrpSpPr>
            <a:grpSpLocks/>
          </p:cNvGrpSpPr>
          <p:nvPr/>
        </p:nvGrpSpPr>
        <p:grpSpPr bwMode="auto">
          <a:xfrm>
            <a:off x="2854325" y="1627188"/>
            <a:ext cx="1858963" cy="3119437"/>
            <a:chOff x="2854036" y="1626813"/>
            <a:chExt cx="1858680" cy="3120236"/>
          </a:xfrm>
        </p:grpSpPr>
        <p:grpSp>
          <p:nvGrpSpPr>
            <p:cNvPr id="27659" name="Group 21">
              <a:extLst>
                <a:ext uri="{FF2B5EF4-FFF2-40B4-BE49-F238E27FC236}">
                  <a16:creationId xmlns:a16="http://schemas.microsoft.com/office/drawing/2014/main" id="{98B41F73-37F7-9840-AE64-8E0F136BCC3E}"/>
                </a:ext>
              </a:extLst>
            </p:cNvPr>
            <p:cNvGrpSpPr>
              <a:grpSpLocks/>
            </p:cNvGrpSpPr>
            <p:nvPr/>
          </p:nvGrpSpPr>
          <p:grpSpPr bwMode="auto">
            <a:xfrm>
              <a:off x="2854036" y="1626813"/>
              <a:ext cx="1219200" cy="2743864"/>
              <a:chOff x="2854036" y="1626813"/>
              <a:chExt cx="1219200" cy="2743864"/>
            </a:xfrm>
          </p:grpSpPr>
          <p:sp>
            <p:nvSpPr>
              <p:cNvPr id="27661" name="Freeform 21">
                <a:extLst>
                  <a:ext uri="{FF2B5EF4-FFF2-40B4-BE49-F238E27FC236}">
                    <a16:creationId xmlns:a16="http://schemas.microsoft.com/office/drawing/2014/main" id="{ECB36593-5F6F-3044-B146-6E2549743310}"/>
                  </a:ext>
                </a:extLst>
              </p:cNvPr>
              <p:cNvSpPr>
                <a:spLocks/>
              </p:cNvSpPr>
              <p:nvPr/>
            </p:nvSpPr>
            <p:spPr bwMode="auto">
              <a:xfrm>
                <a:off x="3082636" y="1932277"/>
                <a:ext cx="990600" cy="2438400"/>
              </a:xfrm>
              <a:custGeom>
                <a:avLst/>
                <a:gdLst>
                  <a:gd name="T0" fmla="*/ 0 w 432"/>
                  <a:gd name="T1" fmla="*/ 0 h 960"/>
                  <a:gd name="T2" fmla="*/ 2147483646 w 432"/>
                  <a:gd name="T3" fmla="*/ 2147483646 h 960"/>
                  <a:gd name="T4" fmla="*/ 2147483646 w 432"/>
                  <a:gd name="T5" fmla="*/ 2147483646 h 960"/>
                  <a:gd name="T6" fmla="*/ 0 60000 65536"/>
                  <a:gd name="T7" fmla="*/ 0 60000 65536"/>
                  <a:gd name="T8" fmla="*/ 0 60000 65536"/>
                  <a:gd name="T9" fmla="*/ 0 w 432"/>
                  <a:gd name="T10" fmla="*/ 0 h 960"/>
                  <a:gd name="T11" fmla="*/ 432 w 432"/>
                  <a:gd name="T12" fmla="*/ 960 h 960"/>
                </a:gdLst>
                <a:ahLst/>
                <a:cxnLst>
                  <a:cxn ang="T6">
                    <a:pos x="T0" y="T1"/>
                  </a:cxn>
                  <a:cxn ang="T7">
                    <a:pos x="T2" y="T3"/>
                  </a:cxn>
                  <a:cxn ang="T8">
                    <a:pos x="T4" y="T5"/>
                  </a:cxn>
                </a:cxnLst>
                <a:rect l="T9" t="T10" r="T11" b="T12"/>
                <a:pathLst>
                  <a:path w="432" h="960">
                    <a:moveTo>
                      <a:pt x="0" y="0"/>
                    </a:moveTo>
                    <a:cubicBezTo>
                      <a:pt x="36" y="160"/>
                      <a:pt x="72" y="320"/>
                      <a:pt x="144" y="480"/>
                    </a:cubicBezTo>
                    <a:cubicBezTo>
                      <a:pt x="216" y="640"/>
                      <a:pt x="324" y="800"/>
                      <a:pt x="432" y="960"/>
                    </a:cubicBezTo>
                  </a:path>
                </a:pathLst>
              </a:custGeom>
              <a:noFill/>
              <a:ln w="28575" cap="flat" cmpd="sng">
                <a:solidFill>
                  <a:srgbClr val="AC4C2E"/>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27662" name="Text Box 23">
                <a:extLst>
                  <a:ext uri="{FF2B5EF4-FFF2-40B4-BE49-F238E27FC236}">
                    <a16:creationId xmlns:a16="http://schemas.microsoft.com/office/drawing/2014/main" id="{27A825BA-EBA2-C745-9EBD-4F1D8677E688}"/>
                  </a:ext>
                </a:extLst>
              </p:cNvPr>
              <p:cNvSpPr txBox="1">
                <a:spLocks noChangeArrowheads="1"/>
              </p:cNvSpPr>
              <p:nvPr/>
            </p:nvSpPr>
            <p:spPr bwMode="auto">
              <a:xfrm>
                <a:off x="2854036" y="1626813"/>
                <a:ext cx="5541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spcBef>
                    <a:spcPct val="20000"/>
                  </a:spcBef>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1800">
                    <a:solidFill>
                      <a:srgbClr val="AC4C2E"/>
                    </a:solidFill>
                  </a:rPr>
                  <a:t>U</a:t>
                </a:r>
                <a:r>
                  <a:rPr lang="en-US" altLang="en-US" sz="1800" baseline="-25000">
                    <a:solidFill>
                      <a:srgbClr val="AC4C2E"/>
                    </a:solidFill>
                  </a:rPr>
                  <a:t>1</a:t>
                </a:r>
              </a:p>
            </p:txBody>
          </p:sp>
        </p:grpSp>
        <p:sp>
          <p:nvSpPr>
            <p:cNvPr id="27660" name="Text Box 8">
              <a:extLst>
                <a:ext uri="{FF2B5EF4-FFF2-40B4-BE49-F238E27FC236}">
                  <a16:creationId xmlns:a16="http://schemas.microsoft.com/office/drawing/2014/main" id="{62E02EAA-19A8-FF4D-801D-873128B7D33C}"/>
                </a:ext>
              </a:extLst>
            </p:cNvPr>
            <p:cNvSpPr txBox="1">
              <a:spLocks noChangeArrowheads="1"/>
            </p:cNvSpPr>
            <p:nvPr/>
          </p:nvSpPr>
          <p:spPr bwMode="auto">
            <a:xfrm>
              <a:off x="4322866" y="4377717"/>
              <a:ext cx="3898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spcBef>
                  <a:spcPct val="20000"/>
                </a:spcBef>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1800" i="1"/>
                <a:t>x*</a:t>
              </a:r>
              <a:endParaRPr lang="en-US" altLang="en-US" sz="180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nodeType="afterGroup">
                            <p:stCondLst>
                              <p:cond delay="2000"/>
                            </p:stCondLst>
                            <p:childTnLst>
                              <p:par>
                                <p:cTn id="21" presetID="22" presetClass="entr" presetSubtype="8"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wipe(left)">
                                      <p:cBhvr>
                                        <p:cTn id="27" dur="500"/>
                                        <p:tgtEl>
                                          <p:spTgt spid="4">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wipe(left)">
                                      <p:cBhvr>
                                        <p:cTn id="3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4FB2586B-EB7D-9A40-81F8-5F485C3BA41B}"/>
              </a:ext>
            </a:extLst>
          </p:cNvPr>
          <p:cNvSpPr>
            <a:spLocks noGrp="1" noChangeArrowheads="1"/>
          </p:cNvSpPr>
          <p:nvPr>
            <p:ph type="title"/>
          </p:nvPr>
        </p:nvSpPr>
        <p:spPr>
          <a:xfrm>
            <a:off x="182563" y="0"/>
            <a:ext cx="8778875" cy="962025"/>
          </a:xfrm>
        </p:spPr>
        <p:txBody>
          <a:bodyPr/>
          <a:lstStyle/>
          <a:p>
            <a:r>
              <a:rPr lang="en-US" altLang="en-US" dirty="0">
                <a:ea typeface="ＭＳ Ｐゴシック" panose="020B0600070205080204" pitchFamily="34" charset="-128"/>
              </a:rPr>
              <a:t>The n-Good Case (Lagrange method)</a:t>
            </a:r>
          </a:p>
        </p:txBody>
      </p:sp>
      <p:sp>
        <p:nvSpPr>
          <p:cNvPr id="28674" name="Content Placeholder 2">
            <a:extLst>
              <a:ext uri="{FF2B5EF4-FFF2-40B4-BE49-F238E27FC236}">
                <a16:creationId xmlns:a16="http://schemas.microsoft.com/office/drawing/2014/main" id="{9C12B731-C593-2E43-B614-2400BCD50A8F}"/>
              </a:ext>
            </a:extLst>
          </p:cNvPr>
          <p:cNvSpPr>
            <a:spLocks noGrp="1" noChangeArrowheads="1"/>
          </p:cNvSpPr>
          <p:nvPr>
            <p:ph idx="1"/>
          </p:nvPr>
        </p:nvSpPr>
        <p:spPr/>
        <p:txBody>
          <a:bodyPr/>
          <a:lstStyle/>
          <a:p>
            <a:pPr>
              <a:lnSpc>
                <a:spcPct val="130000"/>
              </a:lnSpc>
            </a:pPr>
            <a:r>
              <a:rPr lang="en-US" altLang="en-US" dirty="0">
                <a:ea typeface="ＭＳ Ｐゴシック" panose="020B0600070205080204" pitchFamily="34" charset="-128"/>
              </a:rPr>
              <a:t>The individual</a:t>
            </a:r>
            <a:r>
              <a:rPr lang="ja-JP" altLang="en-US">
                <a:ea typeface="ＭＳ Ｐゴシック" panose="020B0600070205080204" pitchFamily="34" charset="-128"/>
              </a:rPr>
              <a:t>’</a:t>
            </a:r>
            <a:r>
              <a:rPr lang="en-US" altLang="ja-JP" dirty="0">
                <a:ea typeface="ＭＳ Ｐゴシック" panose="020B0600070205080204" pitchFamily="34" charset="-128"/>
              </a:rPr>
              <a:t>s objective is to maximize</a:t>
            </a:r>
          </a:p>
          <a:p>
            <a:pPr algn="ctr">
              <a:lnSpc>
                <a:spcPct val="140000"/>
              </a:lnSpc>
              <a:buFontTx/>
              <a:buNone/>
            </a:pPr>
            <a:r>
              <a:rPr lang="en-US" altLang="en-US" sz="3200" dirty="0">
                <a:solidFill>
                  <a:srgbClr val="FF0000"/>
                </a:solidFill>
                <a:ea typeface="ＭＳ Ｐゴシック" panose="020B0600070205080204" pitchFamily="34" charset="-128"/>
              </a:rPr>
              <a:t>utility = </a:t>
            </a:r>
            <a:r>
              <a:rPr lang="en-US" altLang="en-US" sz="3200" i="1" dirty="0">
                <a:solidFill>
                  <a:srgbClr val="FF0000"/>
                </a:solidFill>
                <a:ea typeface="ＭＳ Ｐゴシック" panose="020B0600070205080204" pitchFamily="34" charset="-128"/>
              </a:rPr>
              <a:t>U</a:t>
            </a:r>
            <a:r>
              <a:rPr lang="en-US" altLang="en-US" sz="3200" dirty="0">
                <a:solidFill>
                  <a:srgbClr val="FF0000"/>
                </a:solidFill>
                <a:ea typeface="ＭＳ Ｐゴシック" panose="020B0600070205080204" pitchFamily="34" charset="-128"/>
              </a:rPr>
              <a:t>(</a:t>
            </a:r>
            <a:r>
              <a:rPr lang="en-US" altLang="en-US" sz="3200" i="1" dirty="0">
                <a:solidFill>
                  <a:srgbClr val="FF0000"/>
                </a:solidFill>
                <a:ea typeface="ＭＳ Ｐゴシック" panose="020B0600070205080204" pitchFamily="34" charset="-128"/>
              </a:rPr>
              <a:t>x</a:t>
            </a:r>
            <a:r>
              <a:rPr lang="en-US" altLang="en-US" sz="3200" baseline="-25000" dirty="0">
                <a:solidFill>
                  <a:srgbClr val="FF0000"/>
                </a:solidFill>
                <a:ea typeface="ＭＳ Ｐゴシック" panose="020B0600070205080204" pitchFamily="34" charset="-128"/>
              </a:rPr>
              <a:t>1</a:t>
            </a:r>
            <a:r>
              <a:rPr lang="en-US" altLang="en-US" sz="3200" dirty="0">
                <a:solidFill>
                  <a:srgbClr val="FF0000"/>
                </a:solidFill>
                <a:ea typeface="ＭＳ Ｐゴシック" panose="020B0600070205080204" pitchFamily="34" charset="-128"/>
              </a:rPr>
              <a:t>,</a:t>
            </a:r>
            <a:r>
              <a:rPr lang="en-US" altLang="en-US" sz="3200" i="1" dirty="0">
                <a:solidFill>
                  <a:srgbClr val="FF0000"/>
                </a:solidFill>
                <a:ea typeface="ＭＳ Ｐゴシック" panose="020B0600070205080204" pitchFamily="34" charset="-128"/>
              </a:rPr>
              <a:t>x</a:t>
            </a:r>
            <a:r>
              <a:rPr lang="en-US" altLang="en-US" sz="3200" baseline="-25000" dirty="0">
                <a:solidFill>
                  <a:srgbClr val="FF0000"/>
                </a:solidFill>
                <a:ea typeface="ＭＳ Ｐゴシック" panose="020B0600070205080204" pitchFamily="34" charset="-128"/>
              </a:rPr>
              <a:t>2</a:t>
            </a:r>
            <a:r>
              <a:rPr lang="en-US" altLang="en-US" sz="3200" dirty="0">
                <a:solidFill>
                  <a:srgbClr val="FF0000"/>
                </a:solidFill>
                <a:ea typeface="ＭＳ Ｐゴシック" panose="020B0600070205080204" pitchFamily="34" charset="-128"/>
              </a:rPr>
              <a:t>,…,</a:t>
            </a:r>
            <a:r>
              <a:rPr lang="en-US" altLang="en-US" sz="3200" i="1" dirty="0" err="1">
                <a:solidFill>
                  <a:srgbClr val="FF0000"/>
                </a:solidFill>
                <a:ea typeface="ＭＳ Ｐゴシック" panose="020B0600070205080204" pitchFamily="34" charset="-128"/>
              </a:rPr>
              <a:t>x</a:t>
            </a:r>
            <a:r>
              <a:rPr lang="en-US" altLang="en-US" sz="3200" i="1" baseline="-25000" dirty="0" err="1">
                <a:solidFill>
                  <a:srgbClr val="FF0000"/>
                </a:solidFill>
                <a:ea typeface="ＭＳ Ｐゴシック" panose="020B0600070205080204" pitchFamily="34" charset="-128"/>
              </a:rPr>
              <a:t>n</a:t>
            </a:r>
            <a:r>
              <a:rPr lang="en-US" altLang="en-US" sz="3200" dirty="0">
                <a:solidFill>
                  <a:srgbClr val="FF0000"/>
                </a:solidFill>
                <a:ea typeface="ＭＳ Ｐゴシック" panose="020B0600070205080204" pitchFamily="34" charset="-128"/>
              </a:rPr>
              <a:t>)</a:t>
            </a:r>
          </a:p>
          <a:p>
            <a:pPr>
              <a:buFontTx/>
              <a:buNone/>
            </a:pPr>
            <a:r>
              <a:rPr lang="en-US" altLang="en-US" dirty="0">
                <a:ea typeface="ＭＳ Ｐゴシック" panose="020B0600070205080204" pitchFamily="34" charset="-128"/>
              </a:rPr>
              <a:t>    subject to the budget constraint</a:t>
            </a:r>
          </a:p>
          <a:p>
            <a:pPr algn="ctr">
              <a:lnSpc>
                <a:spcPct val="140000"/>
              </a:lnSpc>
              <a:buFontTx/>
              <a:buNone/>
            </a:pPr>
            <a:r>
              <a:rPr lang="en-US" altLang="en-US" sz="3200" i="1" dirty="0">
                <a:solidFill>
                  <a:srgbClr val="FF0000"/>
                </a:solidFill>
                <a:latin typeface="Verdana" panose="020B0604030504040204" pitchFamily="34" charset="0"/>
                <a:ea typeface="ＭＳ Ｐゴシック" panose="020B0600070205080204" pitchFamily="34" charset="-128"/>
              </a:rPr>
              <a:t>I</a:t>
            </a:r>
            <a:r>
              <a:rPr lang="en-US" altLang="en-US" sz="3200" dirty="0">
                <a:solidFill>
                  <a:srgbClr val="FF0000"/>
                </a:solidFill>
                <a:ea typeface="ＭＳ Ｐゴシック" panose="020B0600070205080204" pitchFamily="34" charset="-128"/>
              </a:rPr>
              <a:t> = </a:t>
            </a:r>
            <a:r>
              <a:rPr lang="en-US" altLang="en-US" sz="3200" i="1" dirty="0">
                <a:solidFill>
                  <a:srgbClr val="FF0000"/>
                </a:solidFill>
                <a:ea typeface="ＭＳ Ｐゴシック" panose="020B0600070205080204" pitchFamily="34" charset="-128"/>
              </a:rPr>
              <a:t>p</a:t>
            </a:r>
            <a:r>
              <a:rPr lang="en-US" altLang="en-US" sz="3200" baseline="-25000" dirty="0">
                <a:solidFill>
                  <a:srgbClr val="FF0000"/>
                </a:solidFill>
                <a:ea typeface="ＭＳ Ｐゴシック" panose="020B0600070205080204" pitchFamily="34" charset="-128"/>
              </a:rPr>
              <a:t>1</a:t>
            </a:r>
            <a:r>
              <a:rPr lang="en-US" altLang="en-US" sz="3200" i="1" dirty="0">
                <a:solidFill>
                  <a:srgbClr val="FF0000"/>
                </a:solidFill>
                <a:ea typeface="ＭＳ Ｐゴシック" panose="020B0600070205080204" pitchFamily="34" charset="-128"/>
              </a:rPr>
              <a:t>x</a:t>
            </a:r>
            <a:r>
              <a:rPr lang="en-US" altLang="en-US" sz="3200" baseline="-25000" dirty="0">
                <a:solidFill>
                  <a:srgbClr val="FF0000"/>
                </a:solidFill>
                <a:ea typeface="ＭＳ Ｐゴシック" panose="020B0600070205080204" pitchFamily="34" charset="-128"/>
              </a:rPr>
              <a:t>1</a:t>
            </a:r>
            <a:r>
              <a:rPr lang="en-US" altLang="en-US" sz="3200" dirty="0">
                <a:solidFill>
                  <a:srgbClr val="FF0000"/>
                </a:solidFill>
                <a:ea typeface="ＭＳ Ｐゴシック" panose="020B0600070205080204" pitchFamily="34" charset="-128"/>
              </a:rPr>
              <a:t> + </a:t>
            </a:r>
            <a:r>
              <a:rPr lang="en-US" altLang="en-US" sz="3200" i="1" dirty="0">
                <a:solidFill>
                  <a:srgbClr val="FF0000"/>
                </a:solidFill>
                <a:ea typeface="ＭＳ Ｐゴシック" panose="020B0600070205080204" pitchFamily="34" charset="-128"/>
              </a:rPr>
              <a:t>p</a:t>
            </a:r>
            <a:r>
              <a:rPr lang="en-US" altLang="en-US" sz="3200" baseline="-25000" dirty="0">
                <a:solidFill>
                  <a:srgbClr val="FF0000"/>
                </a:solidFill>
                <a:ea typeface="ＭＳ Ｐゴシック" panose="020B0600070205080204" pitchFamily="34" charset="-128"/>
              </a:rPr>
              <a:t>2</a:t>
            </a:r>
            <a:r>
              <a:rPr lang="en-US" altLang="en-US" sz="3200" i="1" dirty="0">
                <a:solidFill>
                  <a:srgbClr val="FF0000"/>
                </a:solidFill>
                <a:ea typeface="ＭＳ Ｐゴシック" panose="020B0600070205080204" pitchFamily="34" charset="-128"/>
              </a:rPr>
              <a:t>x</a:t>
            </a:r>
            <a:r>
              <a:rPr lang="en-US" altLang="en-US" sz="3200" baseline="-25000" dirty="0">
                <a:solidFill>
                  <a:srgbClr val="FF0000"/>
                </a:solidFill>
                <a:ea typeface="ＭＳ Ｐゴシック" panose="020B0600070205080204" pitchFamily="34" charset="-128"/>
              </a:rPr>
              <a:t>2</a:t>
            </a:r>
            <a:r>
              <a:rPr lang="en-US" altLang="en-US" sz="3200" dirty="0">
                <a:solidFill>
                  <a:srgbClr val="FF0000"/>
                </a:solidFill>
                <a:ea typeface="ＭＳ Ｐゴシック" panose="020B0600070205080204" pitchFamily="34" charset="-128"/>
              </a:rPr>
              <a:t> +…+ </a:t>
            </a:r>
            <a:r>
              <a:rPr lang="en-US" altLang="en-US" sz="3200" i="1" dirty="0" err="1">
                <a:solidFill>
                  <a:srgbClr val="FF0000"/>
                </a:solidFill>
                <a:ea typeface="ＭＳ Ｐゴシック" panose="020B0600070205080204" pitchFamily="34" charset="-128"/>
              </a:rPr>
              <a:t>p</a:t>
            </a:r>
            <a:r>
              <a:rPr lang="en-US" altLang="en-US" sz="3200" i="1" baseline="-25000" dirty="0" err="1">
                <a:solidFill>
                  <a:srgbClr val="FF0000"/>
                </a:solidFill>
                <a:ea typeface="ＭＳ Ｐゴシック" panose="020B0600070205080204" pitchFamily="34" charset="-128"/>
              </a:rPr>
              <a:t>n</a:t>
            </a:r>
            <a:r>
              <a:rPr lang="en-US" altLang="en-US" sz="3200" i="1" dirty="0" err="1">
                <a:solidFill>
                  <a:srgbClr val="FF0000"/>
                </a:solidFill>
                <a:ea typeface="ＭＳ Ｐゴシック" panose="020B0600070205080204" pitchFamily="34" charset="-128"/>
              </a:rPr>
              <a:t>x</a:t>
            </a:r>
            <a:r>
              <a:rPr lang="en-US" altLang="en-US" sz="3200" i="1" baseline="-25000" dirty="0" err="1">
                <a:solidFill>
                  <a:srgbClr val="FF0000"/>
                </a:solidFill>
                <a:ea typeface="ＭＳ Ｐゴシック" panose="020B0600070205080204" pitchFamily="34" charset="-128"/>
              </a:rPr>
              <a:t>n</a:t>
            </a:r>
            <a:endParaRPr lang="en-US" altLang="en-US" dirty="0">
              <a:solidFill>
                <a:srgbClr val="7B332D"/>
              </a:solidFill>
              <a:ea typeface="ＭＳ Ｐゴシック" panose="020B0600070205080204" pitchFamily="34" charset="-128"/>
            </a:endParaRPr>
          </a:p>
          <a:p>
            <a:r>
              <a:rPr lang="en-US" altLang="en-US" dirty="0">
                <a:ea typeface="ＭＳ Ｐゴシック" panose="020B0600070205080204" pitchFamily="34" charset="-128"/>
              </a:rPr>
              <a:t>Set up the </a:t>
            </a:r>
            <a:r>
              <a:rPr lang="en-US" altLang="en-US" dirty="0" err="1">
                <a:ea typeface="ＭＳ Ｐゴシック" panose="020B0600070205080204" pitchFamily="34" charset="-128"/>
              </a:rPr>
              <a:t>Lagrangian</a:t>
            </a:r>
            <a:r>
              <a:rPr lang="en-US" altLang="en-US" dirty="0">
                <a:ea typeface="ＭＳ Ｐゴシック" panose="020B0600070205080204" pitchFamily="34" charset="-128"/>
              </a:rPr>
              <a:t>:</a:t>
            </a:r>
          </a:p>
          <a:p>
            <a:pPr algn="ctr">
              <a:lnSpc>
                <a:spcPct val="150000"/>
              </a:lnSpc>
              <a:buFontTx/>
              <a:buNone/>
            </a:pPr>
            <a:r>
              <a:rPr lang="en-US" altLang="en-US" sz="3200" b="1" dirty="0">
                <a:solidFill>
                  <a:srgbClr val="FF0000"/>
                </a:solidFill>
                <a:latin typeface="Arial Unicode MS" panose="020B0604020202020204" pitchFamily="34" charset="-128"/>
                <a:ea typeface="Arial Unicode MS" panose="020B0604020202020204" pitchFamily="34" charset="-128"/>
              </a:rPr>
              <a:t>ℒ</a:t>
            </a:r>
            <a:r>
              <a:rPr lang="en-US" altLang="en-US" sz="3200" dirty="0">
                <a:solidFill>
                  <a:srgbClr val="FF0000"/>
                </a:solidFill>
                <a:ea typeface="ＭＳ Ｐゴシック" panose="020B0600070205080204" pitchFamily="34" charset="-128"/>
              </a:rPr>
              <a:t> = </a:t>
            </a:r>
            <a:r>
              <a:rPr lang="en-US" altLang="en-US" sz="3200" i="1" dirty="0">
                <a:solidFill>
                  <a:srgbClr val="FF0000"/>
                </a:solidFill>
                <a:ea typeface="ＭＳ Ｐゴシック" panose="020B0600070205080204" pitchFamily="34" charset="-128"/>
              </a:rPr>
              <a:t>U</a:t>
            </a:r>
            <a:r>
              <a:rPr lang="en-US" altLang="en-US" sz="3200" dirty="0">
                <a:solidFill>
                  <a:srgbClr val="FF0000"/>
                </a:solidFill>
                <a:ea typeface="ＭＳ Ｐゴシック" panose="020B0600070205080204" pitchFamily="34" charset="-128"/>
              </a:rPr>
              <a:t>(</a:t>
            </a:r>
            <a:r>
              <a:rPr lang="en-US" altLang="en-US" sz="3200" i="1" dirty="0">
                <a:solidFill>
                  <a:srgbClr val="FF0000"/>
                </a:solidFill>
                <a:ea typeface="ＭＳ Ｐゴシック" panose="020B0600070205080204" pitchFamily="34" charset="-128"/>
              </a:rPr>
              <a:t>x</a:t>
            </a:r>
            <a:r>
              <a:rPr lang="en-US" altLang="en-US" sz="3200" baseline="-25000" dirty="0">
                <a:solidFill>
                  <a:srgbClr val="FF0000"/>
                </a:solidFill>
                <a:ea typeface="ＭＳ Ｐゴシック" panose="020B0600070205080204" pitchFamily="34" charset="-128"/>
              </a:rPr>
              <a:t>1</a:t>
            </a:r>
            <a:r>
              <a:rPr lang="en-US" altLang="en-US" sz="3200" dirty="0">
                <a:solidFill>
                  <a:srgbClr val="FF0000"/>
                </a:solidFill>
                <a:ea typeface="ＭＳ Ｐゴシック" panose="020B0600070205080204" pitchFamily="34" charset="-128"/>
              </a:rPr>
              <a:t>,</a:t>
            </a:r>
            <a:r>
              <a:rPr lang="en-US" altLang="en-US" sz="3200" i="1" dirty="0">
                <a:solidFill>
                  <a:srgbClr val="FF0000"/>
                </a:solidFill>
                <a:ea typeface="ＭＳ Ｐゴシック" panose="020B0600070205080204" pitchFamily="34" charset="-128"/>
              </a:rPr>
              <a:t>x</a:t>
            </a:r>
            <a:r>
              <a:rPr lang="en-US" altLang="en-US" sz="3200" baseline="-25000" dirty="0">
                <a:solidFill>
                  <a:srgbClr val="FF0000"/>
                </a:solidFill>
                <a:ea typeface="ＭＳ Ｐゴシック" panose="020B0600070205080204" pitchFamily="34" charset="-128"/>
              </a:rPr>
              <a:t>2</a:t>
            </a:r>
            <a:r>
              <a:rPr lang="en-US" altLang="en-US" sz="3200" dirty="0">
                <a:solidFill>
                  <a:srgbClr val="FF0000"/>
                </a:solidFill>
                <a:ea typeface="ＭＳ Ｐゴシック" panose="020B0600070205080204" pitchFamily="34" charset="-128"/>
              </a:rPr>
              <a:t>,…,</a:t>
            </a:r>
            <a:r>
              <a:rPr lang="en-US" altLang="en-US" sz="3200" i="1" dirty="0" err="1">
                <a:solidFill>
                  <a:srgbClr val="FF0000"/>
                </a:solidFill>
                <a:ea typeface="ＭＳ Ｐゴシック" panose="020B0600070205080204" pitchFamily="34" charset="-128"/>
              </a:rPr>
              <a:t>x</a:t>
            </a:r>
            <a:r>
              <a:rPr lang="en-US" altLang="en-US" sz="3200" i="1" baseline="-25000" dirty="0" err="1">
                <a:solidFill>
                  <a:srgbClr val="FF0000"/>
                </a:solidFill>
                <a:ea typeface="ＭＳ Ｐゴシック" panose="020B0600070205080204" pitchFamily="34" charset="-128"/>
              </a:rPr>
              <a:t>n</a:t>
            </a:r>
            <a:r>
              <a:rPr lang="en-US" altLang="en-US" sz="3200" dirty="0">
                <a:solidFill>
                  <a:srgbClr val="FF0000"/>
                </a:solidFill>
                <a:ea typeface="ＭＳ Ｐゴシック" panose="020B0600070205080204" pitchFamily="34" charset="-128"/>
              </a:rPr>
              <a:t>) + </a:t>
            </a:r>
            <a:r>
              <a:rPr lang="en-US" altLang="en-US" sz="3200" dirty="0" err="1">
                <a:solidFill>
                  <a:srgbClr val="FF0000"/>
                </a:solidFill>
                <a:ea typeface="ＭＳ Ｐゴシック" panose="020B0600070205080204" pitchFamily="34" charset="-128"/>
                <a:sym typeface="Symbol" pitchFamily="2" charset="2"/>
              </a:rPr>
              <a:t>λ</a:t>
            </a:r>
            <a:r>
              <a:rPr lang="en-US" altLang="en-US" sz="3200" dirty="0">
                <a:solidFill>
                  <a:srgbClr val="FF0000"/>
                </a:solidFill>
                <a:ea typeface="ＭＳ Ｐゴシック" panose="020B0600070205080204" pitchFamily="34" charset="-128"/>
                <a:sym typeface="Symbol" pitchFamily="2" charset="2"/>
              </a:rPr>
              <a:t>(</a:t>
            </a:r>
            <a:r>
              <a:rPr lang="en-US" altLang="en-US" sz="3200" i="1" dirty="0">
                <a:solidFill>
                  <a:srgbClr val="FF0000"/>
                </a:solidFill>
                <a:latin typeface="Verdana" panose="020B0604030504040204" pitchFamily="34" charset="0"/>
                <a:ea typeface="ＭＳ Ｐゴシック" panose="020B0600070205080204" pitchFamily="34" charset="-128"/>
              </a:rPr>
              <a:t>I</a:t>
            </a:r>
            <a:r>
              <a:rPr lang="en-US" altLang="en-US" sz="3200" i="1" baseline="30000" dirty="0">
                <a:solidFill>
                  <a:srgbClr val="FF0000"/>
                </a:solidFill>
                <a:latin typeface="Verdana" panose="020B0604030504040204" pitchFamily="34" charset="0"/>
                <a:ea typeface="ＭＳ Ｐゴシック" panose="020B0600070205080204" pitchFamily="34" charset="-128"/>
              </a:rPr>
              <a:t> </a:t>
            </a:r>
            <a:r>
              <a:rPr lang="en-US" altLang="en-US" sz="3200" dirty="0">
                <a:solidFill>
                  <a:srgbClr val="FF0000"/>
                </a:solidFill>
                <a:ea typeface="ＭＳ Ｐゴシック" panose="020B0600070205080204" pitchFamily="34" charset="-128"/>
              </a:rPr>
              <a:t>-</a:t>
            </a:r>
            <a:r>
              <a:rPr lang="en-US" altLang="en-US" sz="3200" baseline="30000" dirty="0">
                <a:solidFill>
                  <a:srgbClr val="FF0000"/>
                </a:solidFill>
                <a:ea typeface="ＭＳ Ｐゴシック" panose="020B0600070205080204" pitchFamily="34" charset="-128"/>
              </a:rPr>
              <a:t> </a:t>
            </a:r>
            <a:r>
              <a:rPr lang="en-US" altLang="en-US" sz="3200" i="1" dirty="0">
                <a:solidFill>
                  <a:srgbClr val="FF0000"/>
                </a:solidFill>
                <a:ea typeface="ＭＳ Ｐゴシック" panose="020B0600070205080204" pitchFamily="34" charset="-128"/>
              </a:rPr>
              <a:t>p</a:t>
            </a:r>
            <a:r>
              <a:rPr lang="en-US" altLang="en-US" sz="3200" baseline="-25000" dirty="0">
                <a:solidFill>
                  <a:srgbClr val="FF0000"/>
                </a:solidFill>
                <a:ea typeface="ＭＳ Ｐゴシック" panose="020B0600070205080204" pitchFamily="34" charset="-128"/>
              </a:rPr>
              <a:t>1</a:t>
            </a:r>
            <a:r>
              <a:rPr lang="en-US" altLang="en-US" sz="3200" i="1" dirty="0">
                <a:solidFill>
                  <a:srgbClr val="FF0000"/>
                </a:solidFill>
                <a:ea typeface="ＭＳ Ｐゴシック" panose="020B0600070205080204" pitchFamily="34" charset="-128"/>
              </a:rPr>
              <a:t>x</a:t>
            </a:r>
            <a:r>
              <a:rPr lang="en-US" altLang="en-US" sz="3200" baseline="-25000" dirty="0">
                <a:solidFill>
                  <a:srgbClr val="FF0000"/>
                </a:solidFill>
                <a:ea typeface="ＭＳ Ｐゴシック" panose="020B0600070205080204" pitchFamily="34" charset="-128"/>
              </a:rPr>
              <a:t>1 </a:t>
            </a:r>
            <a:r>
              <a:rPr lang="en-US" altLang="en-US" sz="3200" dirty="0">
                <a:solidFill>
                  <a:srgbClr val="FF0000"/>
                </a:solidFill>
                <a:ea typeface="ＭＳ Ｐゴシック" panose="020B0600070205080204" pitchFamily="34" charset="-128"/>
              </a:rPr>
              <a:t>-</a:t>
            </a:r>
            <a:r>
              <a:rPr lang="en-US" altLang="en-US" sz="3200" baseline="30000" dirty="0">
                <a:solidFill>
                  <a:srgbClr val="FF0000"/>
                </a:solidFill>
                <a:ea typeface="ＭＳ Ｐゴシック" panose="020B0600070205080204" pitchFamily="34" charset="-128"/>
              </a:rPr>
              <a:t> </a:t>
            </a:r>
            <a:r>
              <a:rPr lang="en-US" altLang="en-US" sz="3200" i="1" dirty="0">
                <a:solidFill>
                  <a:srgbClr val="FF0000"/>
                </a:solidFill>
                <a:ea typeface="ＭＳ Ｐゴシック" panose="020B0600070205080204" pitchFamily="34" charset="-128"/>
              </a:rPr>
              <a:t>p</a:t>
            </a:r>
            <a:r>
              <a:rPr lang="en-US" altLang="en-US" sz="3200" baseline="-25000" dirty="0">
                <a:solidFill>
                  <a:srgbClr val="FF0000"/>
                </a:solidFill>
                <a:ea typeface="ＭＳ Ｐゴシック" panose="020B0600070205080204" pitchFamily="34" charset="-128"/>
              </a:rPr>
              <a:t>2</a:t>
            </a:r>
            <a:r>
              <a:rPr lang="en-US" altLang="en-US" sz="3200" i="1" dirty="0">
                <a:solidFill>
                  <a:srgbClr val="FF0000"/>
                </a:solidFill>
                <a:ea typeface="ＭＳ Ｐゴシック" panose="020B0600070205080204" pitchFamily="34" charset="-128"/>
              </a:rPr>
              <a:t>x</a:t>
            </a:r>
            <a:r>
              <a:rPr lang="en-US" altLang="en-US" sz="3200" baseline="-25000" dirty="0">
                <a:solidFill>
                  <a:srgbClr val="FF0000"/>
                </a:solidFill>
                <a:ea typeface="ＭＳ Ｐゴシック" panose="020B0600070205080204" pitchFamily="34" charset="-128"/>
              </a:rPr>
              <a:t>2 </a:t>
            </a:r>
            <a:r>
              <a:rPr lang="en-US" altLang="en-US" sz="3200" dirty="0">
                <a:solidFill>
                  <a:srgbClr val="FF0000"/>
                </a:solidFill>
                <a:ea typeface="ＭＳ Ｐゴシック" panose="020B0600070205080204" pitchFamily="34" charset="-128"/>
              </a:rPr>
              <a:t>-…-</a:t>
            </a:r>
            <a:r>
              <a:rPr lang="en-US" altLang="en-US" sz="3200" baseline="-25000" dirty="0">
                <a:solidFill>
                  <a:srgbClr val="FF0000"/>
                </a:solidFill>
                <a:ea typeface="ＭＳ Ｐゴシック" panose="020B0600070205080204" pitchFamily="34" charset="-128"/>
              </a:rPr>
              <a:t> </a:t>
            </a:r>
            <a:r>
              <a:rPr lang="en-US" altLang="en-US" sz="3200" i="1" dirty="0" err="1">
                <a:solidFill>
                  <a:srgbClr val="FF0000"/>
                </a:solidFill>
                <a:ea typeface="ＭＳ Ｐゴシック" panose="020B0600070205080204" pitchFamily="34" charset="-128"/>
              </a:rPr>
              <a:t>p</a:t>
            </a:r>
            <a:r>
              <a:rPr lang="en-US" altLang="en-US" sz="3200" i="1" baseline="-25000" dirty="0" err="1">
                <a:solidFill>
                  <a:srgbClr val="FF0000"/>
                </a:solidFill>
                <a:ea typeface="ＭＳ Ｐゴシック" panose="020B0600070205080204" pitchFamily="34" charset="-128"/>
              </a:rPr>
              <a:t>n</a:t>
            </a:r>
            <a:r>
              <a:rPr lang="en-US" altLang="en-US" sz="3200" i="1" dirty="0" err="1">
                <a:solidFill>
                  <a:srgbClr val="FF0000"/>
                </a:solidFill>
                <a:ea typeface="ＭＳ Ｐゴシック" panose="020B0600070205080204" pitchFamily="34" charset="-128"/>
              </a:rPr>
              <a:t>x</a:t>
            </a:r>
            <a:r>
              <a:rPr lang="en-US" altLang="en-US" sz="3200" i="1" baseline="-25000" dirty="0" err="1">
                <a:solidFill>
                  <a:srgbClr val="FF0000"/>
                </a:solidFill>
                <a:ea typeface="ＭＳ Ｐゴシック" panose="020B0600070205080204" pitchFamily="34" charset="-128"/>
              </a:rPr>
              <a:t>n</a:t>
            </a:r>
            <a:r>
              <a:rPr lang="en-US" altLang="en-US" sz="3200" dirty="0">
                <a:solidFill>
                  <a:srgbClr val="FF0000"/>
                </a:solidFill>
                <a:ea typeface="ＭＳ Ｐゴシック" panose="020B0600070205080204" pitchFamily="34" charset="-128"/>
              </a:rPr>
              <a:t>)</a:t>
            </a:r>
            <a:endParaRPr lang="en-US" altLang="en-US" sz="3200" baseline="-25000" dirty="0">
              <a:solidFill>
                <a:srgbClr val="FF0000"/>
              </a:solidFill>
              <a:ea typeface="ＭＳ Ｐゴシック" panose="020B0600070205080204" pitchFamily="34" charset="-128"/>
            </a:endParaRPr>
          </a:p>
          <a:p>
            <a:r>
              <a:rPr lang="en-US" altLang="en-US" dirty="0">
                <a:solidFill>
                  <a:schemeClr val="tx1"/>
                </a:solidFill>
                <a:ea typeface="ＭＳ Ｐゴシック" panose="020B0600070205080204" pitchFamily="34" charset="-128"/>
              </a:rPr>
              <a:t>Query. Interpret the Lagrange multiplier</a:t>
            </a:r>
          </a:p>
        </p:txBody>
      </p:sp>
      <p:sp>
        <p:nvSpPr>
          <p:cNvPr id="28675" name="Slide Number Placeholder 3">
            <a:extLst>
              <a:ext uri="{FF2B5EF4-FFF2-40B4-BE49-F238E27FC236}">
                <a16:creationId xmlns:a16="http://schemas.microsoft.com/office/drawing/2014/main" id="{27627CA9-E841-D541-AB06-DAC55F1B23F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90000"/>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DF626DC0-4F16-D442-8D5F-7325D6DD9256}" type="slidenum">
              <a:rPr lang="en-US" altLang="en-US" sz="1200" smtClean="0">
                <a:solidFill>
                  <a:schemeClr val="tx1"/>
                </a:solidFill>
              </a:rPr>
              <a:pPr>
                <a:spcBef>
                  <a:spcPct val="0"/>
                </a:spcBef>
                <a:buFontTx/>
                <a:buNone/>
              </a:pPr>
              <a:t>12</a:t>
            </a:fld>
            <a:endParaRPr lang="en-US" altLang="en-US" sz="1200">
              <a:solidFill>
                <a:schemeClr val="tx1"/>
              </a:solidFill>
            </a:endParaRPr>
          </a:p>
        </p:txBody>
      </p:sp>
      <p:sp>
        <p:nvSpPr>
          <p:cNvPr id="28676" name="Footer Placeholder 4">
            <a:extLst>
              <a:ext uri="{FF2B5EF4-FFF2-40B4-BE49-F238E27FC236}">
                <a16:creationId xmlns:a16="http://schemas.microsoft.com/office/drawing/2014/main" id="{73D89248-F847-B24A-9A55-DAE1049586FC}"/>
              </a:ext>
            </a:extLst>
          </p:cNvPr>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90000"/>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buFontTx/>
              <a:buNone/>
            </a:pPr>
            <a:r>
              <a:rPr lang="en-US" altLang="en-US" sz="1100">
                <a:solidFill>
                  <a:schemeClr val="tx1"/>
                </a:solidFill>
              </a:rPr>
              <a:t>© 2012 Cengage Learning. All Rights Reserved.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AFD43770-D0F8-F342-8BA0-DE035F1FCF74}"/>
              </a:ext>
            </a:extLst>
          </p:cNvPr>
          <p:cNvSpPr>
            <a:spLocks noGrp="1" noChangeArrowheads="1"/>
          </p:cNvSpPr>
          <p:nvPr>
            <p:ph type="title"/>
          </p:nvPr>
        </p:nvSpPr>
        <p:spPr>
          <a:xfrm>
            <a:off x="182563" y="0"/>
            <a:ext cx="8778875" cy="962025"/>
          </a:xfrm>
        </p:spPr>
        <p:txBody>
          <a:bodyPr/>
          <a:lstStyle/>
          <a:p>
            <a:r>
              <a:rPr lang="en-US" altLang="en-US">
                <a:ea typeface="ＭＳ Ｐゴシック" panose="020B0600070205080204" pitchFamily="34" charset="-128"/>
              </a:rPr>
              <a:t>The n-Good Case</a:t>
            </a:r>
          </a:p>
        </p:txBody>
      </p:sp>
      <p:sp>
        <p:nvSpPr>
          <p:cNvPr id="29698" name="Content Placeholder 2">
            <a:extLst>
              <a:ext uri="{FF2B5EF4-FFF2-40B4-BE49-F238E27FC236}">
                <a16:creationId xmlns:a16="http://schemas.microsoft.com/office/drawing/2014/main" id="{E7DEF862-0FF7-784E-A5ED-C97731CEEF0E}"/>
              </a:ext>
            </a:extLst>
          </p:cNvPr>
          <p:cNvSpPr>
            <a:spLocks noGrp="1" noChangeArrowheads="1"/>
          </p:cNvSpPr>
          <p:nvPr>
            <p:ph idx="1"/>
          </p:nvPr>
        </p:nvSpPr>
        <p:spPr/>
        <p:txBody>
          <a:bodyPr/>
          <a:lstStyle/>
          <a:p>
            <a:pPr>
              <a:lnSpc>
                <a:spcPct val="130000"/>
              </a:lnSpc>
            </a:pPr>
            <a:r>
              <a:rPr lang="en-US" altLang="en-US">
                <a:ea typeface="ＭＳ Ｐゴシック" panose="020B0600070205080204" pitchFamily="34" charset="-128"/>
              </a:rPr>
              <a:t>(n+1) first-order conditions for an interior maximum</a:t>
            </a:r>
          </a:p>
          <a:p>
            <a:pPr>
              <a:lnSpc>
                <a:spcPct val="140000"/>
              </a:lnSpc>
              <a:buFontTx/>
              <a:buNone/>
            </a:pPr>
            <a:r>
              <a:rPr lang="en-US" altLang="en-US" sz="3200">
                <a:solidFill>
                  <a:srgbClr val="FF0000"/>
                </a:solidFill>
                <a:ea typeface="ＭＳ Ｐゴシック" panose="020B0600070205080204" pitchFamily="34" charset="-128"/>
                <a:sym typeface="Symbol" pitchFamily="2" charset="2"/>
              </a:rPr>
              <a:t>		∂</a:t>
            </a:r>
            <a:r>
              <a:rPr lang="en-US" altLang="en-US" sz="3200" b="1">
                <a:solidFill>
                  <a:srgbClr val="FF0000"/>
                </a:solidFill>
                <a:latin typeface="Arial Unicode MS" panose="020B0604020202020204" pitchFamily="34" charset="-128"/>
                <a:ea typeface="Arial Unicode MS" panose="020B0604020202020204" pitchFamily="34" charset="-128"/>
                <a:sym typeface="Symbol" pitchFamily="2" charset="2"/>
              </a:rPr>
              <a:t>ℒ</a:t>
            </a:r>
            <a:r>
              <a:rPr lang="en-US" altLang="en-US" sz="3200">
                <a:solidFill>
                  <a:srgbClr val="FF0000"/>
                </a:solidFill>
                <a:ea typeface="ＭＳ Ｐゴシック" panose="020B0600070205080204" pitchFamily="34" charset="-128"/>
                <a:sym typeface="Symbol" pitchFamily="2" charset="2"/>
              </a:rPr>
              <a:t>/∂</a:t>
            </a:r>
            <a:r>
              <a:rPr lang="en-US" altLang="en-US" sz="3200" i="1">
                <a:solidFill>
                  <a:srgbClr val="FF0000"/>
                </a:solidFill>
                <a:ea typeface="ＭＳ Ｐゴシック" panose="020B0600070205080204" pitchFamily="34" charset="-128"/>
                <a:sym typeface="Symbol" pitchFamily="2" charset="2"/>
              </a:rPr>
              <a:t>x</a:t>
            </a:r>
            <a:r>
              <a:rPr lang="en-US" altLang="en-US" sz="3200" baseline="-25000">
                <a:solidFill>
                  <a:srgbClr val="FF0000"/>
                </a:solidFill>
                <a:ea typeface="ＭＳ Ｐゴシック" panose="020B0600070205080204" pitchFamily="34" charset="-128"/>
                <a:sym typeface="Symbol" pitchFamily="2" charset="2"/>
              </a:rPr>
              <a:t>1</a:t>
            </a:r>
            <a:r>
              <a:rPr lang="en-US" altLang="en-US" sz="3200">
                <a:solidFill>
                  <a:srgbClr val="FF0000"/>
                </a:solidFill>
                <a:ea typeface="ＭＳ Ｐゴシック" panose="020B0600070205080204" pitchFamily="34" charset="-128"/>
                <a:sym typeface="Symbol" pitchFamily="2" charset="2"/>
              </a:rPr>
              <a:t> = ∂</a:t>
            </a:r>
            <a:r>
              <a:rPr lang="en-US" altLang="en-US" sz="3200" i="1">
                <a:solidFill>
                  <a:srgbClr val="FF0000"/>
                </a:solidFill>
                <a:ea typeface="ＭＳ Ｐゴシック" panose="020B0600070205080204" pitchFamily="34" charset="-128"/>
                <a:sym typeface="Symbol" pitchFamily="2" charset="2"/>
              </a:rPr>
              <a:t>U</a:t>
            </a:r>
            <a:r>
              <a:rPr lang="en-US" altLang="en-US" sz="3200">
                <a:solidFill>
                  <a:srgbClr val="FF0000"/>
                </a:solidFill>
                <a:ea typeface="ＭＳ Ｐゴシック" panose="020B0600070205080204" pitchFamily="34" charset="-128"/>
                <a:sym typeface="Symbol" pitchFamily="2" charset="2"/>
              </a:rPr>
              <a:t>/∂</a:t>
            </a:r>
            <a:r>
              <a:rPr lang="en-US" altLang="en-US" sz="3200" i="1">
                <a:solidFill>
                  <a:srgbClr val="FF0000"/>
                </a:solidFill>
                <a:ea typeface="ＭＳ Ｐゴシック" panose="020B0600070205080204" pitchFamily="34" charset="-128"/>
                <a:sym typeface="Symbol" pitchFamily="2" charset="2"/>
              </a:rPr>
              <a:t>x</a:t>
            </a:r>
            <a:r>
              <a:rPr lang="en-US" altLang="en-US" sz="3200" baseline="-25000">
                <a:solidFill>
                  <a:srgbClr val="FF0000"/>
                </a:solidFill>
                <a:ea typeface="ＭＳ Ｐゴシック" panose="020B0600070205080204" pitchFamily="34" charset="-128"/>
                <a:sym typeface="Symbol" pitchFamily="2" charset="2"/>
              </a:rPr>
              <a:t>1</a:t>
            </a:r>
            <a:r>
              <a:rPr lang="en-US" altLang="en-US" sz="3200">
                <a:solidFill>
                  <a:srgbClr val="FF0000"/>
                </a:solidFill>
                <a:ea typeface="ＭＳ Ｐゴシック" panose="020B0600070205080204" pitchFamily="34" charset="-128"/>
                <a:sym typeface="Symbol" pitchFamily="2" charset="2"/>
              </a:rPr>
              <a:t> - λ</a:t>
            </a:r>
            <a:r>
              <a:rPr lang="en-US" altLang="en-US" sz="3200" i="1">
                <a:solidFill>
                  <a:srgbClr val="FF0000"/>
                </a:solidFill>
                <a:ea typeface="ＭＳ Ｐゴシック" panose="020B0600070205080204" pitchFamily="34" charset="-128"/>
                <a:sym typeface="Symbol" pitchFamily="2" charset="2"/>
              </a:rPr>
              <a:t>p</a:t>
            </a:r>
            <a:r>
              <a:rPr lang="en-US" altLang="en-US" sz="3200" baseline="-25000">
                <a:solidFill>
                  <a:srgbClr val="FF0000"/>
                </a:solidFill>
                <a:ea typeface="ＭＳ Ｐゴシック" panose="020B0600070205080204" pitchFamily="34" charset="-128"/>
                <a:sym typeface="Symbol" pitchFamily="2" charset="2"/>
              </a:rPr>
              <a:t>1</a:t>
            </a:r>
            <a:r>
              <a:rPr lang="en-US" altLang="en-US" sz="3200">
                <a:solidFill>
                  <a:srgbClr val="FF0000"/>
                </a:solidFill>
                <a:ea typeface="ＭＳ Ｐゴシック" panose="020B0600070205080204" pitchFamily="34" charset="-128"/>
                <a:sym typeface="Symbol" pitchFamily="2" charset="2"/>
              </a:rPr>
              <a:t> = 0</a:t>
            </a:r>
          </a:p>
          <a:p>
            <a:pPr>
              <a:lnSpc>
                <a:spcPct val="140000"/>
              </a:lnSpc>
              <a:buFontTx/>
              <a:buNone/>
            </a:pPr>
            <a:r>
              <a:rPr lang="en-US" altLang="en-US" sz="3200">
                <a:solidFill>
                  <a:srgbClr val="FF0000"/>
                </a:solidFill>
                <a:ea typeface="ＭＳ Ｐゴシック" panose="020B0600070205080204" pitchFamily="34" charset="-128"/>
                <a:sym typeface="Symbol" pitchFamily="2" charset="2"/>
              </a:rPr>
              <a:t>		∂</a:t>
            </a:r>
            <a:r>
              <a:rPr lang="en-US" altLang="en-US" sz="3200" b="1">
                <a:solidFill>
                  <a:srgbClr val="FF0000"/>
                </a:solidFill>
                <a:latin typeface="Arial Unicode MS" panose="020B0604020202020204" pitchFamily="34" charset="-128"/>
                <a:ea typeface="Arial Unicode MS" panose="020B0604020202020204" pitchFamily="34" charset="-128"/>
                <a:sym typeface="Symbol" pitchFamily="2" charset="2"/>
              </a:rPr>
              <a:t>ℒ</a:t>
            </a:r>
            <a:r>
              <a:rPr lang="en-US" altLang="en-US" sz="3200" b="1">
                <a:solidFill>
                  <a:srgbClr val="FF0000"/>
                </a:solidFill>
                <a:ea typeface="ＭＳ Ｐゴシック" panose="020B0600070205080204" pitchFamily="34" charset="-128"/>
                <a:sym typeface="Symbol" pitchFamily="2" charset="2"/>
              </a:rPr>
              <a:t> </a:t>
            </a:r>
            <a:r>
              <a:rPr lang="en-US" altLang="en-US" sz="3200">
                <a:solidFill>
                  <a:srgbClr val="FF0000"/>
                </a:solidFill>
                <a:ea typeface="ＭＳ Ｐゴシック" panose="020B0600070205080204" pitchFamily="34" charset="-128"/>
                <a:sym typeface="Symbol" pitchFamily="2" charset="2"/>
              </a:rPr>
              <a:t>/∂</a:t>
            </a:r>
            <a:r>
              <a:rPr lang="en-US" altLang="en-US" sz="3200" i="1">
                <a:solidFill>
                  <a:srgbClr val="FF0000"/>
                </a:solidFill>
                <a:ea typeface="ＭＳ Ｐゴシック" panose="020B0600070205080204" pitchFamily="34" charset="-128"/>
                <a:sym typeface="Symbol" pitchFamily="2" charset="2"/>
              </a:rPr>
              <a:t>x</a:t>
            </a:r>
            <a:r>
              <a:rPr lang="en-US" altLang="en-US" sz="3200" baseline="-25000">
                <a:solidFill>
                  <a:srgbClr val="FF0000"/>
                </a:solidFill>
                <a:ea typeface="ＭＳ Ｐゴシック" panose="020B0600070205080204" pitchFamily="34" charset="-128"/>
                <a:sym typeface="Symbol" pitchFamily="2" charset="2"/>
              </a:rPr>
              <a:t>2</a:t>
            </a:r>
            <a:r>
              <a:rPr lang="en-US" altLang="en-US" sz="3200">
                <a:solidFill>
                  <a:srgbClr val="FF0000"/>
                </a:solidFill>
                <a:ea typeface="ＭＳ Ｐゴシック" panose="020B0600070205080204" pitchFamily="34" charset="-128"/>
                <a:sym typeface="Symbol" pitchFamily="2" charset="2"/>
              </a:rPr>
              <a:t> = ∂</a:t>
            </a:r>
            <a:r>
              <a:rPr lang="en-US" altLang="en-US" sz="3200" i="1">
                <a:solidFill>
                  <a:srgbClr val="FF0000"/>
                </a:solidFill>
                <a:ea typeface="ＭＳ Ｐゴシック" panose="020B0600070205080204" pitchFamily="34" charset="-128"/>
                <a:sym typeface="Symbol" pitchFamily="2" charset="2"/>
              </a:rPr>
              <a:t>U</a:t>
            </a:r>
            <a:r>
              <a:rPr lang="en-US" altLang="en-US" sz="3200">
                <a:solidFill>
                  <a:srgbClr val="FF0000"/>
                </a:solidFill>
                <a:ea typeface="ＭＳ Ｐゴシック" panose="020B0600070205080204" pitchFamily="34" charset="-128"/>
                <a:sym typeface="Symbol" pitchFamily="2" charset="2"/>
              </a:rPr>
              <a:t>/∂</a:t>
            </a:r>
            <a:r>
              <a:rPr lang="en-US" altLang="en-US" sz="3200" i="1">
                <a:solidFill>
                  <a:srgbClr val="FF0000"/>
                </a:solidFill>
                <a:ea typeface="ＭＳ Ｐゴシック" panose="020B0600070205080204" pitchFamily="34" charset="-128"/>
                <a:sym typeface="Symbol" pitchFamily="2" charset="2"/>
              </a:rPr>
              <a:t>x</a:t>
            </a:r>
            <a:r>
              <a:rPr lang="en-US" altLang="en-US" sz="3200" baseline="-25000">
                <a:solidFill>
                  <a:srgbClr val="FF0000"/>
                </a:solidFill>
                <a:ea typeface="ＭＳ Ｐゴシック" panose="020B0600070205080204" pitchFamily="34" charset="-128"/>
                <a:sym typeface="Symbol" pitchFamily="2" charset="2"/>
              </a:rPr>
              <a:t>2</a:t>
            </a:r>
            <a:r>
              <a:rPr lang="en-US" altLang="en-US" sz="3200">
                <a:solidFill>
                  <a:srgbClr val="FF0000"/>
                </a:solidFill>
                <a:ea typeface="ＭＳ Ｐゴシック" panose="020B0600070205080204" pitchFamily="34" charset="-128"/>
                <a:sym typeface="Symbol" pitchFamily="2" charset="2"/>
              </a:rPr>
              <a:t> - λ</a:t>
            </a:r>
            <a:r>
              <a:rPr lang="en-US" altLang="en-US" sz="3200" i="1">
                <a:solidFill>
                  <a:srgbClr val="FF0000"/>
                </a:solidFill>
                <a:ea typeface="ＭＳ Ｐゴシック" panose="020B0600070205080204" pitchFamily="34" charset="-128"/>
                <a:sym typeface="Symbol" pitchFamily="2" charset="2"/>
              </a:rPr>
              <a:t>p</a:t>
            </a:r>
            <a:r>
              <a:rPr lang="en-US" altLang="en-US" sz="3200" baseline="-25000">
                <a:solidFill>
                  <a:srgbClr val="FF0000"/>
                </a:solidFill>
                <a:ea typeface="ＭＳ Ｐゴシック" panose="020B0600070205080204" pitchFamily="34" charset="-128"/>
                <a:sym typeface="Symbol" pitchFamily="2" charset="2"/>
              </a:rPr>
              <a:t>2</a:t>
            </a:r>
            <a:r>
              <a:rPr lang="en-US" altLang="en-US" sz="3200">
                <a:solidFill>
                  <a:srgbClr val="FF0000"/>
                </a:solidFill>
                <a:ea typeface="ＭＳ Ｐゴシック" panose="020B0600070205080204" pitchFamily="34" charset="-128"/>
                <a:sym typeface="Symbol" pitchFamily="2" charset="2"/>
              </a:rPr>
              <a:t> = 0</a:t>
            </a:r>
          </a:p>
          <a:p>
            <a:pPr>
              <a:lnSpc>
                <a:spcPct val="130000"/>
              </a:lnSpc>
              <a:buFontTx/>
              <a:buNone/>
            </a:pPr>
            <a:r>
              <a:rPr lang="en-US" altLang="en-US" sz="3200">
                <a:solidFill>
                  <a:srgbClr val="FF0000"/>
                </a:solidFill>
                <a:ea typeface="ＭＳ Ｐゴシック" panose="020B0600070205080204" pitchFamily="34" charset="-128"/>
              </a:rPr>
              <a:t>		…</a:t>
            </a:r>
          </a:p>
          <a:p>
            <a:pPr>
              <a:lnSpc>
                <a:spcPct val="140000"/>
              </a:lnSpc>
              <a:buFontTx/>
              <a:buNone/>
            </a:pPr>
            <a:r>
              <a:rPr lang="en-US" altLang="en-US" sz="3200">
                <a:solidFill>
                  <a:srgbClr val="FF0000"/>
                </a:solidFill>
                <a:ea typeface="ＭＳ Ｐゴシック" panose="020B0600070205080204" pitchFamily="34" charset="-128"/>
                <a:sym typeface="Symbol" pitchFamily="2" charset="2"/>
              </a:rPr>
              <a:t>		∂</a:t>
            </a:r>
            <a:r>
              <a:rPr lang="en-US" altLang="en-US" sz="3200" b="1">
                <a:solidFill>
                  <a:srgbClr val="FF0000"/>
                </a:solidFill>
                <a:latin typeface="Arial Unicode MS" panose="020B0604020202020204" pitchFamily="34" charset="-128"/>
                <a:ea typeface="Arial Unicode MS" panose="020B0604020202020204" pitchFamily="34" charset="-128"/>
                <a:sym typeface="Symbol" pitchFamily="2" charset="2"/>
              </a:rPr>
              <a:t>ℒ</a:t>
            </a:r>
            <a:r>
              <a:rPr lang="en-US" altLang="en-US" sz="3200" b="1">
                <a:solidFill>
                  <a:srgbClr val="FF0000"/>
                </a:solidFill>
                <a:ea typeface="ＭＳ Ｐゴシック" panose="020B0600070205080204" pitchFamily="34" charset="-128"/>
                <a:sym typeface="Symbol" pitchFamily="2" charset="2"/>
              </a:rPr>
              <a:t> </a:t>
            </a:r>
            <a:r>
              <a:rPr lang="en-US" altLang="en-US" sz="3200">
                <a:solidFill>
                  <a:srgbClr val="FF0000"/>
                </a:solidFill>
                <a:ea typeface="ＭＳ Ｐゴシック" panose="020B0600070205080204" pitchFamily="34" charset="-128"/>
                <a:sym typeface="Symbol" pitchFamily="2" charset="2"/>
              </a:rPr>
              <a:t>/∂</a:t>
            </a:r>
            <a:r>
              <a:rPr lang="en-US" altLang="en-US" sz="3200" i="1">
                <a:solidFill>
                  <a:srgbClr val="FF0000"/>
                </a:solidFill>
                <a:ea typeface="ＭＳ Ｐゴシック" panose="020B0600070205080204" pitchFamily="34" charset="-128"/>
                <a:sym typeface="Symbol" pitchFamily="2" charset="2"/>
              </a:rPr>
              <a:t>x</a:t>
            </a:r>
            <a:r>
              <a:rPr lang="en-US" altLang="en-US" sz="3200" i="1" baseline="-25000">
                <a:solidFill>
                  <a:srgbClr val="FF0000"/>
                </a:solidFill>
                <a:ea typeface="ＭＳ Ｐゴシック" panose="020B0600070205080204" pitchFamily="34" charset="-128"/>
                <a:sym typeface="Symbol" pitchFamily="2" charset="2"/>
              </a:rPr>
              <a:t>n</a:t>
            </a:r>
            <a:r>
              <a:rPr lang="en-US" altLang="en-US" sz="3200">
                <a:solidFill>
                  <a:srgbClr val="FF0000"/>
                </a:solidFill>
                <a:ea typeface="ＭＳ Ｐゴシック" panose="020B0600070205080204" pitchFamily="34" charset="-128"/>
                <a:sym typeface="Symbol" pitchFamily="2" charset="2"/>
              </a:rPr>
              <a:t> = ∂</a:t>
            </a:r>
            <a:r>
              <a:rPr lang="en-US" altLang="en-US" sz="3200" i="1">
                <a:solidFill>
                  <a:srgbClr val="FF0000"/>
                </a:solidFill>
                <a:ea typeface="ＭＳ Ｐゴシック" panose="020B0600070205080204" pitchFamily="34" charset="-128"/>
                <a:sym typeface="Symbol" pitchFamily="2" charset="2"/>
              </a:rPr>
              <a:t>U</a:t>
            </a:r>
            <a:r>
              <a:rPr lang="en-US" altLang="en-US" sz="3200">
                <a:solidFill>
                  <a:srgbClr val="FF0000"/>
                </a:solidFill>
                <a:ea typeface="ＭＳ Ｐゴシック" panose="020B0600070205080204" pitchFamily="34" charset="-128"/>
                <a:sym typeface="Symbol" pitchFamily="2" charset="2"/>
              </a:rPr>
              <a:t>/∂</a:t>
            </a:r>
            <a:r>
              <a:rPr lang="en-US" altLang="en-US" sz="3200" i="1">
                <a:solidFill>
                  <a:srgbClr val="FF0000"/>
                </a:solidFill>
                <a:ea typeface="ＭＳ Ｐゴシック" panose="020B0600070205080204" pitchFamily="34" charset="-128"/>
                <a:sym typeface="Symbol" pitchFamily="2" charset="2"/>
              </a:rPr>
              <a:t>x</a:t>
            </a:r>
            <a:r>
              <a:rPr lang="en-US" altLang="en-US" sz="3200" i="1" baseline="-25000">
                <a:solidFill>
                  <a:srgbClr val="FF0000"/>
                </a:solidFill>
                <a:ea typeface="ＭＳ Ｐゴシック" panose="020B0600070205080204" pitchFamily="34" charset="-128"/>
                <a:sym typeface="Symbol" pitchFamily="2" charset="2"/>
              </a:rPr>
              <a:t>n</a:t>
            </a:r>
            <a:r>
              <a:rPr lang="en-US" altLang="en-US" sz="3200">
                <a:solidFill>
                  <a:srgbClr val="FF0000"/>
                </a:solidFill>
                <a:ea typeface="ＭＳ Ｐゴシック" panose="020B0600070205080204" pitchFamily="34" charset="-128"/>
                <a:sym typeface="Symbol" pitchFamily="2" charset="2"/>
              </a:rPr>
              <a:t> - λ</a:t>
            </a:r>
            <a:r>
              <a:rPr lang="en-US" altLang="en-US" sz="3200" i="1">
                <a:solidFill>
                  <a:srgbClr val="FF0000"/>
                </a:solidFill>
                <a:ea typeface="ＭＳ Ｐゴシック" panose="020B0600070205080204" pitchFamily="34" charset="-128"/>
                <a:sym typeface="Symbol" pitchFamily="2" charset="2"/>
              </a:rPr>
              <a:t>p</a:t>
            </a:r>
            <a:r>
              <a:rPr lang="en-US" altLang="en-US" sz="3200" i="1" baseline="-25000">
                <a:solidFill>
                  <a:srgbClr val="FF0000"/>
                </a:solidFill>
                <a:ea typeface="ＭＳ Ｐゴシック" panose="020B0600070205080204" pitchFamily="34" charset="-128"/>
                <a:sym typeface="Symbol" pitchFamily="2" charset="2"/>
              </a:rPr>
              <a:t>n</a:t>
            </a:r>
            <a:r>
              <a:rPr lang="en-US" altLang="en-US" sz="3200">
                <a:solidFill>
                  <a:srgbClr val="FF0000"/>
                </a:solidFill>
                <a:ea typeface="ＭＳ Ｐゴシック" panose="020B0600070205080204" pitchFamily="34" charset="-128"/>
                <a:sym typeface="Symbol" pitchFamily="2" charset="2"/>
              </a:rPr>
              <a:t> = 0</a:t>
            </a:r>
          </a:p>
          <a:p>
            <a:pPr>
              <a:lnSpc>
                <a:spcPct val="140000"/>
              </a:lnSpc>
              <a:buFontTx/>
              <a:buNone/>
            </a:pPr>
            <a:r>
              <a:rPr lang="en-US" altLang="en-US" sz="3200">
                <a:solidFill>
                  <a:srgbClr val="FF0000"/>
                </a:solidFill>
                <a:ea typeface="ＭＳ Ｐゴシック" panose="020B0600070205080204" pitchFamily="34" charset="-128"/>
                <a:sym typeface="Symbol" pitchFamily="2" charset="2"/>
              </a:rPr>
              <a:t>		∂</a:t>
            </a:r>
            <a:r>
              <a:rPr lang="en-US" altLang="en-US" sz="3200" b="1">
                <a:solidFill>
                  <a:srgbClr val="FF0000"/>
                </a:solidFill>
                <a:latin typeface="Arial Unicode MS" panose="020B0604020202020204" pitchFamily="34" charset="-128"/>
                <a:ea typeface="Arial Unicode MS" panose="020B0604020202020204" pitchFamily="34" charset="-128"/>
                <a:sym typeface="Symbol" pitchFamily="2" charset="2"/>
              </a:rPr>
              <a:t>ℒ</a:t>
            </a:r>
            <a:r>
              <a:rPr lang="en-US" altLang="en-US" sz="3200" b="1">
                <a:solidFill>
                  <a:srgbClr val="FF0000"/>
                </a:solidFill>
                <a:ea typeface="ＭＳ Ｐゴシック" panose="020B0600070205080204" pitchFamily="34" charset="-128"/>
                <a:sym typeface="Symbol" pitchFamily="2" charset="2"/>
              </a:rPr>
              <a:t> </a:t>
            </a:r>
            <a:r>
              <a:rPr lang="en-US" altLang="en-US" sz="3200">
                <a:solidFill>
                  <a:srgbClr val="FF0000"/>
                </a:solidFill>
                <a:ea typeface="ＭＳ Ｐゴシック" panose="020B0600070205080204" pitchFamily="34" charset="-128"/>
                <a:sym typeface="Symbol" pitchFamily="2" charset="2"/>
              </a:rPr>
              <a:t>/∂λ= </a:t>
            </a:r>
            <a:r>
              <a:rPr lang="en-US" altLang="en-US" sz="3200" i="1">
                <a:solidFill>
                  <a:srgbClr val="FF0000"/>
                </a:solidFill>
                <a:latin typeface="Verdana" panose="020B0604030504040204" pitchFamily="34" charset="0"/>
                <a:ea typeface="ＭＳ Ｐゴシック" panose="020B0600070205080204" pitchFamily="34" charset="-128"/>
              </a:rPr>
              <a:t>I</a:t>
            </a:r>
            <a:r>
              <a:rPr lang="en-US" altLang="en-US" sz="3200" i="1">
                <a:solidFill>
                  <a:srgbClr val="FF0000"/>
                </a:solidFill>
                <a:ea typeface="ＭＳ Ｐゴシック" panose="020B0600070205080204" pitchFamily="34" charset="-128"/>
              </a:rPr>
              <a:t> </a:t>
            </a:r>
            <a:r>
              <a:rPr lang="en-US" altLang="en-US" sz="3200">
                <a:solidFill>
                  <a:srgbClr val="FF0000"/>
                </a:solidFill>
                <a:ea typeface="ＭＳ Ｐゴシック" panose="020B0600070205080204" pitchFamily="34" charset="-128"/>
              </a:rPr>
              <a:t>- </a:t>
            </a:r>
            <a:r>
              <a:rPr lang="en-US" altLang="en-US" sz="3200" i="1">
                <a:solidFill>
                  <a:srgbClr val="FF0000"/>
                </a:solidFill>
                <a:ea typeface="ＭＳ Ｐゴシック" panose="020B0600070205080204" pitchFamily="34" charset="-128"/>
              </a:rPr>
              <a:t>p</a:t>
            </a:r>
            <a:r>
              <a:rPr lang="en-US" altLang="en-US" sz="3200" baseline="-25000">
                <a:solidFill>
                  <a:srgbClr val="FF0000"/>
                </a:solidFill>
                <a:ea typeface="ＭＳ Ｐゴシック" panose="020B0600070205080204" pitchFamily="34" charset="-128"/>
              </a:rPr>
              <a:t>1</a:t>
            </a:r>
            <a:r>
              <a:rPr lang="en-US" altLang="en-US" sz="3200" i="1">
                <a:solidFill>
                  <a:srgbClr val="FF0000"/>
                </a:solidFill>
                <a:ea typeface="ＭＳ Ｐゴシック" panose="020B0600070205080204" pitchFamily="34" charset="-128"/>
              </a:rPr>
              <a:t>x</a:t>
            </a:r>
            <a:r>
              <a:rPr lang="en-US" altLang="en-US" sz="3200" baseline="-25000">
                <a:solidFill>
                  <a:srgbClr val="FF0000"/>
                </a:solidFill>
                <a:ea typeface="ＭＳ Ｐゴシック" panose="020B0600070205080204" pitchFamily="34" charset="-128"/>
              </a:rPr>
              <a:t>1</a:t>
            </a:r>
            <a:r>
              <a:rPr lang="en-US" altLang="en-US" sz="3200">
                <a:solidFill>
                  <a:srgbClr val="FF0000"/>
                </a:solidFill>
                <a:ea typeface="ＭＳ Ｐゴシック" panose="020B0600070205080204" pitchFamily="34" charset="-128"/>
              </a:rPr>
              <a:t> - </a:t>
            </a:r>
            <a:r>
              <a:rPr lang="en-US" altLang="en-US" sz="3200" i="1">
                <a:solidFill>
                  <a:srgbClr val="FF0000"/>
                </a:solidFill>
                <a:ea typeface="ＭＳ Ｐゴシック" panose="020B0600070205080204" pitchFamily="34" charset="-128"/>
              </a:rPr>
              <a:t>p</a:t>
            </a:r>
            <a:r>
              <a:rPr lang="en-US" altLang="en-US" sz="3200" baseline="-25000">
                <a:solidFill>
                  <a:srgbClr val="FF0000"/>
                </a:solidFill>
                <a:ea typeface="ＭＳ Ｐゴシック" panose="020B0600070205080204" pitchFamily="34" charset="-128"/>
              </a:rPr>
              <a:t>2</a:t>
            </a:r>
            <a:r>
              <a:rPr lang="en-US" altLang="en-US" sz="3200" i="1">
                <a:solidFill>
                  <a:srgbClr val="FF0000"/>
                </a:solidFill>
                <a:ea typeface="ＭＳ Ｐゴシック" panose="020B0600070205080204" pitchFamily="34" charset="-128"/>
              </a:rPr>
              <a:t>x</a:t>
            </a:r>
            <a:r>
              <a:rPr lang="en-US" altLang="en-US" sz="3200" baseline="-25000">
                <a:solidFill>
                  <a:srgbClr val="FF0000"/>
                </a:solidFill>
                <a:ea typeface="ＭＳ Ｐゴシック" panose="020B0600070205080204" pitchFamily="34" charset="-128"/>
              </a:rPr>
              <a:t>2</a:t>
            </a:r>
            <a:r>
              <a:rPr lang="en-US" altLang="en-US" sz="3200">
                <a:solidFill>
                  <a:srgbClr val="FF0000"/>
                </a:solidFill>
                <a:ea typeface="ＭＳ Ｐゴシック" panose="020B0600070205080204" pitchFamily="34" charset="-128"/>
              </a:rPr>
              <a:t> - … - </a:t>
            </a:r>
            <a:r>
              <a:rPr lang="en-US" altLang="en-US" sz="3200" i="1">
                <a:solidFill>
                  <a:srgbClr val="FF0000"/>
                </a:solidFill>
                <a:ea typeface="ＭＳ Ｐゴシック" panose="020B0600070205080204" pitchFamily="34" charset="-128"/>
              </a:rPr>
              <a:t>p</a:t>
            </a:r>
            <a:r>
              <a:rPr lang="en-US" altLang="en-US" sz="3200" i="1" baseline="-25000">
                <a:solidFill>
                  <a:srgbClr val="FF0000"/>
                </a:solidFill>
                <a:ea typeface="ＭＳ Ｐゴシック" panose="020B0600070205080204" pitchFamily="34" charset="-128"/>
              </a:rPr>
              <a:t>n</a:t>
            </a:r>
            <a:r>
              <a:rPr lang="en-US" altLang="en-US" sz="3200" i="1">
                <a:solidFill>
                  <a:srgbClr val="FF0000"/>
                </a:solidFill>
                <a:ea typeface="ＭＳ Ｐゴシック" panose="020B0600070205080204" pitchFamily="34" charset="-128"/>
              </a:rPr>
              <a:t>x</a:t>
            </a:r>
            <a:r>
              <a:rPr lang="en-US" altLang="en-US" sz="3200" i="1" baseline="-25000">
                <a:solidFill>
                  <a:srgbClr val="FF0000"/>
                </a:solidFill>
                <a:ea typeface="ＭＳ Ｐゴシック" panose="020B0600070205080204" pitchFamily="34" charset="-128"/>
              </a:rPr>
              <a:t>n</a:t>
            </a:r>
            <a:r>
              <a:rPr lang="en-US" altLang="en-US" sz="3200">
                <a:solidFill>
                  <a:srgbClr val="FF0000"/>
                </a:solidFill>
                <a:ea typeface="ＭＳ Ｐゴシック" panose="020B0600070205080204" pitchFamily="34" charset="-128"/>
                <a:sym typeface="Symbol" pitchFamily="2" charset="2"/>
              </a:rPr>
              <a:t> = 0</a:t>
            </a:r>
          </a:p>
        </p:txBody>
      </p:sp>
      <p:sp>
        <p:nvSpPr>
          <p:cNvPr id="29699" name="Slide Number Placeholder 3">
            <a:extLst>
              <a:ext uri="{FF2B5EF4-FFF2-40B4-BE49-F238E27FC236}">
                <a16:creationId xmlns:a16="http://schemas.microsoft.com/office/drawing/2014/main" id="{31EF26D8-7237-A549-98F2-5ABA7F20194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90000"/>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F2B439BD-BA3C-D14B-A2B2-30509803063E}" type="slidenum">
              <a:rPr lang="en-US" altLang="en-US" sz="1200" smtClean="0">
                <a:solidFill>
                  <a:schemeClr val="tx1"/>
                </a:solidFill>
              </a:rPr>
              <a:pPr>
                <a:spcBef>
                  <a:spcPct val="0"/>
                </a:spcBef>
                <a:buFontTx/>
                <a:buNone/>
              </a:pPr>
              <a:t>13</a:t>
            </a:fld>
            <a:endParaRPr lang="en-US" altLang="en-US" sz="1200">
              <a:solidFill>
                <a:schemeClr val="tx1"/>
              </a:solidFill>
            </a:endParaRPr>
          </a:p>
        </p:txBody>
      </p:sp>
      <p:sp>
        <p:nvSpPr>
          <p:cNvPr id="29700" name="Footer Placeholder 4">
            <a:extLst>
              <a:ext uri="{FF2B5EF4-FFF2-40B4-BE49-F238E27FC236}">
                <a16:creationId xmlns:a16="http://schemas.microsoft.com/office/drawing/2014/main" id="{2DD41F77-1728-D04E-B279-237DA4145049}"/>
              </a:ext>
            </a:extLst>
          </p:cNvPr>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90000"/>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buFontTx/>
              <a:buNone/>
            </a:pPr>
            <a:r>
              <a:rPr lang="en-US" altLang="en-US" sz="1100">
                <a:solidFill>
                  <a:schemeClr val="tx1"/>
                </a:solidFill>
              </a:rPr>
              <a:t>© 2012 Cengage Learning. All Rights Reserved.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8900822C-D9E3-0349-91D7-3EBAD743BFEA}"/>
              </a:ext>
            </a:extLst>
          </p:cNvPr>
          <p:cNvSpPr>
            <a:spLocks noGrp="1" noChangeArrowheads="1"/>
          </p:cNvSpPr>
          <p:nvPr>
            <p:ph type="title"/>
          </p:nvPr>
        </p:nvSpPr>
        <p:spPr>
          <a:xfrm>
            <a:off x="182563" y="0"/>
            <a:ext cx="8778875" cy="962025"/>
          </a:xfrm>
        </p:spPr>
        <p:txBody>
          <a:bodyPr/>
          <a:lstStyle/>
          <a:p>
            <a:r>
              <a:rPr lang="en-US" altLang="en-US">
                <a:ea typeface="ＭＳ Ｐゴシック" panose="020B0600070205080204" pitchFamily="34" charset="-128"/>
              </a:rPr>
              <a:t>The n-Good Case</a:t>
            </a:r>
          </a:p>
        </p:txBody>
      </p:sp>
      <p:sp>
        <p:nvSpPr>
          <p:cNvPr id="30722" name="Content Placeholder 2">
            <a:extLst>
              <a:ext uri="{FF2B5EF4-FFF2-40B4-BE49-F238E27FC236}">
                <a16:creationId xmlns:a16="http://schemas.microsoft.com/office/drawing/2014/main" id="{657FF15D-C622-1F45-A0C0-745034A05104}"/>
              </a:ext>
            </a:extLst>
          </p:cNvPr>
          <p:cNvSpPr>
            <a:spLocks noGrp="1" noChangeArrowheads="1"/>
          </p:cNvSpPr>
          <p:nvPr>
            <p:ph idx="1"/>
          </p:nvPr>
        </p:nvSpPr>
        <p:spPr/>
        <p:txBody>
          <a:bodyPr/>
          <a:lstStyle/>
          <a:p>
            <a:pPr>
              <a:lnSpc>
                <a:spcPct val="130000"/>
              </a:lnSpc>
            </a:pPr>
            <a:r>
              <a:rPr lang="en-US" altLang="en-US">
                <a:ea typeface="ＭＳ Ｐゴシック" panose="020B0600070205080204" pitchFamily="34" charset="-128"/>
              </a:rPr>
              <a:t>Implications of first-order conditions</a:t>
            </a:r>
          </a:p>
          <a:p>
            <a:pPr lvl="1">
              <a:lnSpc>
                <a:spcPct val="130000"/>
              </a:lnSpc>
            </a:pPr>
            <a:r>
              <a:rPr lang="en-US" altLang="en-US">
                <a:ea typeface="ＭＳ Ｐゴシック" panose="020B0600070205080204" pitchFamily="34" charset="-128"/>
              </a:rPr>
              <a:t>For any two goods, x</a:t>
            </a:r>
            <a:r>
              <a:rPr lang="en-US" altLang="en-US" baseline="-25000">
                <a:ea typeface="ＭＳ Ｐゴシック" panose="020B0600070205080204" pitchFamily="34" charset="-128"/>
              </a:rPr>
              <a:t>i</a:t>
            </a:r>
            <a:r>
              <a:rPr lang="en-US" altLang="en-US">
                <a:ea typeface="ＭＳ Ｐゴシック" panose="020B0600070205080204" pitchFamily="34" charset="-128"/>
              </a:rPr>
              <a:t> and x</a:t>
            </a:r>
            <a:r>
              <a:rPr lang="en-US" altLang="en-US" baseline="-25000">
                <a:ea typeface="ＭＳ Ｐゴシック" panose="020B0600070205080204" pitchFamily="34" charset="-128"/>
              </a:rPr>
              <a:t>j</a:t>
            </a:r>
            <a:r>
              <a:rPr lang="en-US" altLang="en-US">
                <a:ea typeface="ＭＳ Ｐゴシック" panose="020B0600070205080204" pitchFamily="34" charset="-128"/>
              </a:rPr>
              <a:t>:</a:t>
            </a:r>
          </a:p>
          <a:p>
            <a:pPr>
              <a:lnSpc>
                <a:spcPct val="130000"/>
              </a:lnSpc>
            </a:pPr>
            <a:endParaRPr lang="en-US" altLang="en-US">
              <a:ea typeface="ＭＳ Ｐゴシック" panose="020B0600070205080204" pitchFamily="34" charset="-128"/>
            </a:endParaRPr>
          </a:p>
        </p:txBody>
      </p:sp>
      <p:sp>
        <p:nvSpPr>
          <p:cNvPr id="30723" name="Slide Number Placeholder 3">
            <a:extLst>
              <a:ext uri="{FF2B5EF4-FFF2-40B4-BE49-F238E27FC236}">
                <a16:creationId xmlns:a16="http://schemas.microsoft.com/office/drawing/2014/main" id="{4292C1C9-FB28-664B-95CE-0C9C141B93A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90000"/>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645E923D-01BF-F048-BD5E-42C6D8557BA0}" type="slidenum">
              <a:rPr lang="en-US" altLang="en-US" sz="1200" smtClean="0">
                <a:solidFill>
                  <a:schemeClr val="tx1"/>
                </a:solidFill>
              </a:rPr>
              <a:pPr>
                <a:spcBef>
                  <a:spcPct val="0"/>
                </a:spcBef>
                <a:buFontTx/>
                <a:buNone/>
              </a:pPr>
              <a:t>14</a:t>
            </a:fld>
            <a:endParaRPr lang="en-US" altLang="en-US" sz="1200">
              <a:solidFill>
                <a:schemeClr val="tx1"/>
              </a:solidFill>
            </a:endParaRPr>
          </a:p>
        </p:txBody>
      </p:sp>
      <p:sp>
        <p:nvSpPr>
          <p:cNvPr id="30724" name="Footer Placeholder 4">
            <a:extLst>
              <a:ext uri="{FF2B5EF4-FFF2-40B4-BE49-F238E27FC236}">
                <a16:creationId xmlns:a16="http://schemas.microsoft.com/office/drawing/2014/main" id="{390496DD-23E3-0E4F-A577-1C3615131A37}"/>
              </a:ext>
            </a:extLst>
          </p:cNvPr>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90000"/>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buFontTx/>
              <a:buNone/>
            </a:pPr>
            <a:r>
              <a:rPr lang="en-US" altLang="en-US" sz="1100">
                <a:solidFill>
                  <a:schemeClr val="tx1"/>
                </a:solidFill>
              </a:rPr>
              <a:t>© 2012 Cengage Learning. All Rights Reserved. May not be copied, scanned, or duplicated, in whole or in part, except for use as permitted in a license distributed with a certain product or service or otherwise on a password-protected website for classroom use.</a:t>
            </a:r>
          </a:p>
        </p:txBody>
      </p:sp>
      <p:graphicFrame>
        <p:nvGraphicFramePr>
          <p:cNvPr id="50178" name="Object 2">
            <a:extLst>
              <a:ext uri="{FF2B5EF4-FFF2-40B4-BE49-F238E27FC236}">
                <a16:creationId xmlns:a16="http://schemas.microsoft.com/office/drawing/2014/main" id="{E5C8F9E4-6131-F54F-9D04-31ACAB42E53F}"/>
              </a:ext>
            </a:extLst>
          </p:cNvPr>
          <p:cNvGraphicFramePr>
            <a:graphicFrameLocks noChangeAspect="1"/>
          </p:cNvGraphicFramePr>
          <p:nvPr/>
        </p:nvGraphicFramePr>
        <p:xfrm>
          <a:off x="1198563" y="3094038"/>
          <a:ext cx="5680075" cy="1254125"/>
        </p:xfrm>
        <a:graphic>
          <a:graphicData uri="http://schemas.openxmlformats.org/presentationml/2006/ole">
            <mc:AlternateContent xmlns:mc="http://schemas.openxmlformats.org/markup-compatibility/2006">
              <mc:Choice xmlns:v="urn:schemas-microsoft-com:vml" Requires="v">
                <p:oleObj spid="_x0000_s30765" name="Equation" r:id="rId3" imgW="23114000" imgH="5118100" progId="Equation.DSMT4">
                  <p:embed/>
                </p:oleObj>
              </mc:Choice>
              <mc:Fallback>
                <p:oleObj name="Equation" r:id="rId3" imgW="23114000" imgH="51181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8563" y="3094038"/>
                        <a:ext cx="5680075" cy="1254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50178"/>
                                        </p:tgtEl>
                                        <p:attrNameLst>
                                          <p:attrName>style.visibility</p:attrName>
                                        </p:attrNameLst>
                                      </p:cBhvr>
                                      <p:to>
                                        <p:strVal val="visible"/>
                                      </p:to>
                                    </p:set>
                                    <p:animEffect transition="in" filter="wipe(left)">
                                      <p:cBhvr>
                                        <p:cTn id="7" dur="500"/>
                                        <p:tgtEl>
                                          <p:spTgt spid="50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E4E27921-197E-D944-9B86-30BE0921608B}"/>
              </a:ext>
            </a:extLst>
          </p:cNvPr>
          <p:cNvSpPr>
            <a:spLocks noGrp="1" noChangeArrowheads="1"/>
          </p:cNvSpPr>
          <p:nvPr>
            <p:ph type="title"/>
          </p:nvPr>
        </p:nvSpPr>
        <p:spPr>
          <a:xfrm>
            <a:off x="182563" y="0"/>
            <a:ext cx="8778875" cy="962025"/>
          </a:xfrm>
        </p:spPr>
        <p:txBody>
          <a:bodyPr/>
          <a:lstStyle/>
          <a:p>
            <a:r>
              <a:rPr lang="en-US" altLang="en-US">
                <a:ea typeface="ＭＳ Ｐゴシック" panose="020B0600070205080204" pitchFamily="34" charset="-128"/>
              </a:rPr>
              <a:t>The n-Good Case</a:t>
            </a:r>
          </a:p>
        </p:txBody>
      </p:sp>
      <p:sp>
        <p:nvSpPr>
          <p:cNvPr id="31746" name="Content Placeholder 2">
            <a:extLst>
              <a:ext uri="{FF2B5EF4-FFF2-40B4-BE49-F238E27FC236}">
                <a16:creationId xmlns:a16="http://schemas.microsoft.com/office/drawing/2014/main" id="{7D385B0C-732D-9E41-BB49-7A2A1D149035}"/>
              </a:ext>
            </a:extLst>
          </p:cNvPr>
          <p:cNvSpPr>
            <a:spLocks noGrp="1" noChangeArrowheads="1"/>
          </p:cNvSpPr>
          <p:nvPr>
            <p:ph idx="1"/>
          </p:nvPr>
        </p:nvSpPr>
        <p:spPr/>
        <p:txBody>
          <a:bodyPr/>
          <a:lstStyle/>
          <a:p>
            <a:pPr>
              <a:lnSpc>
                <a:spcPct val="130000"/>
              </a:lnSpc>
            </a:pPr>
            <a:r>
              <a:rPr lang="en-US" altLang="en-US" dirty="0">
                <a:ea typeface="ＭＳ Ｐゴシック" panose="020B0600070205080204" pitchFamily="34" charset="-128"/>
              </a:rPr>
              <a:t>Interpreting the Lagrange multiplier</a:t>
            </a:r>
          </a:p>
          <a:p>
            <a:pPr lvl="1"/>
            <a:r>
              <a:rPr lang="en-US" altLang="en-US" dirty="0" err="1">
                <a:ea typeface="ＭＳ Ｐゴシック" panose="020B0600070205080204" pitchFamily="34" charset="-128"/>
                <a:sym typeface="Symbol" pitchFamily="2" charset="2"/>
              </a:rPr>
              <a:t>λ</a:t>
            </a:r>
            <a:r>
              <a:rPr lang="en-US" altLang="en-US" dirty="0">
                <a:ea typeface="ＭＳ Ｐゴシック" panose="020B0600070205080204" pitchFamily="34" charset="-128"/>
                <a:sym typeface="Symbol" pitchFamily="2" charset="2"/>
              </a:rPr>
              <a:t> is the marginal utility of an extra dollar of consumption expenditure (of income)</a:t>
            </a:r>
          </a:p>
          <a:p>
            <a:pPr marL="914400" lvl="2" indent="0">
              <a:buNone/>
            </a:pPr>
            <a:endParaRPr lang="en-US" altLang="en-US" dirty="0">
              <a:ea typeface="ＭＳ Ｐゴシック" panose="020B0600070205080204" pitchFamily="34" charset="-128"/>
            </a:endParaRPr>
          </a:p>
          <a:p>
            <a:pPr>
              <a:lnSpc>
                <a:spcPct val="130000"/>
              </a:lnSpc>
            </a:pPr>
            <a:endParaRPr lang="en-US" altLang="en-US" dirty="0">
              <a:ea typeface="ＭＳ Ｐゴシック" panose="020B0600070205080204" pitchFamily="34" charset="-128"/>
            </a:endParaRPr>
          </a:p>
        </p:txBody>
      </p:sp>
      <p:sp>
        <p:nvSpPr>
          <p:cNvPr id="31747" name="Slide Number Placeholder 3">
            <a:extLst>
              <a:ext uri="{FF2B5EF4-FFF2-40B4-BE49-F238E27FC236}">
                <a16:creationId xmlns:a16="http://schemas.microsoft.com/office/drawing/2014/main" id="{6CD8F408-370D-704B-B908-95280E38DE3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90000"/>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387CC4E2-314E-1E4D-9A06-BC779893E8C5}" type="slidenum">
              <a:rPr lang="en-US" altLang="en-US" sz="1200" smtClean="0">
                <a:solidFill>
                  <a:schemeClr val="tx1"/>
                </a:solidFill>
              </a:rPr>
              <a:pPr>
                <a:spcBef>
                  <a:spcPct val="0"/>
                </a:spcBef>
                <a:buFontTx/>
                <a:buNone/>
              </a:pPr>
              <a:t>15</a:t>
            </a:fld>
            <a:endParaRPr lang="en-US" altLang="en-US" sz="1200">
              <a:solidFill>
                <a:schemeClr val="tx1"/>
              </a:solidFill>
            </a:endParaRPr>
          </a:p>
        </p:txBody>
      </p:sp>
      <p:sp>
        <p:nvSpPr>
          <p:cNvPr id="31748" name="Footer Placeholder 4">
            <a:extLst>
              <a:ext uri="{FF2B5EF4-FFF2-40B4-BE49-F238E27FC236}">
                <a16:creationId xmlns:a16="http://schemas.microsoft.com/office/drawing/2014/main" id="{AB66D123-C6B6-E840-A668-2B2E1CB45B4F}"/>
              </a:ext>
            </a:extLst>
          </p:cNvPr>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90000"/>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buFontTx/>
              <a:buNone/>
            </a:pPr>
            <a:r>
              <a:rPr lang="en-US" altLang="en-US" sz="1100">
                <a:solidFill>
                  <a:schemeClr val="tx1"/>
                </a:solidFill>
              </a:rPr>
              <a:t>© 2012 Cengage Learning. All Rights Reserved. May not be copied, scanned, or duplicated, in whole or in part, except for use as permitted in a license distributed with a certain product or service or otherwise on a password-protected website for classroom use.</a:t>
            </a:r>
          </a:p>
        </p:txBody>
      </p:sp>
      <p:graphicFrame>
        <p:nvGraphicFramePr>
          <p:cNvPr id="51204" name="Object 4">
            <a:extLst>
              <a:ext uri="{FF2B5EF4-FFF2-40B4-BE49-F238E27FC236}">
                <a16:creationId xmlns:a16="http://schemas.microsoft.com/office/drawing/2014/main" id="{E44985D9-B46D-4247-8CBC-11E3E50C8B13}"/>
              </a:ext>
            </a:extLst>
          </p:cNvPr>
          <p:cNvGraphicFramePr>
            <a:graphicFrameLocks noChangeAspect="1"/>
          </p:cNvGraphicFramePr>
          <p:nvPr/>
        </p:nvGraphicFramePr>
        <p:xfrm>
          <a:off x="693738" y="3646488"/>
          <a:ext cx="7756525" cy="1382712"/>
        </p:xfrm>
        <a:graphic>
          <a:graphicData uri="http://schemas.openxmlformats.org/presentationml/2006/ole">
            <mc:AlternateContent xmlns:mc="http://schemas.openxmlformats.org/markup-compatibility/2006">
              <mc:Choice xmlns:v="urn:schemas-microsoft-com:vml" Requires="v">
                <p:oleObj spid="_x0000_s31789" name="Equation" r:id="rId3" imgW="27793950" imgH="4972050" progId="Equation.DSMT4">
                  <p:embed/>
                </p:oleObj>
              </mc:Choice>
              <mc:Fallback>
                <p:oleObj name="Equation" r:id="rId3" imgW="27793950" imgH="497205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738" y="3646488"/>
                        <a:ext cx="7756525" cy="1382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51204"/>
                                        </p:tgtEl>
                                        <p:attrNameLst>
                                          <p:attrName>style.visibility</p:attrName>
                                        </p:attrNameLst>
                                      </p:cBhvr>
                                      <p:to>
                                        <p:strVal val="visible"/>
                                      </p:to>
                                    </p:set>
                                    <p:animEffect transition="in" filter="wipe(left)">
                                      <p:cBhvr>
                                        <p:cTn id="7" dur="500"/>
                                        <p:tgtEl>
                                          <p:spTgt spid="51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6A398534-4B21-A04E-B90C-DA6159D83157}"/>
              </a:ext>
            </a:extLst>
          </p:cNvPr>
          <p:cNvSpPr>
            <a:spLocks noGrp="1" noChangeArrowheads="1"/>
          </p:cNvSpPr>
          <p:nvPr>
            <p:ph type="title"/>
          </p:nvPr>
        </p:nvSpPr>
        <p:spPr>
          <a:xfrm>
            <a:off x="182563" y="0"/>
            <a:ext cx="8778875" cy="962025"/>
          </a:xfrm>
        </p:spPr>
        <p:txBody>
          <a:bodyPr/>
          <a:lstStyle/>
          <a:p>
            <a:r>
              <a:rPr lang="en-US" altLang="en-US" dirty="0">
                <a:ea typeface="ＭＳ Ｐゴシック" panose="020B0600070205080204" pitchFamily="34" charset="-128"/>
              </a:rPr>
              <a:t>The n-Good Case</a:t>
            </a:r>
          </a:p>
        </p:txBody>
      </p:sp>
      <p:sp>
        <p:nvSpPr>
          <p:cNvPr id="32770" name="Content Placeholder 2">
            <a:extLst>
              <a:ext uri="{FF2B5EF4-FFF2-40B4-BE49-F238E27FC236}">
                <a16:creationId xmlns:a16="http://schemas.microsoft.com/office/drawing/2014/main" id="{2CFE849E-0A88-AB4A-A192-092AB5FA5826}"/>
              </a:ext>
            </a:extLst>
          </p:cNvPr>
          <p:cNvSpPr>
            <a:spLocks noGrp="1" noRot="1" noChangeAspect="1" noMove="1" noResize="1" noEditPoints="1" noAdjustHandles="1" noChangeArrowheads="1" noChangeShapeType="1" noTextEdit="1"/>
          </p:cNvSpPr>
          <p:nvPr>
            <p:ph idx="1"/>
          </p:nvPr>
        </p:nvSpPr>
        <p:spPr>
          <a:blipFill rotWithShape="0">
            <a:blip r:embed="rId4"/>
            <a:stretch>
              <a:fillRect l="-1278" t="-1245" r="-2131"/>
            </a:stretch>
          </a:blipFill>
          <a:extLst>
            <a:ext uri="{91240B29-F687-4f45-9708-019B960494DF}"/>
            <a:ext uri="{FAA26D3D-D897-4be2-8F04-BA451C77F1D7}"/>
          </a:extLst>
        </p:spPr>
        <p:txBody>
          <a:bodyPr/>
          <a:lstStyle/>
          <a:p>
            <a:pPr>
              <a:defRPr/>
            </a:pPr>
            <a:r>
              <a:rPr lang="en-US" dirty="0"/>
              <a:t> </a:t>
            </a:r>
          </a:p>
        </p:txBody>
      </p:sp>
      <p:sp>
        <p:nvSpPr>
          <p:cNvPr id="32771" name="Slide Number Placeholder 3">
            <a:extLst>
              <a:ext uri="{FF2B5EF4-FFF2-40B4-BE49-F238E27FC236}">
                <a16:creationId xmlns:a16="http://schemas.microsoft.com/office/drawing/2014/main" id="{5A455EEE-7E4C-A844-9D06-76282D622AB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90000"/>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52356F13-2926-874F-A2DB-E816F22FDEE9}" type="slidenum">
              <a:rPr lang="en-US" altLang="en-US" sz="1200" smtClean="0">
                <a:solidFill>
                  <a:schemeClr val="tx1"/>
                </a:solidFill>
              </a:rPr>
              <a:pPr>
                <a:spcBef>
                  <a:spcPct val="0"/>
                </a:spcBef>
                <a:buFontTx/>
                <a:buNone/>
              </a:pPr>
              <a:t>16</a:t>
            </a:fld>
            <a:endParaRPr lang="en-US" altLang="en-US" sz="1200">
              <a:solidFill>
                <a:schemeClr val="tx1"/>
              </a:solidFill>
            </a:endParaRPr>
          </a:p>
        </p:txBody>
      </p:sp>
      <p:sp>
        <p:nvSpPr>
          <p:cNvPr id="32772" name="Footer Placeholder 4">
            <a:extLst>
              <a:ext uri="{FF2B5EF4-FFF2-40B4-BE49-F238E27FC236}">
                <a16:creationId xmlns:a16="http://schemas.microsoft.com/office/drawing/2014/main" id="{B8369616-4CD4-EC44-91DE-3CB75BFBCD53}"/>
              </a:ext>
            </a:extLst>
          </p:cNvPr>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90000"/>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buFontTx/>
              <a:buNone/>
            </a:pPr>
            <a:r>
              <a:rPr lang="en-US" altLang="en-US" sz="1100">
                <a:solidFill>
                  <a:schemeClr val="tx1"/>
                </a:solidFill>
              </a:rPr>
              <a:t>© 2012 Cengage Learning. All Rights Reserved. May not be copied, scanned, or duplicated, in whole or in part, except for use as permitted in a license distributed with a certain product or service or otherwise on a password-protected website for classroom use.</a:t>
            </a:r>
          </a:p>
        </p:txBody>
      </p:sp>
      <p:graphicFrame>
        <p:nvGraphicFramePr>
          <p:cNvPr id="51204" name="Object 2">
            <a:extLst>
              <a:ext uri="{FF2B5EF4-FFF2-40B4-BE49-F238E27FC236}">
                <a16:creationId xmlns:a16="http://schemas.microsoft.com/office/drawing/2014/main" id="{5BF5F022-B258-E542-8699-5B2B2FF80930}"/>
              </a:ext>
            </a:extLst>
          </p:cNvPr>
          <p:cNvGraphicFramePr>
            <a:graphicFrameLocks noChangeAspect="1"/>
          </p:cNvGraphicFramePr>
          <p:nvPr/>
        </p:nvGraphicFramePr>
        <p:xfrm>
          <a:off x="1125538" y="3689350"/>
          <a:ext cx="5000625" cy="1235075"/>
        </p:xfrm>
        <a:graphic>
          <a:graphicData uri="http://schemas.openxmlformats.org/presentationml/2006/ole">
            <mc:AlternateContent xmlns:mc="http://schemas.openxmlformats.org/markup-compatibility/2006">
              <mc:Choice xmlns:v="urn:schemas-microsoft-com:vml" Requires="v">
                <p:oleObj spid="_x0000_s32813" name="Equation" r:id="rId5" imgW="18288000" imgH="4533900" progId="Equation.DSMT4">
                  <p:embed/>
                </p:oleObj>
              </mc:Choice>
              <mc:Fallback>
                <p:oleObj name="Equation" r:id="rId5" imgW="18288000" imgH="453390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5538" y="3689350"/>
                        <a:ext cx="5000625" cy="1235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 name="TextBox 1">
            <a:extLst>
              <a:ext uri="{FF2B5EF4-FFF2-40B4-BE49-F238E27FC236}">
                <a16:creationId xmlns:a16="http://schemas.microsoft.com/office/drawing/2014/main" id="{DF95BA15-2F06-EE43-BFA1-E8F7673774F7}"/>
              </a:ext>
            </a:extLst>
          </p:cNvPr>
          <p:cNvSpPr txBox="1"/>
          <p:nvPr/>
        </p:nvSpPr>
        <p:spPr>
          <a:xfrm>
            <a:off x="1125538" y="5547321"/>
            <a:ext cx="4135575" cy="615553"/>
          </a:xfrm>
          <a:prstGeom prst="rect">
            <a:avLst/>
          </a:prstGeom>
          <a:solidFill>
            <a:schemeClr val="bg1"/>
          </a:solidFill>
        </p:spPr>
        <p:txBody>
          <a:bodyPr wrap="square" rtlCol="0">
            <a:spAutoFit/>
          </a:bodyPr>
          <a:lstStyle/>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51204"/>
                                        </p:tgtEl>
                                        <p:attrNameLst>
                                          <p:attrName>style.visibility</p:attrName>
                                        </p:attrNameLst>
                                      </p:cBhvr>
                                      <p:to>
                                        <p:strVal val="visible"/>
                                      </p:to>
                                    </p:set>
                                    <p:animEffect transition="in" filter="wipe(left)">
                                      <p:cBhvr>
                                        <p:cTn id="7" dur="500"/>
                                        <p:tgtEl>
                                          <p:spTgt spid="51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a:extLst>
              <a:ext uri="{FF2B5EF4-FFF2-40B4-BE49-F238E27FC236}">
                <a16:creationId xmlns:a16="http://schemas.microsoft.com/office/drawing/2014/main" id="{0BCBFD08-0905-AA47-8F04-90F1C1CB70F3}"/>
              </a:ext>
            </a:extLst>
          </p:cNvPr>
          <p:cNvSpPr>
            <a:spLocks noGrp="1" noChangeArrowheads="1"/>
          </p:cNvSpPr>
          <p:nvPr>
            <p:ph type="title"/>
          </p:nvPr>
        </p:nvSpPr>
        <p:spPr>
          <a:xfrm>
            <a:off x="182563" y="0"/>
            <a:ext cx="8778875" cy="962025"/>
          </a:xfrm>
        </p:spPr>
        <p:txBody>
          <a:bodyPr/>
          <a:lstStyle/>
          <a:p>
            <a:r>
              <a:rPr lang="en-US" altLang="en-US">
                <a:ea typeface="ＭＳ Ｐゴシック" panose="020B0600070205080204" pitchFamily="34" charset="-128"/>
              </a:rPr>
              <a:t>The n-Good Case</a:t>
            </a:r>
          </a:p>
        </p:txBody>
      </p:sp>
      <p:sp>
        <p:nvSpPr>
          <p:cNvPr id="33794" name="Content Placeholder 2">
            <a:extLst>
              <a:ext uri="{FF2B5EF4-FFF2-40B4-BE49-F238E27FC236}">
                <a16:creationId xmlns:a16="http://schemas.microsoft.com/office/drawing/2014/main" id="{C8AEFC2A-8A9C-ED4D-B29E-220A8EE8BF0B}"/>
              </a:ext>
            </a:extLst>
          </p:cNvPr>
          <p:cNvSpPr>
            <a:spLocks noGrp="1" noChangeArrowheads="1"/>
          </p:cNvSpPr>
          <p:nvPr>
            <p:ph idx="1"/>
          </p:nvPr>
        </p:nvSpPr>
        <p:spPr/>
        <p:txBody>
          <a:bodyPr/>
          <a:lstStyle/>
          <a:p>
            <a:r>
              <a:rPr lang="en-US" altLang="en-US">
                <a:ea typeface="ＭＳ Ｐゴシック" panose="020B0600070205080204" pitchFamily="34" charset="-128"/>
                <a:sym typeface="Symbol" pitchFamily="2" charset="2"/>
              </a:rPr>
              <a:t>Corner solutions (Kuhn-Tucker conditions)</a:t>
            </a:r>
            <a:endParaRPr lang="en-US" altLang="en-US">
              <a:ea typeface="ＭＳ Ｐゴシック" panose="020B0600070205080204" pitchFamily="34" charset="-128"/>
            </a:endParaRPr>
          </a:p>
          <a:p>
            <a:pPr lvl="1"/>
            <a:r>
              <a:rPr lang="en-US" altLang="en-US">
                <a:ea typeface="ＭＳ Ｐゴシック" panose="020B0600070205080204" pitchFamily="34" charset="-128"/>
              </a:rPr>
              <a:t>Means that the first-order conditions must be modified:</a:t>
            </a:r>
          </a:p>
          <a:p>
            <a:pPr algn="ctr">
              <a:lnSpc>
                <a:spcPct val="120000"/>
              </a:lnSpc>
              <a:buFontTx/>
              <a:buNone/>
            </a:pPr>
            <a:r>
              <a:rPr lang="en-US" altLang="en-US" sz="3200">
                <a:solidFill>
                  <a:srgbClr val="FF0000"/>
                </a:solidFill>
                <a:ea typeface="ＭＳ Ｐゴシック" panose="020B0600070205080204" pitchFamily="34" charset="-128"/>
                <a:sym typeface="Symbol" pitchFamily="2" charset="2"/>
              </a:rPr>
              <a:t>∂</a:t>
            </a:r>
            <a:r>
              <a:rPr lang="en-US" altLang="en-US" sz="3200" b="1">
                <a:solidFill>
                  <a:srgbClr val="FF0000"/>
                </a:solidFill>
                <a:latin typeface="Arial Unicode MS" panose="020B0604020202020204" pitchFamily="34" charset="-128"/>
                <a:ea typeface="Arial Unicode MS" panose="020B0604020202020204" pitchFamily="34" charset="-128"/>
              </a:rPr>
              <a:t>ℒ</a:t>
            </a:r>
            <a:r>
              <a:rPr lang="en-US" altLang="en-US" sz="3200">
                <a:solidFill>
                  <a:srgbClr val="FF0000"/>
                </a:solidFill>
                <a:ea typeface="ＭＳ Ｐゴシック" panose="020B0600070205080204" pitchFamily="34" charset="-128"/>
                <a:sym typeface="Symbol" pitchFamily="2" charset="2"/>
              </a:rPr>
              <a:t>/∂</a:t>
            </a:r>
            <a:r>
              <a:rPr lang="en-US" altLang="en-US" sz="3200" i="1">
                <a:solidFill>
                  <a:srgbClr val="FF0000"/>
                </a:solidFill>
                <a:ea typeface="ＭＳ Ｐゴシック" panose="020B0600070205080204" pitchFamily="34" charset="-128"/>
                <a:sym typeface="Symbol" pitchFamily="2" charset="2"/>
              </a:rPr>
              <a:t>x</a:t>
            </a:r>
            <a:r>
              <a:rPr lang="en-US" altLang="en-US" sz="3200" i="1" baseline="-25000">
                <a:solidFill>
                  <a:srgbClr val="FF0000"/>
                </a:solidFill>
                <a:ea typeface="ＭＳ Ｐゴシック" panose="020B0600070205080204" pitchFamily="34" charset="-128"/>
                <a:sym typeface="Symbol" pitchFamily="2" charset="2"/>
              </a:rPr>
              <a:t>i</a:t>
            </a:r>
            <a:r>
              <a:rPr lang="en-US" altLang="en-US" sz="3200">
                <a:solidFill>
                  <a:srgbClr val="FF0000"/>
                </a:solidFill>
                <a:ea typeface="ＭＳ Ｐゴシック" panose="020B0600070205080204" pitchFamily="34" charset="-128"/>
                <a:sym typeface="Symbol" pitchFamily="2" charset="2"/>
              </a:rPr>
              <a:t> = ∂</a:t>
            </a:r>
            <a:r>
              <a:rPr lang="en-US" altLang="en-US" sz="3200" i="1">
                <a:solidFill>
                  <a:srgbClr val="FF0000"/>
                </a:solidFill>
                <a:ea typeface="ＭＳ Ｐゴシック" panose="020B0600070205080204" pitchFamily="34" charset="-128"/>
                <a:sym typeface="Symbol" pitchFamily="2" charset="2"/>
              </a:rPr>
              <a:t>U</a:t>
            </a:r>
            <a:r>
              <a:rPr lang="en-US" altLang="en-US" sz="3200">
                <a:solidFill>
                  <a:srgbClr val="FF0000"/>
                </a:solidFill>
                <a:ea typeface="ＭＳ Ｐゴシック" panose="020B0600070205080204" pitchFamily="34" charset="-128"/>
                <a:sym typeface="Symbol" pitchFamily="2" charset="2"/>
              </a:rPr>
              <a:t>/∂</a:t>
            </a:r>
            <a:r>
              <a:rPr lang="en-US" altLang="en-US" sz="3200" i="1">
                <a:solidFill>
                  <a:srgbClr val="FF0000"/>
                </a:solidFill>
                <a:ea typeface="ＭＳ Ｐゴシック" panose="020B0600070205080204" pitchFamily="34" charset="-128"/>
                <a:sym typeface="Symbol" pitchFamily="2" charset="2"/>
              </a:rPr>
              <a:t>x</a:t>
            </a:r>
            <a:r>
              <a:rPr lang="en-US" altLang="en-US" sz="3200" i="1" baseline="-25000">
                <a:solidFill>
                  <a:srgbClr val="FF0000"/>
                </a:solidFill>
                <a:ea typeface="ＭＳ Ｐゴシック" panose="020B0600070205080204" pitchFamily="34" charset="-128"/>
                <a:sym typeface="Symbol" pitchFamily="2" charset="2"/>
              </a:rPr>
              <a:t>i</a:t>
            </a:r>
            <a:r>
              <a:rPr lang="en-US" altLang="en-US" sz="3200">
                <a:solidFill>
                  <a:srgbClr val="FF0000"/>
                </a:solidFill>
                <a:ea typeface="ＭＳ Ｐゴシック" panose="020B0600070205080204" pitchFamily="34" charset="-128"/>
                <a:sym typeface="Symbol" pitchFamily="2" charset="2"/>
              </a:rPr>
              <a:t> - λ</a:t>
            </a:r>
            <a:r>
              <a:rPr lang="en-US" altLang="en-US" sz="3200" i="1">
                <a:solidFill>
                  <a:srgbClr val="FF0000"/>
                </a:solidFill>
                <a:ea typeface="ＭＳ Ｐゴシック" panose="020B0600070205080204" pitchFamily="34" charset="-128"/>
                <a:sym typeface="Symbol" pitchFamily="2" charset="2"/>
              </a:rPr>
              <a:t>p</a:t>
            </a:r>
            <a:r>
              <a:rPr lang="en-US" altLang="en-US" sz="3200" i="1" baseline="-25000">
                <a:solidFill>
                  <a:srgbClr val="FF0000"/>
                </a:solidFill>
                <a:ea typeface="ＭＳ Ｐゴシック" panose="020B0600070205080204" pitchFamily="34" charset="-128"/>
                <a:sym typeface="Symbol" pitchFamily="2" charset="2"/>
              </a:rPr>
              <a:t>i</a:t>
            </a:r>
            <a:r>
              <a:rPr lang="en-US" altLang="en-US" sz="3200">
                <a:solidFill>
                  <a:srgbClr val="FF0000"/>
                </a:solidFill>
                <a:ea typeface="ＭＳ Ｐゴシック" panose="020B0600070205080204" pitchFamily="34" charset="-128"/>
                <a:sym typeface="Symbol" pitchFamily="2" charset="2"/>
              </a:rPr>
              <a:t> ≤ 0  (</a:t>
            </a:r>
            <a:r>
              <a:rPr lang="en-US" altLang="en-US" sz="3200" i="1">
                <a:solidFill>
                  <a:srgbClr val="FF0000"/>
                </a:solidFill>
                <a:ea typeface="ＭＳ Ｐゴシック" panose="020B0600070205080204" pitchFamily="34" charset="-128"/>
                <a:sym typeface="Symbol" pitchFamily="2" charset="2"/>
              </a:rPr>
              <a:t>i</a:t>
            </a:r>
            <a:r>
              <a:rPr lang="en-US" altLang="en-US" sz="3200">
                <a:solidFill>
                  <a:srgbClr val="FF0000"/>
                </a:solidFill>
                <a:ea typeface="ＭＳ Ｐゴシック" panose="020B0600070205080204" pitchFamily="34" charset="-128"/>
                <a:sym typeface="Symbol" pitchFamily="2" charset="2"/>
              </a:rPr>
              <a:t> = 1,…,</a:t>
            </a:r>
            <a:r>
              <a:rPr lang="en-US" altLang="en-US" sz="3200" i="1">
                <a:solidFill>
                  <a:srgbClr val="FF0000"/>
                </a:solidFill>
                <a:ea typeface="ＭＳ Ｐゴシック" panose="020B0600070205080204" pitchFamily="34" charset="-128"/>
                <a:sym typeface="Symbol" pitchFamily="2" charset="2"/>
              </a:rPr>
              <a:t>n</a:t>
            </a:r>
            <a:r>
              <a:rPr lang="en-US" altLang="en-US" sz="3200">
                <a:solidFill>
                  <a:srgbClr val="FF0000"/>
                </a:solidFill>
                <a:ea typeface="ＭＳ Ｐゴシック" panose="020B0600070205080204" pitchFamily="34" charset="-128"/>
                <a:sym typeface="Symbol" pitchFamily="2" charset="2"/>
              </a:rPr>
              <a:t>)</a:t>
            </a:r>
          </a:p>
          <a:p>
            <a:pPr lvl="1">
              <a:lnSpc>
                <a:spcPct val="120000"/>
              </a:lnSpc>
            </a:pPr>
            <a:r>
              <a:rPr lang="en-US" altLang="en-US">
                <a:ea typeface="ＭＳ Ｐゴシック" panose="020B0600070205080204" pitchFamily="34" charset="-128"/>
                <a:sym typeface="Symbol" pitchFamily="2" charset="2"/>
              </a:rPr>
              <a:t>If </a:t>
            </a:r>
            <a:r>
              <a:rPr lang="en-US" altLang="en-US">
                <a:solidFill>
                  <a:srgbClr val="FF0000"/>
                </a:solidFill>
                <a:ea typeface="ＭＳ Ｐゴシック" panose="020B0600070205080204" pitchFamily="34" charset="-128"/>
                <a:sym typeface="Symbol" pitchFamily="2" charset="2"/>
              </a:rPr>
              <a:t>∂</a:t>
            </a:r>
            <a:r>
              <a:rPr lang="en-US" altLang="en-US" b="1">
                <a:solidFill>
                  <a:srgbClr val="FF0000"/>
                </a:solidFill>
                <a:latin typeface="Arial Unicode MS" panose="020B0604020202020204" pitchFamily="34" charset="-128"/>
                <a:ea typeface="Arial Unicode MS" panose="020B0604020202020204" pitchFamily="34" charset="-128"/>
              </a:rPr>
              <a:t>ℒ</a:t>
            </a:r>
            <a:r>
              <a:rPr lang="en-US" altLang="en-US">
                <a:solidFill>
                  <a:srgbClr val="FF0000"/>
                </a:solidFill>
                <a:ea typeface="ＭＳ Ｐゴシック" panose="020B0600070205080204" pitchFamily="34" charset="-128"/>
                <a:sym typeface="Symbol" pitchFamily="2" charset="2"/>
              </a:rPr>
              <a:t>/∂</a:t>
            </a:r>
            <a:r>
              <a:rPr lang="en-US" altLang="en-US" i="1">
                <a:solidFill>
                  <a:srgbClr val="FF0000"/>
                </a:solidFill>
                <a:ea typeface="ＭＳ Ｐゴシック" panose="020B0600070205080204" pitchFamily="34" charset="-128"/>
                <a:sym typeface="Symbol" pitchFamily="2" charset="2"/>
              </a:rPr>
              <a:t>x</a:t>
            </a:r>
            <a:r>
              <a:rPr lang="en-US" altLang="en-US" i="1" baseline="-25000">
                <a:solidFill>
                  <a:srgbClr val="FF0000"/>
                </a:solidFill>
                <a:ea typeface="ＭＳ Ｐゴシック" panose="020B0600070205080204" pitchFamily="34" charset="-128"/>
                <a:sym typeface="Symbol" pitchFamily="2" charset="2"/>
              </a:rPr>
              <a:t>i</a:t>
            </a:r>
            <a:r>
              <a:rPr lang="en-US" altLang="en-US">
                <a:solidFill>
                  <a:srgbClr val="FF0000"/>
                </a:solidFill>
                <a:ea typeface="ＭＳ Ｐゴシック" panose="020B0600070205080204" pitchFamily="34" charset="-128"/>
                <a:sym typeface="Symbol" pitchFamily="2" charset="2"/>
              </a:rPr>
              <a:t> = ∂</a:t>
            </a:r>
            <a:r>
              <a:rPr lang="en-US" altLang="en-US" i="1">
                <a:solidFill>
                  <a:srgbClr val="FF0000"/>
                </a:solidFill>
                <a:ea typeface="ＭＳ Ｐゴシック" panose="020B0600070205080204" pitchFamily="34" charset="-128"/>
                <a:sym typeface="Symbol" pitchFamily="2" charset="2"/>
              </a:rPr>
              <a:t>U</a:t>
            </a:r>
            <a:r>
              <a:rPr lang="en-US" altLang="en-US">
                <a:solidFill>
                  <a:srgbClr val="FF0000"/>
                </a:solidFill>
                <a:ea typeface="ＭＳ Ｐゴシック" panose="020B0600070205080204" pitchFamily="34" charset="-128"/>
                <a:sym typeface="Symbol" pitchFamily="2" charset="2"/>
              </a:rPr>
              <a:t>/∂</a:t>
            </a:r>
            <a:r>
              <a:rPr lang="en-US" altLang="en-US" i="1">
                <a:solidFill>
                  <a:srgbClr val="FF0000"/>
                </a:solidFill>
                <a:ea typeface="ＭＳ Ｐゴシック" panose="020B0600070205080204" pitchFamily="34" charset="-128"/>
                <a:sym typeface="Symbol" pitchFamily="2" charset="2"/>
              </a:rPr>
              <a:t>x</a:t>
            </a:r>
            <a:r>
              <a:rPr lang="en-US" altLang="en-US" i="1" baseline="-25000">
                <a:solidFill>
                  <a:srgbClr val="FF0000"/>
                </a:solidFill>
                <a:ea typeface="ＭＳ Ｐゴシック" panose="020B0600070205080204" pitchFamily="34" charset="-128"/>
                <a:sym typeface="Symbol" pitchFamily="2" charset="2"/>
              </a:rPr>
              <a:t>i</a:t>
            </a:r>
            <a:r>
              <a:rPr lang="en-US" altLang="en-US">
                <a:solidFill>
                  <a:srgbClr val="FF0000"/>
                </a:solidFill>
                <a:ea typeface="ＭＳ Ｐゴシック" panose="020B0600070205080204" pitchFamily="34" charset="-128"/>
                <a:sym typeface="Symbol" pitchFamily="2" charset="2"/>
              </a:rPr>
              <a:t> - λ</a:t>
            </a:r>
            <a:r>
              <a:rPr lang="en-US" altLang="en-US" i="1">
                <a:solidFill>
                  <a:srgbClr val="FF0000"/>
                </a:solidFill>
                <a:ea typeface="ＭＳ Ｐゴシック" panose="020B0600070205080204" pitchFamily="34" charset="-128"/>
                <a:sym typeface="Symbol" pitchFamily="2" charset="2"/>
              </a:rPr>
              <a:t>p</a:t>
            </a:r>
            <a:r>
              <a:rPr lang="en-US" altLang="en-US" i="1" baseline="-25000">
                <a:solidFill>
                  <a:srgbClr val="FF0000"/>
                </a:solidFill>
                <a:ea typeface="ＭＳ Ｐゴシック" panose="020B0600070205080204" pitchFamily="34" charset="-128"/>
                <a:sym typeface="Symbol" pitchFamily="2" charset="2"/>
              </a:rPr>
              <a:t>i</a:t>
            </a:r>
            <a:r>
              <a:rPr lang="en-US" altLang="en-US">
                <a:solidFill>
                  <a:srgbClr val="FF0000"/>
                </a:solidFill>
                <a:ea typeface="ＭＳ Ｐゴシック" panose="020B0600070205080204" pitchFamily="34" charset="-128"/>
                <a:sym typeface="Symbol" pitchFamily="2" charset="2"/>
              </a:rPr>
              <a:t> &lt; 0</a:t>
            </a:r>
            <a:r>
              <a:rPr lang="en-US" altLang="en-US">
                <a:ea typeface="ＭＳ Ｐゴシック" panose="020B0600070205080204" pitchFamily="34" charset="-128"/>
                <a:sym typeface="Symbol" pitchFamily="2" charset="2"/>
              </a:rPr>
              <a:t>, then </a:t>
            </a:r>
            <a:r>
              <a:rPr lang="en-US" altLang="en-US" i="1">
                <a:solidFill>
                  <a:srgbClr val="FF0000"/>
                </a:solidFill>
                <a:ea typeface="ＭＳ Ｐゴシック" panose="020B0600070205080204" pitchFamily="34" charset="-128"/>
                <a:sym typeface="Symbol" pitchFamily="2" charset="2"/>
              </a:rPr>
              <a:t>x</a:t>
            </a:r>
            <a:r>
              <a:rPr lang="en-US" altLang="en-US" i="1" baseline="-25000">
                <a:solidFill>
                  <a:srgbClr val="FF0000"/>
                </a:solidFill>
                <a:ea typeface="ＭＳ Ｐゴシック" panose="020B0600070205080204" pitchFamily="34" charset="-128"/>
                <a:sym typeface="Symbol" pitchFamily="2" charset="2"/>
              </a:rPr>
              <a:t>i</a:t>
            </a:r>
            <a:r>
              <a:rPr lang="en-US" altLang="en-US">
                <a:solidFill>
                  <a:srgbClr val="FF0000"/>
                </a:solidFill>
                <a:ea typeface="ＭＳ Ｐゴシック" panose="020B0600070205080204" pitchFamily="34" charset="-128"/>
                <a:sym typeface="Symbol" pitchFamily="2" charset="2"/>
              </a:rPr>
              <a:t> = 0</a:t>
            </a:r>
          </a:p>
          <a:p>
            <a:pPr lvl="1">
              <a:lnSpc>
                <a:spcPct val="120000"/>
              </a:lnSpc>
            </a:pPr>
            <a:r>
              <a:rPr lang="en-US" altLang="en-US">
                <a:ea typeface="ＭＳ Ｐゴシック" panose="020B0600070205080204" pitchFamily="34" charset="-128"/>
                <a:sym typeface="Symbol" pitchFamily="2" charset="2"/>
              </a:rPr>
              <a:t>This means that</a:t>
            </a:r>
          </a:p>
          <a:p>
            <a:pPr>
              <a:lnSpc>
                <a:spcPct val="130000"/>
              </a:lnSpc>
            </a:pPr>
            <a:endParaRPr lang="en-US" altLang="en-US">
              <a:ea typeface="ＭＳ Ｐゴシック" panose="020B0600070205080204" pitchFamily="34" charset="-128"/>
            </a:endParaRPr>
          </a:p>
        </p:txBody>
      </p:sp>
      <p:sp>
        <p:nvSpPr>
          <p:cNvPr id="33795" name="Slide Number Placeholder 3">
            <a:extLst>
              <a:ext uri="{FF2B5EF4-FFF2-40B4-BE49-F238E27FC236}">
                <a16:creationId xmlns:a16="http://schemas.microsoft.com/office/drawing/2014/main" id="{BA9642CA-3BBB-8342-AEF6-8D8FFEC51BB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90000"/>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0136310A-E8E7-9F42-82B0-4B8C1ABA3AE2}" type="slidenum">
              <a:rPr lang="en-US" altLang="en-US" sz="1200" smtClean="0">
                <a:solidFill>
                  <a:schemeClr val="tx1"/>
                </a:solidFill>
              </a:rPr>
              <a:pPr>
                <a:spcBef>
                  <a:spcPct val="0"/>
                </a:spcBef>
                <a:buFontTx/>
                <a:buNone/>
              </a:pPr>
              <a:t>17</a:t>
            </a:fld>
            <a:endParaRPr lang="en-US" altLang="en-US" sz="1200">
              <a:solidFill>
                <a:schemeClr val="tx1"/>
              </a:solidFill>
            </a:endParaRPr>
          </a:p>
        </p:txBody>
      </p:sp>
      <p:sp>
        <p:nvSpPr>
          <p:cNvPr id="33796" name="Footer Placeholder 4">
            <a:extLst>
              <a:ext uri="{FF2B5EF4-FFF2-40B4-BE49-F238E27FC236}">
                <a16:creationId xmlns:a16="http://schemas.microsoft.com/office/drawing/2014/main" id="{19C17726-4596-8B48-92A8-99B95203C621}"/>
              </a:ext>
            </a:extLst>
          </p:cNvPr>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90000"/>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buFontTx/>
              <a:buNone/>
            </a:pPr>
            <a:r>
              <a:rPr lang="en-US" altLang="en-US" sz="1100">
                <a:solidFill>
                  <a:schemeClr val="tx1"/>
                </a:solidFill>
              </a:rPr>
              <a:t>© 2012 Cengage Learning. All Rights Reserved. May not be copied, scanned, or duplicated, in whole or in part, except for use as permitted in a license distributed with a certain product or service or otherwise on a password-protected website for classroom use.</a:t>
            </a:r>
          </a:p>
        </p:txBody>
      </p:sp>
      <p:graphicFrame>
        <p:nvGraphicFramePr>
          <p:cNvPr id="7" name="Object 3">
            <a:extLst>
              <a:ext uri="{FF2B5EF4-FFF2-40B4-BE49-F238E27FC236}">
                <a16:creationId xmlns:a16="http://schemas.microsoft.com/office/drawing/2014/main" id="{7885D256-697A-384E-B354-6E70D394506C}"/>
              </a:ext>
            </a:extLst>
          </p:cNvPr>
          <p:cNvGraphicFramePr>
            <a:graphicFrameLocks noChangeAspect="1"/>
          </p:cNvGraphicFramePr>
          <p:nvPr/>
        </p:nvGraphicFramePr>
        <p:xfrm>
          <a:off x="4483100" y="4316413"/>
          <a:ext cx="3262313" cy="1006475"/>
        </p:xfrm>
        <a:graphic>
          <a:graphicData uri="http://schemas.openxmlformats.org/presentationml/2006/ole">
            <mc:AlternateContent xmlns:mc="http://schemas.openxmlformats.org/markup-compatibility/2006">
              <mc:Choice xmlns:v="urn:schemas-microsoft-com:vml" Requires="v">
                <p:oleObj spid="_x0000_s33838" name="Equation" r:id="rId3" imgW="15652750" imgH="4826000" progId="Equation.DSMT4">
                  <p:embed/>
                </p:oleObj>
              </mc:Choice>
              <mc:Fallback>
                <p:oleObj name="Equation" r:id="rId3" imgW="15652750" imgH="48260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3100" y="4316413"/>
                        <a:ext cx="3262313"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8" name="Rectangle 5">
            <a:extLst>
              <a:ext uri="{FF2B5EF4-FFF2-40B4-BE49-F238E27FC236}">
                <a16:creationId xmlns:a16="http://schemas.microsoft.com/office/drawing/2014/main" id="{5CA02161-454D-D14C-A379-C03D28AE8079}"/>
              </a:ext>
            </a:extLst>
          </p:cNvPr>
          <p:cNvSpPr>
            <a:spLocks noChangeArrowheads="1"/>
          </p:cNvSpPr>
          <p:nvPr/>
        </p:nvSpPr>
        <p:spPr bwMode="auto">
          <a:xfrm>
            <a:off x="685800" y="5383213"/>
            <a:ext cx="8001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8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90000"/>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lvl="1" eaLnBrk="1" hangingPunct="1">
              <a:buFontTx/>
              <a:buChar char="–"/>
            </a:pPr>
            <a:r>
              <a:rPr lang="en-US" altLang="en-US" sz="2700"/>
              <a:t>any good whose price exceeds its marginal value to the consumer will not be purchased</a:t>
            </a:r>
            <a:endParaRPr lang="en-US" altLang="en-US" sz="2700">
              <a:sym typeface="Symbol" pitchFamily="2" charset="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E0B4A9F5-C9F9-5C44-84E3-A5498DD5DE8B}"/>
              </a:ext>
            </a:extLst>
          </p:cNvPr>
          <p:cNvSpPr>
            <a:spLocks noGrp="1"/>
          </p:cNvSpPr>
          <p:nvPr>
            <p:ph type="title"/>
          </p:nvPr>
        </p:nvSpPr>
        <p:spPr bwMode="auto">
          <a:xfrm>
            <a:off x="1903413" y="-26988"/>
            <a:ext cx="7240587" cy="461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ea typeface="ＭＳ Ｐゴシック" panose="020B0600070205080204" pitchFamily="34" charset="-128"/>
                <a:cs typeface="Angsana New" panose="02020603050405020304" pitchFamily="18" charset="-34"/>
              </a:rPr>
              <a:t>4.1 	Cobb–Douglas Demand Functions</a:t>
            </a:r>
          </a:p>
        </p:txBody>
      </p:sp>
      <p:sp>
        <p:nvSpPr>
          <p:cNvPr id="34818" name="Content Placeholder 2">
            <a:extLst>
              <a:ext uri="{FF2B5EF4-FFF2-40B4-BE49-F238E27FC236}">
                <a16:creationId xmlns:a16="http://schemas.microsoft.com/office/drawing/2014/main" id="{EB9AE184-BA2C-0D45-AFCD-3C17E68EB2A2}"/>
              </a:ext>
            </a:extLst>
          </p:cNvPr>
          <p:cNvSpPr>
            <a:spLocks noGrp="1"/>
          </p:cNvSpPr>
          <p:nvPr>
            <p:ph sz="quarter" idx="18"/>
          </p:nvPr>
        </p:nvSpPr>
        <p:spPr>
          <a:xfrm>
            <a:off x="280988" y="723900"/>
            <a:ext cx="8707437" cy="5849938"/>
          </a:xfrm>
        </p:spPr>
        <p:txBody>
          <a:bodyPr/>
          <a:lstStyle/>
          <a:p>
            <a:r>
              <a:rPr lang="en-US" altLang="en-US">
                <a:ea typeface="ＭＳ Ｐゴシック" panose="020B0600070205080204" pitchFamily="34" charset="-128"/>
              </a:rPr>
              <a:t>Cobb-Douglas utility function:</a:t>
            </a:r>
          </a:p>
          <a:p>
            <a:pPr algn="ctr">
              <a:buFontTx/>
              <a:buNone/>
            </a:pPr>
            <a:r>
              <a:rPr lang="en-US" altLang="en-US" i="1">
                <a:solidFill>
                  <a:srgbClr val="FF0000"/>
                </a:solidFill>
                <a:ea typeface="ＭＳ Ｐゴシック" panose="020B0600070205080204" pitchFamily="34" charset="-128"/>
              </a:rPr>
              <a:t>U</a:t>
            </a:r>
            <a:r>
              <a:rPr lang="en-US" altLang="en-US">
                <a:solidFill>
                  <a:srgbClr val="FF0000"/>
                </a:solidFill>
                <a:ea typeface="ＭＳ Ｐゴシック" panose="020B0600070205080204" pitchFamily="34" charset="-128"/>
              </a:rPr>
              <a:t>(</a:t>
            </a:r>
            <a:r>
              <a:rPr lang="en-US" altLang="en-US" i="1">
                <a:solidFill>
                  <a:srgbClr val="FF0000"/>
                </a:solidFill>
                <a:ea typeface="ＭＳ Ｐゴシック" panose="020B0600070205080204" pitchFamily="34" charset="-128"/>
              </a:rPr>
              <a:t>x,y</a:t>
            </a:r>
            <a:r>
              <a:rPr lang="en-US" altLang="en-US">
                <a:solidFill>
                  <a:srgbClr val="FF0000"/>
                </a:solidFill>
                <a:ea typeface="ＭＳ Ｐゴシック" panose="020B0600070205080204" pitchFamily="34" charset="-128"/>
              </a:rPr>
              <a:t>) = </a:t>
            </a:r>
            <a:r>
              <a:rPr lang="en-US" altLang="en-US" i="1">
                <a:solidFill>
                  <a:srgbClr val="FF0000"/>
                </a:solidFill>
                <a:ea typeface="ＭＳ Ｐゴシック" panose="020B0600070205080204" pitchFamily="34" charset="-128"/>
              </a:rPr>
              <a:t>x</a:t>
            </a:r>
            <a:r>
              <a:rPr lang="en-US" altLang="en-US" baseline="30000">
                <a:solidFill>
                  <a:srgbClr val="FF0000"/>
                </a:solidFill>
                <a:ea typeface="ＭＳ Ｐゴシック" panose="020B0600070205080204" pitchFamily="34" charset="-128"/>
                <a:sym typeface="Symbol" pitchFamily="2" charset="2"/>
              </a:rPr>
              <a:t>α</a:t>
            </a:r>
            <a:r>
              <a:rPr lang="en-US" altLang="en-US" i="1">
                <a:solidFill>
                  <a:srgbClr val="FF0000"/>
                </a:solidFill>
                <a:ea typeface="ＭＳ Ｐゴシック" panose="020B0600070205080204" pitchFamily="34" charset="-128"/>
                <a:sym typeface="Symbol" pitchFamily="2" charset="2"/>
              </a:rPr>
              <a:t>y</a:t>
            </a:r>
            <a:r>
              <a:rPr lang="en-US" altLang="en-US" baseline="30000">
                <a:solidFill>
                  <a:srgbClr val="FF0000"/>
                </a:solidFill>
                <a:ea typeface="ＭＳ Ｐゴシック" panose="020B0600070205080204" pitchFamily="34" charset="-128"/>
                <a:sym typeface="Symbol" pitchFamily="2" charset="2"/>
              </a:rPr>
              <a:t>β</a:t>
            </a:r>
            <a:endParaRPr lang="en-US" altLang="en-US">
              <a:solidFill>
                <a:srgbClr val="FF0000"/>
              </a:solidFill>
              <a:ea typeface="ＭＳ Ｐゴシック" panose="020B0600070205080204" pitchFamily="34" charset="-128"/>
              <a:sym typeface="Symbol" pitchFamily="2" charset="2"/>
            </a:endParaRPr>
          </a:p>
          <a:p>
            <a:r>
              <a:rPr lang="en-US" altLang="en-US">
                <a:ea typeface="ＭＳ Ｐゴシック" panose="020B0600070205080204" pitchFamily="34" charset="-128"/>
              </a:rPr>
              <a:t>Setting up the Lagrangian:</a:t>
            </a:r>
          </a:p>
          <a:p>
            <a:pPr algn="ctr">
              <a:lnSpc>
                <a:spcPct val="110000"/>
              </a:lnSpc>
              <a:buFontTx/>
              <a:buNone/>
            </a:pPr>
            <a:r>
              <a:rPr lang="en-US" altLang="en-US" b="1">
                <a:solidFill>
                  <a:srgbClr val="FF0000"/>
                </a:solidFill>
                <a:latin typeface="Arial Unicode MS" panose="020B0604020202020204" pitchFamily="34" charset="-128"/>
                <a:ea typeface="Arial Unicode MS" panose="020B0604020202020204" pitchFamily="34" charset="-128"/>
              </a:rPr>
              <a:t>ℒ</a:t>
            </a:r>
            <a:r>
              <a:rPr lang="en-US" altLang="en-US">
                <a:solidFill>
                  <a:srgbClr val="FF0000"/>
                </a:solidFill>
                <a:ea typeface="ＭＳ Ｐゴシック" panose="020B0600070205080204" pitchFamily="34" charset="-128"/>
              </a:rPr>
              <a:t> = </a:t>
            </a:r>
            <a:r>
              <a:rPr lang="en-US" altLang="en-US" i="1">
                <a:solidFill>
                  <a:srgbClr val="FF0000"/>
                </a:solidFill>
                <a:ea typeface="ＭＳ Ｐゴシック" panose="020B0600070205080204" pitchFamily="34" charset="-128"/>
              </a:rPr>
              <a:t>x</a:t>
            </a:r>
            <a:r>
              <a:rPr lang="en-US" altLang="en-US" baseline="30000">
                <a:solidFill>
                  <a:srgbClr val="FF0000"/>
                </a:solidFill>
                <a:ea typeface="ＭＳ Ｐゴシック" panose="020B0600070205080204" pitchFamily="34" charset="-128"/>
                <a:sym typeface="Symbol" pitchFamily="2" charset="2"/>
              </a:rPr>
              <a:t>α</a:t>
            </a:r>
            <a:r>
              <a:rPr lang="en-US" altLang="en-US" i="1">
                <a:solidFill>
                  <a:srgbClr val="FF0000"/>
                </a:solidFill>
                <a:ea typeface="ＭＳ Ｐゴシック" panose="020B0600070205080204" pitchFamily="34" charset="-128"/>
                <a:sym typeface="Symbol" pitchFamily="2" charset="2"/>
              </a:rPr>
              <a:t>y</a:t>
            </a:r>
            <a:r>
              <a:rPr lang="en-US" altLang="en-US" baseline="30000">
                <a:solidFill>
                  <a:srgbClr val="FF0000"/>
                </a:solidFill>
                <a:ea typeface="ＭＳ Ｐゴシック" panose="020B0600070205080204" pitchFamily="34" charset="-128"/>
                <a:sym typeface="Symbol" pitchFamily="2" charset="2"/>
              </a:rPr>
              <a:t>β</a:t>
            </a:r>
            <a:r>
              <a:rPr lang="en-US" altLang="en-US">
                <a:solidFill>
                  <a:srgbClr val="FF0000"/>
                </a:solidFill>
                <a:ea typeface="ＭＳ Ｐゴシック" panose="020B0600070205080204" pitchFamily="34" charset="-128"/>
                <a:sym typeface="Symbol" pitchFamily="2" charset="2"/>
              </a:rPr>
              <a:t>+ λ(</a:t>
            </a:r>
            <a:r>
              <a:rPr lang="en-US" altLang="en-US" i="1">
                <a:solidFill>
                  <a:srgbClr val="FF0000"/>
                </a:solidFill>
                <a:latin typeface="Verdana" panose="020B0604030504040204" pitchFamily="34" charset="0"/>
                <a:ea typeface="ＭＳ Ｐゴシック" panose="020B0600070205080204" pitchFamily="34" charset="-128"/>
                <a:sym typeface="Symbol" pitchFamily="2" charset="2"/>
              </a:rPr>
              <a:t>I</a:t>
            </a:r>
            <a:r>
              <a:rPr lang="en-US" altLang="en-US">
                <a:solidFill>
                  <a:srgbClr val="FF0000"/>
                </a:solidFill>
                <a:ea typeface="ＭＳ Ｐゴシック" panose="020B0600070205080204" pitchFamily="34" charset="-128"/>
                <a:sym typeface="Symbol" pitchFamily="2" charset="2"/>
              </a:rPr>
              <a:t> - </a:t>
            </a:r>
            <a:r>
              <a:rPr lang="en-US" altLang="en-US" i="1">
                <a:solidFill>
                  <a:srgbClr val="FF0000"/>
                </a:solidFill>
                <a:ea typeface="ＭＳ Ｐゴシック" panose="020B0600070205080204" pitchFamily="34" charset="-128"/>
                <a:sym typeface="Symbol" pitchFamily="2" charset="2"/>
              </a:rPr>
              <a:t>p</a:t>
            </a:r>
            <a:r>
              <a:rPr lang="en-US" altLang="en-US" i="1" baseline="-25000">
                <a:solidFill>
                  <a:srgbClr val="FF0000"/>
                </a:solidFill>
                <a:ea typeface="ＭＳ Ｐゴシック" panose="020B0600070205080204" pitchFamily="34" charset="-128"/>
                <a:sym typeface="Symbol" pitchFamily="2" charset="2"/>
              </a:rPr>
              <a:t>x</a:t>
            </a:r>
            <a:r>
              <a:rPr lang="en-US" altLang="en-US" i="1">
                <a:solidFill>
                  <a:srgbClr val="FF0000"/>
                </a:solidFill>
                <a:ea typeface="ＭＳ Ｐゴシック" panose="020B0600070205080204" pitchFamily="34" charset="-128"/>
                <a:sym typeface="Symbol" pitchFamily="2" charset="2"/>
              </a:rPr>
              <a:t>x</a:t>
            </a:r>
            <a:r>
              <a:rPr lang="en-US" altLang="en-US">
                <a:solidFill>
                  <a:srgbClr val="FF0000"/>
                </a:solidFill>
                <a:ea typeface="ＭＳ Ｐゴシック" panose="020B0600070205080204" pitchFamily="34" charset="-128"/>
                <a:sym typeface="Symbol" pitchFamily="2" charset="2"/>
              </a:rPr>
              <a:t> - </a:t>
            </a:r>
            <a:r>
              <a:rPr lang="en-US" altLang="en-US" i="1">
                <a:solidFill>
                  <a:srgbClr val="FF0000"/>
                </a:solidFill>
                <a:ea typeface="ＭＳ Ｐゴシック" panose="020B0600070205080204" pitchFamily="34" charset="-128"/>
                <a:sym typeface="Symbol" pitchFamily="2" charset="2"/>
              </a:rPr>
              <a:t>p</a:t>
            </a:r>
            <a:r>
              <a:rPr lang="en-US" altLang="en-US" i="1" baseline="-25000">
                <a:solidFill>
                  <a:srgbClr val="FF0000"/>
                </a:solidFill>
                <a:ea typeface="ＭＳ Ｐゴシック" panose="020B0600070205080204" pitchFamily="34" charset="-128"/>
                <a:sym typeface="Symbol" pitchFamily="2" charset="2"/>
              </a:rPr>
              <a:t>y</a:t>
            </a:r>
            <a:r>
              <a:rPr lang="en-US" altLang="en-US" i="1">
                <a:solidFill>
                  <a:srgbClr val="FF0000"/>
                </a:solidFill>
                <a:ea typeface="ＭＳ Ｐゴシック" panose="020B0600070205080204" pitchFamily="34" charset="-128"/>
                <a:sym typeface="Symbol" pitchFamily="2" charset="2"/>
              </a:rPr>
              <a:t>y</a:t>
            </a:r>
            <a:r>
              <a:rPr lang="en-US" altLang="en-US">
                <a:solidFill>
                  <a:srgbClr val="FF0000"/>
                </a:solidFill>
                <a:ea typeface="ＭＳ Ｐゴシック" panose="020B0600070205080204" pitchFamily="34" charset="-128"/>
                <a:sym typeface="Symbol" pitchFamily="2" charset="2"/>
              </a:rPr>
              <a:t>)</a:t>
            </a:r>
          </a:p>
          <a:p>
            <a:r>
              <a:rPr lang="en-US" altLang="en-US">
                <a:ea typeface="ＭＳ Ｐゴシック" panose="020B0600070205080204" pitchFamily="34" charset="-128"/>
                <a:sym typeface="Symbol" pitchFamily="2" charset="2"/>
              </a:rPr>
              <a:t>F</a:t>
            </a:r>
            <a:r>
              <a:rPr lang="en-US" altLang="en-US">
                <a:ea typeface="ＭＳ Ｐゴシック" panose="020B0600070205080204" pitchFamily="34" charset="-128"/>
              </a:rPr>
              <a:t>irst-order conditions</a:t>
            </a:r>
            <a:r>
              <a:rPr lang="en-US" altLang="en-US">
                <a:ea typeface="ＭＳ Ｐゴシック" panose="020B0600070205080204" pitchFamily="34" charset="-128"/>
                <a:sym typeface="Symbol" pitchFamily="2" charset="2"/>
              </a:rPr>
              <a:t>:</a:t>
            </a:r>
          </a:p>
          <a:p>
            <a:pPr algn="ctr">
              <a:lnSpc>
                <a:spcPct val="110000"/>
              </a:lnSpc>
              <a:buFontTx/>
              <a:buNone/>
            </a:pPr>
            <a:r>
              <a:rPr lang="en-US" altLang="en-US">
                <a:solidFill>
                  <a:srgbClr val="FF0000"/>
                </a:solidFill>
                <a:ea typeface="ＭＳ Ｐゴシック" panose="020B0600070205080204" pitchFamily="34" charset="-128"/>
                <a:sym typeface="Symbol" pitchFamily="2" charset="2"/>
              </a:rPr>
              <a:t>∂</a:t>
            </a:r>
            <a:r>
              <a:rPr lang="en-US" altLang="en-US" b="1">
                <a:solidFill>
                  <a:srgbClr val="FF0000"/>
                </a:solidFill>
                <a:latin typeface="Arial Unicode MS" panose="020B0604020202020204" pitchFamily="34" charset="-128"/>
                <a:ea typeface="Arial Unicode MS" panose="020B0604020202020204" pitchFamily="34" charset="-128"/>
              </a:rPr>
              <a:t>ℒ</a:t>
            </a:r>
            <a:r>
              <a:rPr lang="en-US" altLang="en-US">
                <a:solidFill>
                  <a:srgbClr val="FF0000"/>
                </a:solidFill>
                <a:ea typeface="ＭＳ Ｐゴシック" panose="020B0600070205080204" pitchFamily="34" charset="-128"/>
                <a:sym typeface="Symbol" pitchFamily="2" charset="2"/>
              </a:rPr>
              <a:t>/∂</a:t>
            </a:r>
            <a:r>
              <a:rPr lang="en-US" altLang="en-US" i="1">
                <a:solidFill>
                  <a:srgbClr val="FF0000"/>
                </a:solidFill>
                <a:ea typeface="ＭＳ Ｐゴシック" panose="020B0600070205080204" pitchFamily="34" charset="-128"/>
                <a:sym typeface="Symbol" pitchFamily="2" charset="2"/>
              </a:rPr>
              <a:t>x</a:t>
            </a:r>
            <a:r>
              <a:rPr lang="en-US" altLang="en-US">
                <a:solidFill>
                  <a:srgbClr val="FF0000"/>
                </a:solidFill>
                <a:ea typeface="ＭＳ Ｐゴシック" panose="020B0600070205080204" pitchFamily="34" charset="-128"/>
                <a:sym typeface="Symbol" pitchFamily="2" charset="2"/>
              </a:rPr>
              <a:t> = α</a:t>
            </a:r>
            <a:r>
              <a:rPr lang="en-US" altLang="en-US" i="1">
                <a:solidFill>
                  <a:srgbClr val="FF0000"/>
                </a:solidFill>
                <a:ea typeface="ＭＳ Ｐゴシック" panose="020B0600070205080204" pitchFamily="34" charset="-128"/>
                <a:sym typeface="Symbol" pitchFamily="2" charset="2"/>
              </a:rPr>
              <a:t>x</a:t>
            </a:r>
            <a:r>
              <a:rPr lang="en-US" altLang="en-US" baseline="30000">
                <a:solidFill>
                  <a:srgbClr val="FF0000"/>
                </a:solidFill>
                <a:ea typeface="ＭＳ Ｐゴシック" panose="020B0600070205080204" pitchFamily="34" charset="-128"/>
                <a:sym typeface="Symbol" pitchFamily="2" charset="2"/>
              </a:rPr>
              <a:t>α-1</a:t>
            </a:r>
            <a:r>
              <a:rPr lang="en-US" altLang="en-US" i="1">
                <a:solidFill>
                  <a:srgbClr val="FF0000"/>
                </a:solidFill>
                <a:ea typeface="ＭＳ Ｐゴシック" panose="020B0600070205080204" pitchFamily="34" charset="-128"/>
                <a:sym typeface="Symbol" pitchFamily="2" charset="2"/>
              </a:rPr>
              <a:t>y</a:t>
            </a:r>
            <a:r>
              <a:rPr lang="en-US" altLang="en-US" baseline="30000">
                <a:solidFill>
                  <a:srgbClr val="FF0000"/>
                </a:solidFill>
                <a:ea typeface="ＭＳ Ｐゴシック" panose="020B0600070205080204" pitchFamily="34" charset="-128"/>
                <a:sym typeface="Symbol" pitchFamily="2" charset="2"/>
              </a:rPr>
              <a:t>β</a:t>
            </a:r>
            <a:r>
              <a:rPr lang="en-US" altLang="en-US">
                <a:solidFill>
                  <a:srgbClr val="FF0000"/>
                </a:solidFill>
                <a:ea typeface="ＭＳ Ｐゴシック" panose="020B0600070205080204" pitchFamily="34" charset="-128"/>
                <a:sym typeface="Symbol" pitchFamily="2" charset="2"/>
              </a:rPr>
              <a:t>- λ</a:t>
            </a:r>
            <a:r>
              <a:rPr lang="en-US" altLang="en-US" i="1">
                <a:solidFill>
                  <a:srgbClr val="FF0000"/>
                </a:solidFill>
                <a:ea typeface="ＭＳ Ｐゴシック" panose="020B0600070205080204" pitchFamily="34" charset="-128"/>
                <a:sym typeface="Symbol" pitchFamily="2" charset="2"/>
              </a:rPr>
              <a:t>p</a:t>
            </a:r>
            <a:r>
              <a:rPr lang="en-US" altLang="en-US" i="1" baseline="-25000">
                <a:solidFill>
                  <a:srgbClr val="FF0000"/>
                </a:solidFill>
                <a:ea typeface="ＭＳ Ｐゴシック" panose="020B0600070205080204" pitchFamily="34" charset="-128"/>
                <a:sym typeface="Symbol" pitchFamily="2" charset="2"/>
              </a:rPr>
              <a:t>x</a:t>
            </a:r>
            <a:r>
              <a:rPr lang="en-US" altLang="en-US">
                <a:solidFill>
                  <a:srgbClr val="FF0000"/>
                </a:solidFill>
                <a:ea typeface="ＭＳ Ｐゴシック" panose="020B0600070205080204" pitchFamily="34" charset="-128"/>
                <a:sym typeface="Symbol" pitchFamily="2" charset="2"/>
              </a:rPr>
              <a:t> = 0</a:t>
            </a:r>
          </a:p>
          <a:p>
            <a:pPr algn="ctr">
              <a:lnSpc>
                <a:spcPct val="110000"/>
              </a:lnSpc>
              <a:buFontTx/>
              <a:buNone/>
            </a:pPr>
            <a:r>
              <a:rPr lang="en-US" altLang="en-US">
                <a:solidFill>
                  <a:srgbClr val="FF0000"/>
                </a:solidFill>
                <a:ea typeface="ＭＳ Ｐゴシック" panose="020B0600070205080204" pitchFamily="34" charset="-128"/>
                <a:sym typeface="Symbol" pitchFamily="2" charset="2"/>
              </a:rPr>
              <a:t>∂</a:t>
            </a:r>
            <a:r>
              <a:rPr lang="en-US" altLang="en-US" b="1">
                <a:solidFill>
                  <a:srgbClr val="FF0000"/>
                </a:solidFill>
                <a:latin typeface="Arial Unicode MS" panose="020B0604020202020204" pitchFamily="34" charset="-128"/>
                <a:ea typeface="Arial Unicode MS" panose="020B0604020202020204" pitchFamily="34" charset="-128"/>
              </a:rPr>
              <a:t>ℒ</a:t>
            </a:r>
            <a:r>
              <a:rPr lang="en-US" altLang="en-US">
                <a:solidFill>
                  <a:srgbClr val="FF0000"/>
                </a:solidFill>
                <a:ea typeface="ＭＳ Ｐゴシック" panose="020B0600070205080204" pitchFamily="34" charset="-128"/>
                <a:sym typeface="Symbol" pitchFamily="2" charset="2"/>
              </a:rPr>
              <a:t>/∂</a:t>
            </a:r>
            <a:r>
              <a:rPr lang="en-US" altLang="en-US" i="1">
                <a:solidFill>
                  <a:srgbClr val="FF0000"/>
                </a:solidFill>
                <a:ea typeface="ＭＳ Ｐゴシック" panose="020B0600070205080204" pitchFamily="34" charset="-128"/>
                <a:sym typeface="Symbol" pitchFamily="2" charset="2"/>
              </a:rPr>
              <a:t>y</a:t>
            </a:r>
            <a:r>
              <a:rPr lang="en-US" altLang="en-US">
                <a:solidFill>
                  <a:srgbClr val="FF0000"/>
                </a:solidFill>
                <a:ea typeface="ＭＳ Ｐゴシック" panose="020B0600070205080204" pitchFamily="34" charset="-128"/>
                <a:sym typeface="Symbol" pitchFamily="2" charset="2"/>
              </a:rPr>
              <a:t> = β</a:t>
            </a:r>
            <a:r>
              <a:rPr lang="en-US" altLang="en-US" i="1">
                <a:solidFill>
                  <a:srgbClr val="FF0000"/>
                </a:solidFill>
                <a:ea typeface="ＭＳ Ｐゴシック" panose="020B0600070205080204" pitchFamily="34" charset="-128"/>
                <a:sym typeface="Symbol" pitchFamily="2" charset="2"/>
              </a:rPr>
              <a:t>x</a:t>
            </a:r>
            <a:r>
              <a:rPr lang="en-US" altLang="en-US" baseline="30000">
                <a:solidFill>
                  <a:srgbClr val="FF0000"/>
                </a:solidFill>
                <a:ea typeface="ＭＳ Ｐゴシック" panose="020B0600070205080204" pitchFamily="34" charset="-128"/>
                <a:sym typeface="Symbol" pitchFamily="2" charset="2"/>
              </a:rPr>
              <a:t>α</a:t>
            </a:r>
            <a:r>
              <a:rPr lang="en-US" altLang="en-US" i="1">
                <a:solidFill>
                  <a:srgbClr val="FF0000"/>
                </a:solidFill>
                <a:ea typeface="ＭＳ Ｐゴシック" panose="020B0600070205080204" pitchFamily="34" charset="-128"/>
                <a:sym typeface="Symbol" pitchFamily="2" charset="2"/>
              </a:rPr>
              <a:t>y</a:t>
            </a:r>
            <a:r>
              <a:rPr lang="en-US" altLang="en-US" baseline="30000">
                <a:solidFill>
                  <a:srgbClr val="FF0000"/>
                </a:solidFill>
                <a:ea typeface="ＭＳ Ｐゴシック" panose="020B0600070205080204" pitchFamily="34" charset="-128"/>
                <a:sym typeface="Symbol" pitchFamily="2" charset="2"/>
              </a:rPr>
              <a:t>β-1</a:t>
            </a:r>
            <a:r>
              <a:rPr lang="en-US" altLang="en-US">
                <a:solidFill>
                  <a:srgbClr val="FF0000"/>
                </a:solidFill>
                <a:ea typeface="ＭＳ Ｐゴシック" panose="020B0600070205080204" pitchFamily="34" charset="-128"/>
                <a:sym typeface="Symbol" pitchFamily="2" charset="2"/>
              </a:rPr>
              <a:t> - λ</a:t>
            </a:r>
            <a:r>
              <a:rPr lang="en-US" altLang="en-US" i="1">
                <a:solidFill>
                  <a:srgbClr val="FF0000"/>
                </a:solidFill>
                <a:ea typeface="ＭＳ Ｐゴシック" panose="020B0600070205080204" pitchFamily="34" charset="-128"/>
                <a:sym typeface="Symbol" pitchFamily="2" charset="2"/>
              </a:rPr>
              <a:t>p</a:t>
            </a:r>
            <a:r>
              <a:rPr lang="en-US" altLang="en-US" i="1" baseline="-25000">
                <a:solidFill>
                  <a:srgbClr val="FF0000"/>
                </a:solidFill>
                <a:ea typeface="ＭＳ Ｐゴシック" panose="020B0600070205080204" pitchFamily="34" charset="-128"/>
                <a:sym typeface="Symbol" pitchFamily="2" charset="2"/>
              </a:rPr>
              <a:t>y</a:t>
            </a:r>
            <a:r>
              <a:rPr lang="en-US" altLang="en-US">
                <a:solidFill>
                  <a:srgbClr val="FF0000"/>
                </a:solidFill>
                <a:ea typeface="ＭＳ Ｐゴシック" panose="020B0600070205080204" pitchFamily="34" charset="-128"/>
                <a:sym typeface="Symbol" pitchFamily="2" charset="2"/>
              </a:rPr>
              <a:t> = 0</a:t>
            </a:r>
          </a:p>
          <a:p>
            <a:pPr algn="ctr">
              <a:lnSpc>
                <a:spcPct val="110000"/>
              </a:lnSpc>
              <a:buFontTx/>
              <a:buNone/>
            </a:pPr>
            <a:r>
              <a:rPr lang="en-US" altLang="en-US">
                <a:solidFill>
                  <a:srgbClr val="FF0000"/>
                </a:solidFill>
                <a:ea typeface="ＭＳ Ｐゴシック" panose="020B0600070205080204" pitchFamily="34" charset="-128"/>
                <a:sym typeface="Symbol" pitchFamily="2" charset="2"/>
              </a:rPr>
              <a:t>∂</a:t>
            </a:r>
            <a:r>
              <a:rPr lang="en-US" altLang="en-US" b="1">
                <a:solidFill>
                  <a:srgbClr val="FF0000"/>
                </a:solidFill>
                <a:latin typeface="Arial Unicode MS" panose="020B0604020202020204" pitchFamily="34" charset="-128"/>
                <a:ea typeface="Arial Unicode MS" panose="020B0604020202020204" pitchFamily="34" charset="-128"/>
              </a:rPr>
              <a:t>ℒ</a:t>
            </a:r>
            <a:r>
              <a:rPr lang="en-US" altLang="en-US">
                <a:solidFill>
                  <a:srgbClr val="FF0000"/>
                </a:solidFill>
                <a:ea typeface="ＭＳ Ｐゴシック" panose="020B0600070205080204" pitchFamily="34" charset="-128"/>
                <a:sym typeface="Symbol" pitchFamily="2" charset="2"/>
              </a:rPr>
              <a:t>/∂λ= </a:t>
            </a:r>
            <a:r>
              <a:rPr lang="en-US" altLang="en-US" i="1">
                <a:solidFill>
                  <a:srgbClr val="FF0000"/>
                </a:solidFill>
                <a:latin typeface="Verdana" panose="020B0604030504040204" pitchFamily="34" charset="0"/>
                <a:ea typeface="ＭＳ Ｐゴシック" panose="020B0600070205080204" pitchFamily="34" charset="-128"/>
              </a:rPr>
              <a:t>I</a:t>
            </a:r>
            <a:r>
              <a:rPr lang="en-US" altLang="en-US" i="1">
                <a:solidFill>
                  <a:srgbClr val="FF0000"/>
                </a:solidFill>
                <a:ea typeface="ＭＳ Ｐゴシック" panose="020B0600070205080204" pitchFamily="34" charset="-128"/>
              </a:rPr>
              <a:t> </a:t>
            </a:r>
            <a:r>
              <a:rPr lang="en-US" altLang="en-US">
                <a:solidFill>
                  <a:srgbClr val="FF0000"/>
                </a:solidFill>
                <a:ea typeface="ＭＳ Ｐゴシック" panose="020B0600070205080204" pitchFamily="34" charset="-128"/>
              </a:rPr>
              <a:t>- </a:t>
            </a:r>
            <a:r>
              <a:rPr lang="en-US" altLang="en-US" i="1">
                <a:solidFill>
                  <a:srgbClr val="FF0000"/>
                </a:solidFill>
                <a:ea typeface="ＭＳ Ｐゴシック" panose="020B0600070205080204" pitchFamily="34" charset="-128"/>
              </a:rPr>
              <a:t>p</a:t>
            </a:r>
            <a:r>
              <a:rPr lang="en-US" altLang="en-US" i="1" baseline="-25000">
                <a:solidFill>
                  <a:srgbClr val="FF0000"/>
                </a:solidFill>
                <a:ea typeface="ＭＳ Ｐゴシック" panose="020B0600070205080204" pitchFamily="34" charset="-128"/>
              </a:rPr>
              <a:t>x</a:t>
            </a:r>
            <a:r>
              <a:rPr lang="en-US" altLang="en-US" i="1">
                <a:solidFill>
                  <a:srgbClr val="FF0000"/>
                </a:solidFill>
                <a:ea typeface="ＭＳ Ｐゴシック" panose="020B0600070205080204" pitchFamily="34" charset="-128"/>
              </a:rPr>
              <a:t>x</a:t>
            </a:r>
            <a:r>
              <a:rPr lang="en-US" altLang="en-US" baseline="-25000">
                <a:solidFill>
                  <a:srgbClr val="FF0000"/>
                </a:solidFill>
                <a:ea typeface="ＭＳ Ｐゴシック" panose="020B0600070205080204" pitchFamily="34" charset="-128"/>
              </a:rPr>
              <a:t> </a:t>
            </a:r>
            <a:r>
              <a:rPr lang="en-US" altLang="en-US">
                <a:solidFill>
                  <a:srgbClr val="FF0000"/>
                </a:solidFill>
                <a:ea typeface="ＭＳ Ｐゴシック" panose="020B0600070205080204" pitchFamily="34" charset="-128"/>
              </a:rPr>
              <a:t>- </a:t>
            </a:r>
            <a:r>
              <a:rPr lang="en-US" altLang="en-US" i="1">
                <a:solidFill>
                  <a:srgbClr val="FF0000"/>
                </a:solidFill>
                <a:ea typeface="ＭＳ Ｐゴシック" panose="020B0600070205080204" pitchFamily="34" charset="-128"/>
              </a:rPr>
              <a:t>p</a:t>
            </a:r>
            <a:r>
              <a:rPr lang="en-US" altLang="en-US" i="1" baseline="-25000">
                <a:solidFill>
                  <a:srgbClr val="FF0000"/>
                </a:solidFill>
                <a:ea typeface="ＭＳ Ｐゴシック" panose="020B0600070205080204" pitchFamily="34" charset="-128"/>
              </a:rPr>
              <a:t>y</a:t>
            </a:r>
            <a:r>
              <a:rPr lang="en-US" altLang="en-US" i="1">
                <a:solidFill>
                  <a:srgbClr val="FF0000"/>
                </a:solidFill>
                <a:ea typeface="ＭＳ Ｐゴシック" panose="020B0600070205080204" pitchFamily="34" charset="-128"/>
              </a:rPr>
              <a:t>y</a:t>
            </a:r>
            <a:r>
              <a:rPr lang="en-US" altLang="en-US" baseline="-25000">
                <a:solidFill>
                  <a:srgbClr val="FF0000"/>
                </a:solidFill>
                <a:ea typeface="ＭＳ Ｐゴシック" panose="020B0600070205080204" pitchFamily="34" charset="-128"/>
              </a:rPr>
              <a:t> </a:t>
            </a:r>
            <a:r>
              <a:rPr lang="en-US" altLang="en-US">
                <a:solidFill>
                  <a:srgbClr val="FF0000"/>
                </a:solidFill>
                <a:ea typeface="ＭＳ Ｐゴシック" panose="020B0600070205080204" pitchFamily="34" charset="-128"/>
                <a:sym typeface="Symbol" pitchFamily="2" charset="2"/>
              </a:rPr>
              <a:t>= 0</a:t>
            </a:r>
          </a:p>
          <a:p>
            <a:endParaRPr lang="en-US" altLang="en-US">
              <a:ea typeface="ＭＳ Ｐゴシック" panose="020B0600070205080204" pitchFamily="34" charset="-128"/>
            </a:endParaRPr>
          </a:p>
        </p:txBody>
      </p:sp>
      <p:sp>
        <p:nvSpPr>
          <p:cNvPr id="34819" name="Slide Number Placeholder 3">
            <a:extLst>
              <a:ext uri="{FF2B5EF4-FFF2-40B4-BE49-F238E27FC236}">
                <a16:creationId xmlns:a16="http://schemas.microsoft.com/office/drawing/2014/main" id="{8EFC3DBD-9806-FC46-9C3E-26FECCEE3CEF}"/>
              </a:ext>
            </a:extLst>
          </p:cNvPr>
          <p:cNvSpPr>
            <a:spLocks noGrp="1"/>
          </p:cNvSpPr>
          <p:nvPr>
            <p:ph type="sldNum" sz="quarter" idx="19"/>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186AC8C0-10E7-574C-B7DD-F1AFFEEAD915}" type="slidenum">
              <a:rPr lang="en-US" altLang="en-US" sz="1200" smtClean="0">
                <a:solidFill>
                  <a:schemeClr val="tx1"/>
                </a:solidFill>
              </a:rPr>
              <a:pPr>
                <a:spcBef>
                  <a:spcPct val="0"/>
                </a:spcBef>
                <a:buFontTx/>
                <a:buNone/>
              </a:pPr>
              <a:t>18</a:t>
            </a:fld>
            <a:endParaRPr lang="en-US" altLang="en-US" sz="1200">
              <a:solidFill>
                <a:schemeClr val="tx1"/>
              </a:solidFill>
            </a:endParaRPr>
          </a:p>
        </p:txBody>
      </p:sp>
      <p:sp>
        <p:nvSpPr>
          <p:cNvPr id="34820" name="Footer Placeholder 4">
            <a:extLst>
              <a:ext uri="{FF2B5EF4-FFF2-40B4-BE49-F238E27FC236}">
                <a16:creationId xmlns:a16="http://schemas.microsoft.com/office/drawing/2014/main" id="{EB6EEE45-61B2-B74F-8F1E-8A6EF03923B0}"/>
              </a:ext>
            </a:extLst>
          </p:cNvPr>
          <p:cNvSpPr>
            <a:spLocks noGrp="1"/>
          </p:cNvSpPr>
          <p:nvPr>
            <p:ph type="ftr" sz="quarter" idx="2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9pPr>
          </a:lstStyle>
          <a:p>
            <a:pPr>
              <a:buFontTx/>
              <a:buNone/>
            </a:pPr>
            <a:r>
              <a:rPr lang="en-US" altLang="en-US" sz="1100">
                <a:solidFill>
                  <a:schemeClr val="tx1"/>
                </a:solidFill>
              </a:rPr>
              <a:t>© 2012 Cengage Learning. All Rights Reserved.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a:extLst>
              <a:ext uri="{FF2B5EF4-FFF2-40B4-BE49-F238E27FC236}">
                <a16:creationId xmlns:a16="http://schemas.microsoft.com/office/drawing/2014/main" id="{81DB7C8C-759F-AB4A-9278-604BFB727002}"/>
              </a:ext>
            </a:extLst>
          </p:cNvPr>
          <p:cNvSpPr>
            <a:spLocks noGrp="1"/>
          </p:cNvSpPr>
          <p:nvPr>
            <p:ph type="title"/>
          </p:nvPr>
        </p:nvSpPr>
        <p:spPr bwMode="auto">
          <a:xfrm>
            <a:off x="1903413" y="-26988"/>
            <a:ext cx="7240587" cy="461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ea typeface="ＭＳ Ｐゴシック" panose="020B0600070205080204" pitchFamily="34" charset="-128"/>
                <a:cs typeface="Angsana New" panose="02020603050405020304" pitchFamily="18" charset="-34"/>
              </a:rPr>
              <a:t>4.1 	Cobb–Douglas Demand Functions</a:t>
            </a:r>
          </a:p>
        </p:txBody>
      </p:sp>
      <p:sp>
        <p:nvSpPr>
          <p:cNvPr id="35842" name="Content Placeholder 2">
            <a:extLst>
              <a:ext uri="{FF2B5EF4-FFF2-40B4-BE49-F238E27FC236}">
                <a16:creationId xmlns:a16="http://schemas.microsoft.com/office/drawing/2014/main" id="{2DA77CA3-ECC3-A442-B70E-DF9714015906}"/>
              </a:ext>
            </a:extLst>
          </p:cNvPr>
          <p:cNvSpPr>
            <a:spLocks noGrp="1"/>
          </p:cNvSpPr>
          <p:nvPr>
            <p:ph sz="quarter" idx="18"/>
          </p:nvPr>
        </p:nvSpPr>
        <p:spPr>
          <a:xfrm>
            <a:off x="280988" y="819150"/>
            <a:ext cx="8707437" cy="5849938"/>
          </a:xfrm>
        </p:spPr>
        <p:txBody>
          <a:bodyPr/>
          <a:lstStyle/>
          <a:p>
            <a:r>
              <a:rPr lang="en-US" altLang="en-US">
                <a:ea typeface="ＭＳ Ｐゴシック" panose="020B0600070205080204" pitchFamily="34" charset="-128"/>
                <a:sym typeface="Symbol" pitchFamily="2" charset="2"/>
              </a:rPr>
              <a:t>First-order conditions imply: </a:t>
            </a:r>
            <a:r>
              <a:rPr lang="en-US" altLang="en-US">
                <a:solidFill>
                  <a:srgbClr val="FF0000"/>
                </a:solidFill>
                <a:ea typeface="ＭＳ Ｐゴシック" panose="020B0600070205080204" pitchFamily="34" charset="-128"/>
                <a:sym typeface="Symbol" pitchFamily="2" charset="2"/>
              </a:rPr>
              <a:t>α</a:t>
            </a:r>
            <a:r>
              <a:rPr lang="en-US" altLang="en-US" i="1">
                <a:solidFill>
                  <a:srgbClr val="FF0000"/>
                </a:solidFill>
                <a:ea typeface="ＭＳ Ｐゴシック" panose="020B0600070205080204" pitchFamily="34" charset="-128"/>
                <a:sym typeface="Symbol" pitchFamily="2" charset="2"/>
              </a:rPr>
              <a:t>y</a:t>
            </a:r>
            <a:r>
              <a:rPr lang="en-US" altLang="en-US">
                <a:solidFill>
                  <a:srgbClr val="FF0000"/>
                </a:solidFill>
                <a:ea typeface="ＭＳ Ｐゴシック" panose="020B0600070205080204" pitchFamily="34" charset="-128"/>
                <a:sym typeface="Symbol" pitchFamily="2" charset="2"/>
              </a:rPr>
              <a:t>/β</a:t>
            </a:r>
            <a:r>
              <a:rPr lang="en-US" altLang="en-US" i="1">
                <a:solidFill>
                  <a:srgbClr val="FF0000"/>
                </a:solidFill>
                <a:ea typeface="ＭＳ Ｐゴシック" panose="020B0600070205080204" pitchFamily="34" charset="-128"/>
                <a:sym typeface="Symbol" pitchFamily="2" charset="2"/>
              </a:rPr>
              <a:t>x</a:t>
            </a:r>
            <a:r>
              <a:rPr lang="en-US" altLang="en-US">
                <a:solidFill>
                  <a:srgbClr val="FF0000"/>
                </a:solidFill>
                <a:ea typeface="ＭＳ Ｐゴシック" panose="020B0600070205080204" pitchFamily="34" charset="-128"/>
                <a:sym typeface="Symbol" pitchFamily="2" charset="2"/>
              </a:rPr>
              <a:t> = </a:t>
            </a:r>
            <a:r>
              <a:rPr lang="en-US" altLang="en-US" i="1">
                <a:solidFill>
                  <a:srgbClr val="FF0000"/>
                </a:solidFill>
                <a:ea typeface="ＭＳ Ｐゴシック" panose="020B0600070205080204" pitchFamily="34" charset="-128"/>
                <a:sym typeface="Symbol" pitchFamily="2" charset="2"/>
              </a:rPr>
              <a:t>p</a:t>
            </a:r>
            <a:r>
              <a:rPr lang="en-US" altLang="en-US" i="1" baseline="-25000">
                <a:solidFill>
                  <a:srgbClr val="FF0000"/>
                </a:solidFill>
                <a:ea typeface="ＭＳ Ｐゴシック" panose="020B0600070205080204" pitchFamily="34" charset="-128"/>
                <a:sym typeface="Symbol" pitchFamily="2" charset="2"/>
              </a:rPr>
              <a:t>x</a:t>
            </a:r>
            <a:r>
              <a:rPr lang="en-US" altLang="en-US">
                <a:solidFill>
                  <a:srgbClr val="FF0000"/>
                </a:solidFill>
                <a:ea typeface="ＭＳ Ｐゴシック" panose="020B0600070205080204" pitchFamily="34" charset="-128"/>
                <a:sym typeface="Symbol" pitchFamily="2" charset="2"/>
              </a:rPr>
              <a:t>/</a:t>
            </a:r>
            <a:r>
              <a:rPr lang="en-US" altLang="en-US" i="1">
                <a:solidFill>
                  <a:srgbClr val="FF0000"/>
                </a:solidFill>
                <a:ea typeface="ＭＳ Ｐゴシック" panose="020B0600070205080204" pitchFamily="34" charset="-128"/>
                <a:sym typeface="Symbol" pitchFamily="2" charset="2"/>
              </a:rPr>
              <a:t>p</a:t>
            </a:r>
            <a:r>
              <a:rPr lang="en-US" altLang="en-US" i="1" baseline="-25000">
                <a:solidFill>
                  <a:srgbClr val="FF0000"/>
                </a:solidFill>
                <a:ea typeface="ＭＳ Ｐゴシック" panose="020B0600070205080204" pitchFamily="34" charset="-128"/>
                <a:sym typeface="Symbol" pitchFamily="2" charset="2"/>
              </a:rPr>
              <a:t>y</a:t>
            </a:r>
            <a:endParaRPr lang="en-US" altLang="en-US">
              <a:solidFill>
                <a:srgbClr val="FF0000"/>
              </a:solidFill>
              <a:ea typeface="ＭＳ Ｐゴシック" panose="020B0600070205080204" pitchFamily="34" charset="-128"/>
              <a:sym typeface="Symbol" pitchFamily="2" charset="2"/>
            </a:endParaRPr>
          </a:p>
          <a:p>
            <a:pPr lvl="1">
              <a:lnSpc>
                <a:spcPct val="130000"/>
              </a:lnSpc>
            </a:pPr>
            <a:r>
              <a:rPr lang="en-US" altLang="en-US">
                <a:ea typeface="ＭＳ Ｐゴシック" panose="020B0600070205080204" pitchFamily="34" charset="-128"/>
                <a:sym typeface="Symbol" pitchFamily="2" charset="2"/>
              </a:rPr>
              <a:t>If  α+ β= 1: </a:t>
            </a:r>
            <a:r>
              <a:rPr lang="en-US" altLang="en-US" i="1">
                <a:solidFill>
                  <a:srgbClr val="FF0000"/>
                </a:solidFill>
                <a:ea typeface="ＭＳ Ｐゴシック" panose="020B0600070205080204" pitchFamily="34" charset="-128"/>
                <a:sym typeface="Symbol" pitchFamily="2" charset="2"/>
              </a:rPr>
              <a:t>p</a:t>
            </a:r>
            <a:r>
              <a:rPr lang="en-US" altLang="en-US" i="1" baseline="-25000">
                <a:solidFill>
                  <a:srgbClr val="FF0000"/>
                </a:solidFill>
                <a:ea typeface="ＭＳ Ｐゴシック" panose="020B0600070205080204" pitchFamily="34" charset="-128"/>
                <a:sym typeface="Symbol" pitchFamily="2" charset="2"/>
              </a:rPr>
              <a:t>y</a:t>
            </a:r>
            <a:r>
              <a:rPr lang="en-US" altLang="en-US" i="1">
                <a:solidFill>
                  <a:srgbClr val="FF0000"/>
                </a:solidFill>
                <a:ea typeface="ＭＳ Ｐゴシック" panose="020B0600070205080204" pitchFamily="34" charset="-128"/>
                <a:sym typeface="Symbol" pitchFamily="2" charset="2"/>
              </a:rPr>
              <a:t>y</a:t>
            </a:r>
            <a:r>
              <a:rPr lang="en-US" altLang="en-US">
                <a:solidFill>
                  <a:srgbClr val="FF0000"/>
                </a:solidFill>
                <a:ea typeface="ＭＳ Ｐゴシック" panose="020B0600070205080204" pitchFamily="34" charset="-128"/>
                <a:sym typeface="Symbol" pitchFamily="2" charset="2"/>
              </a:rPr>
              <a:t> = (β/α)</a:t>
            </a:r>
            <a:r>
              <a:rPr lang="en-US" altLang="en-US" i="1">
                <a:solidFill>
                  <a:srgbClr val="FF0000"/>
                </a:solidFill>
                <a:ea typeface="ＭＳ Ｐゴシック" panose="020B0600070205080204" pitchFamily="34" charset="-128"/>
                <a:sym typeface="Symbol" pitchFamily="2" charset="2"/>
              </a:rPr>
              <a:t>p</a:t>
            </a:r>
            <a:r>
              <a:rPr lang="en-US" altLang="en-US" i="1" baseline="-25000">
                <a:solidFill>
                  <a:srgbClr val="FF0000"/>
                </a:solidFill>
                <a:ea typeface="ＭＳ Ｐゴシック" panose="020B0600070205080204" pitchFamily="34" charset="-128"/>
                <a:sym typeface="Symbol" pitchFamily="2" charset="2"/>
              </a:rPr>
              <a:t>x</a:t>
            </a:r>
            <a:r>
              <a:rPr lang="en-US" altLang="en-US" i="1">
                <a:solidFill>
                  <a:srgbClr val="FF0000"/>
                </a:solidFill>
                <a:ea typeface="ＭＳ Ｐゴシック" panose="020B0600070205080204" pitchFamily="34" charset="-128"/>
                <a:sym typeface="Symbol" pitchFamily="2" charset="2"/>
              </a:rPr>
              <a:t>x</a:t>
            </a:r>
            <a:r>
              <a:rPr lang="en-US" altLang="en-US">
                <a:solidFill>
                  <a:srgbClr val="FF0000"/>
                </a:solidFill>
                <a:ea typeface="ＭＳ Ｐゴシック" panose="020B0600070205080204" pitchFamily="34" charset="-128"/>
                <a:sym typeface="Symbol" pitchFamily="2" charset="2"/>
              </a:rPr>
              <a:t> = [(1- α)/α]</a:t>
            </a:r>
            <a:r>
              <a:rPr lang="en-US" altLang="en-US" i="1">
                <a:solidFill>
                  <a:srgbClr val="FF0000"/>
                </a:solidFill>
                <a:ea typeface="ＭＳ Ｐゴシック" panose="020B0600070205080204" pitchFamily="34" charset="-128"/>
                <a:sym typeface="Symbol" pitchFamily="2" charset="2"/>
              </a:rPr>
              <a:t>p</a:t>
            </a:r>
            <a:r>
              <a:rPr lang="en-US" altLang="en-US" i="1" baseline="-25000">
                <a:solidFill>
                  <a:srgbClr val="FF0000"/>
                </a:solidFill>
                <a:ea typeface="ＭＳ Ｐゴシック" panose="020B0600070205080204" pitchFamily="34" charset="-128"/>
                <a:sym typeface="Symbol" pitchFamily="2" charset="2"/>
              </a:rPr>
              <a:t>x</a:t>
            </a:r>
            <a:r>
              <a:rPr lang="en-US" altLang="en-US" i="1">
                <a:solidFill>
                  <a:srgbClr val="FF0000"/>
                </a:solidFill>
                <a:ea typeface="ＭＳ Ｐゴシック" panose="020B0600070205080204" pitchFamily="34" charset="-128"/>
                <a:sym typeface="Symbol" pitchFamily="2" charset="2"/>
              </a:rPr>
              <a:t>x</a:t>
            </a:r>
          </a:p>
          <a:p>
            <a:pPr>
              <a:lnSpc>
                <a:spcPct val="130000"/>
              </a:lnSpc>
            </a:pPr>
            <a:r>
              <a:rPr lang="en-US" altLang="en-US">
                <a:ea typeface="ＭＳ Ｐゴシック" panose="020B0600070205080204" pitchFamily="34" charset="-128"/>
                <a:sym typeface="Symbol" pitchFamily="2" charset="2"/>
              </a:rPr>
              <a:t>Substituting into the budget constraint: </a:t>
            </a:r>
          </a:p>
          <a:p>
            <a:pPr>
              <a:lnSpc>
                <a:spcPct val="130000"/>
              </a:lnSpc>
              <a:buFont typeface="Arial" panose="020B0604020202020204" pitchFamily="34" charset="0"/>
              <a:buNone/>
            </a:pPr>
            <a:r>
              <a:rPr lang="en-US" altLang="en-US" i="1">
                <a:solidFill>
                  <a:srgbClr val="FF0000"/>
                </a:solidFill>
                <a:latin typeface="Verdana" panose="020B0604030504040204" pitchFamily="34" charset="0"/>
                <a:ea typeface="ＭＳ Ｐゴシック" panose="020B0600070205080204" pitchFamily="34" charset="-128"/>
                <a:sym typeface="Symbol" pitchFamily="2" charset="2"/>
              </a:rPr>
              <a:t>	I</a:t>
            </a:r>
            <a:r>
              <a:rPr lang="en-US" altLang="en-US" i="1">
                <a:solidFill>
                  <a:srgbClr val="FF0000"/>
                </a:solidFill>
                <a:ea typeface="ＭＳ Ｐゴシック" panose="020B0600070205080204" pitchFamily="34" charset="-128"/>
                <a:sym typeface="Symbol" pitchFamily="2" charset="2"/>
              </a:rPr>
              <a:t> = p</a:t>
            </a:r>
            <a:r>
              <a:rPr lang="en-US" altLang="en-US" i="1" baseline="-25000">
                <a:solidFill>
                  <a:srgbClr val="FF0000"/>
                </a:solidFill>
                <a:ea typeface="ＭＳ Ｐゴシック" panose="020B0600070205080204" pitchFamily="34" charset="-128"/>
                <a:sym typeface="Symbol" pitchFamily="2" charset="2"/>
              </a:rPr>
              <a:t>x</a:t>
            </a:r>
            <a:r>
              <a:rPr lang="en-US" altLang="en-US" i="1">
                <a:solidFill>
                  <a:srgbClr val="FF0000"/>
                </a:solidFill>
                <a:ea typeface="ＭＳ Ｐゴシック" panose="020B0600070205080204" pitchFamily="34" charset="-128"/>
                <a:sym typeface="Symbol" pitchFamily="2" charset="2"/>
              </a:rPr>
              <a:t>x</a:t>
            </a:r>
            <a:r>
              <a:rPr lang="en-US" altLang="en-US">
                <a:solidFill>
                  <a:srgbClr val="FF0000"/>
                </a:solidFill>
                <a:ea typeface="ＭＳ Ｐゴシック" panose="020B0600070205080204" pitchFamily="34" charset="-128"/>
                <a:sym typeface="Symbol" pitchFamily="2" charset="2"/>
              </a:rPr>
              <a:t> + [(1- α)/α]</a:t>
            </a:r>
            <a:r>
              <a:rPr lang="en-US" altLang="en-US" i="1">
                <a:solidFill>
                  <a:srgbClr val="FF0000"/>
                </a:solidFill>
                <a:ea typeface="ＭＳ Ｐゴシック" panose="020B0600070205080204" pitchFamily="34" charset="-128"/>
                <a:sym typeface="Symbol" pitchFamily="2" charset="2"/>
              </a:rPr>
              <a:t>p</a:t>
            </a:r>
            <a:r>
              <a:rPr lang="en-US" altLang="en-US" i="1" baseline="-25000">
                <a:solidFill>
                  <a:srgbClr val="FF0000"/>
                </a:solidFill>
                <a:ea typeface="ＭＳ Ｐゴシック" panose="020B0600070205080204" pitchFamily="34" charset="-128"/>
                <a:sym typeface="Symbol" pitchFamily="2" charset="2"/>
              </a:rPr>
              <a:t>x</a:t>
            </a:r>
            <a:r>
              <a:rPr lang="en-US" altLang="en-US" i="1">
                <a:solidFill>
                  <a:srgbClr val="FF0000"/>
                </a:solidFill>
                <a:ea typeface="ＭＳ Ｐゴシック" panose="020B0600070205080204" pitchFamily="34" charset="-128"/>
                <a:sym typeface="Symbol" pitchFamily="2" charset="2"/>
              </a:rPr>
              <a:t>x</a:t>
            </a:r>
            <a:r>
              <a:rPr lang="en-US" altLang="en-US">
                <a:solidFill>
                  <a:srgbClr val="FF0000"/>
                </a:solidFill>
                <a:ea typeface="ＭＳ Ｐゴシック" panose="020B0600070205080204" pitchFamily="34" charset="-128"/>
                <a:sym typeface="Symbol" pitchFamily="2" charset="2"/>
              </a:rPr>
              <a:t> = (1/α)</a:t>
            </a:r>
            <a:r>
              <a:rPr lang="en-US" altLang="en-US" i="1">
                <a:solidFill>
                  <a:srgbClr val="FF0000"/>
                </a:solidFill>
                <a:ea typeface="ＭＳ Ｐゴシック" panose="020B0600070205080204" pitchFamily="34" charset="-128"/>
                <a:sym typeface="Symbol" pitchFamily="2" charset="2"/>
              </a:rPr>
              <a:t>p</a:t>
            </a:r>
            <a:r>
              <a:rPr lang="en-US" altLang="en-US" i="1" baseline="-25000">
                <a:solidFill>
                  <a:srgbClr val="FF0000"/>
                </a:solidFill>
                <a:ea typeface="ＭＳ Ｐゴシック" panose="020B0600070205080204" pitchFamily="34" charset="-128"/>
                <a:sym typeface="Symbol" pitchFamily="2" charset="2"/>
              </a:rPr>
              <a:t>x</a:t>
            </a:r>
            <a:r>
              <a:rPr lang="en-US" altLang="en-US" i="1">
                <a:solidFill>
                  <a:srgbClr val="FF0000"/>
                </a:solidFill>
                <a:ea typeface="ＭＳ Ｐゴシック" panose="020B0600070205080204" pitchFamily="34" charset="-128"/>
                <a:sym typeface="Symbol" pitchFamily="2" charset="2"/>
              </a:rPr>
              <a:t>x</a:t>
            </a:r>
          </a:p>
          <a:p>
            <a:pPr>
              <a:lnSpc>
                <a:spcPct val="130000"/>
              </a:lnSpc>
            </a:pPr>
            <a:r>
              <a:rPr lang="en-US" altLang="en-US">
                <a:ea typeface="ＭＳ Ｐゴシック" panose="020B0600070205080204" pitchFamily="34" charset="-128"/>
                <a:sym typeface="Symbol" pitchFamily="2" charset="2"/>
              </a:rPr>
              <a:t>Solving: </a:t>
            </a:r>
            <a:r>
              <a:rPr lang="en-US" altLang="en-US" i="1">
                <a:ea typeface="ＭＳ Ｐゴシック" panose="020B0600070205080204" pitchFamily="34" charset="-128"/>
                <a:sym typeface="Symbol" pitchFamily="2" charset="2"/>
              </a:rPr>
              <a:t>x*=αI/p</a:t>
            </a:r>
            <a:r>
              <a:rPr lang="en-US" altLang="en-US" i="1" baseline="-25000">
                <a:ea typeface="ＭＳ Ｐゴシック" panose="020B0600070205080204" pitchFamily="34" charset="-128"/>
                <a:sym typeface="Symbol" pitchFamily="2" charset="2"/>
              </a:rPr>
              <a:t>x </a:t>
            </a:r>
            <a:r>
              <a:rPr lang="en-US" altLang="en-US" i="1">
                <a:ea typeface="ＭＳ Ｐゴシック" panose="020B0600070205080204" pitchFamily="34" charset="-128"/>
                <a:sym typeface="Symbol" pitchFamily="2" charset="2"/>
              </a:rPr>
              <a:t> </a:t>
            </a:r>
            <a:r>
              <a:rPr lang="en-US" altLang="en-US">
                <a:ea typeface="ＭＳ Ｐゴシック" panose="020B0600070205080204" pitchFamily="34" charset="-128"/>
                <a:sym typeface="Symbol" pitchFamily="2" charset="2"/>
              </a:rPr>
              <a:t>and </a:t>
            </a:r>
            <a:r>
              <a:rPr lang="en-US" altLang="en-US" i="1">
                <a:ea typeface="ＭＳ Ｐゴシック" panose="020B0600070205080204" pitchFamily="34" charset="-128"/>
                <a:sym typeface="Symbol" pitchFamily="2" charset="2"/>
              </a:rPr>
              <a:t>y*=βI/p</a:t>
            </a:r>
            <a:r>
              <a:rPr lang="en-US" altLang="en-US" i="1" baseline="-25000">
                <a:ea typeface="ＭＳ Ｐゴシック" panose="020B0600070205080204" pitchFamily="34" charset="-128"/>
                <a:sym typeface="Symbol" pitchFamily="2" charset="2"/>
              </a:rPr>
              <a:t>y</a:t>
            </a:r>
          </a:p>
          <a:p>
            <a:pPr lvl="1">
              <a:lnSpc>
                <a:spcPct val="130000"/>
              </a:lnSpc>
            </a:pPr>
            <a:r>
              <a:rPr lang="en-US" altLang="en-US">
                <a:ea typeface="ＭＳ Ｐゴシック" panose="020B0600070205080204" pitchFamily="34" charset="-128"/>
                <a:sym typeface="Symbol" pitchFamily="2" charset="2"/>
              </a:rPr>
              <a:t>The individual will allocate α percent of his income to good </a:t>
            </a:r>
            <a:r>
              <a:rPr lang="en-US" altLang="en-US" i="1">
                <a:ea typeface="ＭＳ Ｐゴシック" panose="020B0600070205080204" pitchFamily="34" charset="-128"/>
                <a:sym typeface="Symbol" pitchFamily="2" charset="2"/>
              </a:rPr>
              <a:t>x</a:t>
            </a:r>
            <a:r>
              <a:rPr lang="en-US" altLang="en-US">
                <a:ea typeface="ＭＳ Ｐゴシック" panose="020B0600070205080204" pitchFamily="34" charset="-128"/>
                <a:sym typeface="Symbol" pitchFamily="2" charset="2"/>
              </a:rPr>
              <a:t> and β percent of his income to good </a:t>
            </a:r>
            <a:r>
              <a:rPr lang="en-US" altLang="en-US" i="1">
                <a:ea typeface="ＭＳ Ｐゴシック" panose="020B0600070205080204" pitchFamily="34" charset="-128"/>
                <a:sym typeface="Symbol" pitchFamily="2" charset="2"/>
              </a:rPr>
              <a:t>y</a:t>
            </a:r>
            <a:endParaRPr lang="en-US" altLang="en-US" sz="2400" baseline="30000">
              <a:solidFill>
                <a:srgbClr val="7B332D"/>
              </a:solidFill>
              <a:ea typeface="ＭＳ Ｐゴシック" panose="020B0600070205080204" pitchFamily="34" charset="-128"/>
              <a:sym typeface="Symbol" pitchFamily="2" charset="2"/>
            </a:endParaRPr>
          </a:p>
          <a:p>
            <a:endParaRPr lang="en-US" altLang="en-US">
              <a:ea typeface="ＭＳ Ｐゴシック" panose="020B0600070205080204" pitchFamily="34" charset="-128"/>
            </a:endParaRPr>
          </a:p>
        </p:txBody>
      </p:sp>
      <p:sp>
        <p:nvSpPr>
          <p:cNvPr id="35843" name="Slide Number Placeholder 3">
            <a:extLst>
              <a:ext uri="{FF2B5EF4-FFF2-40B4-BE49-F238E27FC236}">
                <a16:creationId xmlns:a16="http://schemas.microsoft.com/office/drawing/2014/main" id="{DE937290-61CA-0845-B04F-8261E0493EF4}"/>
              </a:ext>
            </a:extLst>
          </p:cNvPr>
          <p:cNvSpPr>
            <a:spLocks noGrp="1"/>
          </p:cNvSpPr>
          <p:nvPr>
            <p:ph type="sldNum" sz="quarter" idx="19"/>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99A90BBA-78FD-2A47-A826-472D7C937321}" type="slidenum">
              <a:rPr lang="en-US" altLang="en-US" sz="1200" smtClean="0">
                <a:solidFill>
                  <a:schemeClr val="tx1"/>
                </a:solidFill>
              </a:rPr>
              <a:pPr>
                <a:spcBef>
                  <a:spcPct val="0"/>
                </a:spcBef>
                <a:buFontTx/>
                <a:buNone/>
              </a:pPr>
              <a:t>19</a:t>
            </a:fld>
            <a:endParaRPr lang="en-US" altLang="en-US" sz="1200">
              <a:solidFill>
                <a:schemeClr val="tx1"/>
              </a:solidFill>
            </a:endParaRPr>
          </a:p>
        </p:txBody>
      </p:sp>
      <p:sp>
        <p:nvSpPr>
          <p:cNvPr id="35844" name="Footer Placeholder 4">
            <a:extLst>
              <a:ext uri="{FF2B5EF4-FFF2-40B4-BE49-F238E27FC236}">
                <a16:creationId xmlns:a16="http://schemas.microsoft.com/office/drawing/2014/main" id="{8911498F-054F-D347-87AD-895EB1CF4485}"/>
              </a:ext>
            </a:extLst>
          </p:cNvPr>
          <p:cNvSpPr>
            <a:spLocks noGrp="1"/>
          </p:cNvSpPr>
          <p:nvPr>
            <p:ph type="ftr" sz="quarter" idx="2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9pPr>
          </a:lstStyle>
          <a:p>
            <a:pPr>
              <a:buFontTx/>
              <a:buNone/>
            </a:pPr>
            <a:r>
              <a:rPr lang="en-US" altLang="en-US" sz="1100">
                <a:solidFill>
                  <a:schemeClr val="tx1"/>
                </a:solidFill>
              </a:rPr>
              <a:t>© 2012 Cengage Learning. All Rights Reserved.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1C9489FA-8F80-F845-95FE-D15AC834A3BC}"/>
              </a:ext>
            </a:extLst>
          </p:cNvPr>
          <p:cNvSpPr>
            <a:spLocks noGrp="1" noChangeArrowheads="1"/>
          </p:cNvSpPr>
          <p:nvPr>
            <p:ph type="title"/>
          </p:nvPr>
        </p:nvSpPr>
        <p:spPr>
          <a:xfrm>
            <a:off x="182563" y="0"/>
            <a:ext cx="8778875" cy="962025"/>
          </a:xfrm>
        </p:spPr>
        <p:txBody>
          <a:bodyPr/>
          <a:lstStyle/>
          <a:p>
            <a:r>
              <a:rPr lang="en-US" altLang="en-US">
                <a:ea typeface="ＭＳ Ｐゴシック" panose="020B0600070205080204" pitchFamily="34" charset="-128"/>
              </a:rPr>
              <a:t>The Plan</a:t>
            </a:r>
          </a:p>
        </p:txBody>
      </p:sp>
      <p:sp>
        <p:nvSpPr>
          <p:cNvPr id="18434" name="Content Placeholder 2">
            <a:extLst>
              <a:ext uri="{FF2B5EF4-FFF2-40B4-BE49-F238E27FC236}">
                <a16:creationId xmlns:a16="http://schemas.microsoft.com/office/drawing/2014/main" id="{2CA7761F-2B9B-B042-989A-6840FFC9EA36}"/>
              </a:ext>
            </a:extLst>
          </p:cNvPr>
          <p:cNvSpPr>
            <a:spLocks noGrp="1"/>
          </p:cNvSpPr>
          <p:nvPr>
            <p:ph idx="1"/>
          </p:nvPr>
        </p:nvSpPr>
        <p:spPr>
          <a:xfrm>
            <a:off x="277813" y="1892300"/>
            <a:ext cx="8588375" cy="4556125"/>
          </a:xfrm>
        </p:spPr>
        <p:txBody>
          <a:bodyPr/>
          <a:lstStyle/>
          <a:p>
            <a:pPr>
              <a:spcAft>
                <a:spcPts val="600"/>
              </a:spcAft>
              <a:defRPr/>
            </a:pPr>
            <a:r>
              <a:rPr lang="en-US" altLang="en-US" dirty="0">
                <a:ea typeface="ＭＳ Ｐゴシック" panose="020B0600070205080204" pitchFamily="34" charset="-128"/>
              </a:rPr>
              <a:t>Utility maximization (☞ Marshallian demand)</a:t>
            </a:r>
          </a:p>
          <a:p>
            <a:pPr>
              <a:spcAft>
                <a:spcPts val="600"/>
              </a:spcAft>
              <a:defRPr/>
            </a:pPr>
            <a:r>
              <a:rPr lang="en-US" altLang="en-US" dirty="0">
                <a:ea typeface="ＭＳ Ｐゴシック" panose="020B0600070205080204" pitchFamily="34" charset="-128"/>
              </a:rPr>
              <a:t>Two-good case</a:t>
            </a:r>
          </a:p>
          <a:p>
            <a:pPr>
              <a:spcAft>
                <a:spcPts val="600"/>
              </a:spcAft>
              <a:defRPr/>
            </a:pPr>
            <a:r>
              <a:rPr lang="en-US" altLang="en-US" dirty="0">
                <a:ea typeface="ＭＳ Ｐゴシック" panose="020B0600070205080204" pitchFamily="34" charset="-128"/>
              </a:rPr>
              <a:t>N-good case</a:t>
            </a:r>
          </a:p>
          <a:p>
            <a:pPr>
              <a:spcAft>
                <a:spcPts val="600"/>
              </a:spcAft>
              <a:defRPr/>
            </a:pPr>
            <a:r>
              <a:rPr lang="en-US" altLang="en-US" dirty="0">
                <a:solidFill>
                  <a:schemeClr val="accent5">
                    <a:lumMod val="50000"/>
                  </a:schemeClr>
                </a:solidFill>
                <a:ea typeface="ＭＳ Ｐゴシック" panose="020B0600070205080204" pitchFamily="34" charset="-128"/>
              </a:rPr>
              <a:t>Indirect utility function</a:t>
            </a:r>
            <a:br>
              <a:rPr lang="en-US" altLang="en-US" dirty="0">
                <a:ea typeface="ＭＳ Ｐゴシック" panose="020B0600070205080204" pitchFamily="34" charset="-128"/>
              </a:rPr>
            </a:br>
            <a:endParaRPr lang="en-US" altLang="en-US" dirty="0">
              <a:ea typeface="ＭＳ Ｐゴシック" panose="020B0600070205080204" pitchFamily="34" charset="-128"/>
            </a:endParaRPr>
          </a:p>
          <a:p>
            <a:pPr>
              <a:spcAft>
                <a:spcPts val="600"/>
              </a:spcAft>
              <a:defRPr/>
            </a:pPr>
            <a:r>
              <a:rPr lang="en-US" altLang="en-US" dirty="0">
                <a:ea typeface="ＭＳ Ｐゴシック" panose="020B0600070205080204" pitchFamily="34" charset="-128"/>
              </a:rPr>
              <a:t>Expenditure minimization  (☞ </a:t>
            </a:r>
            <a:r>
              <a:rPr lang="en-US" altLang="en-US" dirty="0" err="1">
                <a:ea typeface="ＭＳ Ｐゴシック" panose="020B0600070205080204" pitchFamily="34" charset="-128"/>
              </a:rPr>
              <a:t>Hicksian</a:t>
            </a:r>
            <a:r>
              <a:rPr lang="en-US" altLang="en-US" dirty="0">
                <a:ea typeface="ＭＳ Ｐゴシック" panose="020B0600070205080204" pitchFamily="34" charset="-128"/>
              </a:rPr>
              <a:t> demand)</a:t>
            </a:r>
          </a:p>
          <a:p>
            <a:pPr>
              <a:spcAft>
                <a:spcPts val="600"/>
              </a:spcAft>
              <a:defRPr/>
            </a:pPr>
            <a:r>
              <a:rPr lang="en-US" altLang="en-US" dirty="0">
                <a:solidFill>
                  <a:schemeClr val="accent5">
                    <a:lumMod val="50000"/>
                  </a:schemeClr>
                </a:solidFill>
                <a:ea typeface="ＭＳ Ｐゴシック" panose="020B0600070205080204" pitchFamily="34" charset="-128"/>
              </a:rPr>
              <a:t>Expenditure function</a:t>
            </a:r>
          </a:p>
          <a:p>
            <a:pPr lvl="1">
              <a:defRPr/>
            </a:pPr>
            <a:endParaRPr lang="en-US" altLang="en-US" dirty="0">
              <a:ea typeface="ＭＳ Ｐゴシック" panose="020B0600070205080204" pitchFamily="34" charset="-128"/>
            </a:endParaRPr>
          </a:p>
        </p:txBody>
      </p:sp>
      <p:sp>
        <p:nvSpPr>
          <p:cNvPr id="18435" name="Slide Number Placeholder 3">
            <a:extLst>
              <a:ext uri="{FF2B5EF4-FFF2-40B4-BE49-F238E27FC236}">
                <a16:creationId xmlns:a16="http://schemas.microsoft.com/office/drawing/2014/main" id="{54D79160-33A1-174D-86EB-A6AABD9D32E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90000"/>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C5ED8C80-10EE-2249-8E75-85C86A8AB2CD}" type="slidenum">
              <a:rPr lang="en-US" altLang="en-US" sz="1200" smtClean="0">
                <a:solidFill>
                  <a:schemeClr val="tx1"/>
                </a:solidFill>
              </a:rPr>
              <a:pPr>
                <a:spcBef>
                  <a:spcPct val="0"/>
                </a:spcBef>
                <a:buFontTx/>
                <a:buNone/>
              </a:pPr>
              <a:t>2</a:t>
            </a:fld>
            <a:endParaRPr lang="en-US" altLang="en-US" sz="1200">
              <a:solidFill>
                <a:schemeClr val="tx1"/>
              </a:solidFill>
            </a:endParaRPr>
          </a:p>
        </p:txBody>
      </p:sp>
      <p:sp>
        <p:nvSpPr>
          <p:cNvPr id="18436" name="Footer Placeholder 4">
            <a:extLst>
              <a:ext uri="{FF2B5EF4-FFF2-40B4-BE49-F238E27FC236}">
                <a16:creationId xmlns:a16="http://schemas.microsoft.com/office/drawing/2014/main" id="{A013A29A-ED00-5E4C-8B17-A62D5C52C948}"/>
              </a:ext>
            </a:extLst>
          </p:cNvPr>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90000"/>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buFontTx/>
              <a:buNone/>
            </a:pPr>
            <a:r>
              <a:rPr lang="en-US" altLang="en-US" sz="1100">
                <a:solidFill>
                  <a:schemeClr val="tx1"/>
                </a:solidFill>
              </a:rPr>
              <a:t>© 2012 Cengage Learning. All Rights Reserved.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4F3E5720-4B54-E947-8604-A824380A59A3}"/>
              </a:ext>
            </a:extLst>
          </p:cNvPr>
          <p:cNvSpPr>
            <a:spLocks noGrp="1"/>
          </p:cNvSpPr>
          <p:nvPr>
            <p:ph type="title"/>
          </p:nvPr>
        </p:nvSpPr>
        <p:spPr bwMode="auto">
          <a:xfrm>
            <a:off x="1903413" y="-26988"/>
            <a:ext cx="7240587" cy="461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ea typeface="ＭＳ Ｐゴシック" panose="020B0600070205080204" pitchFamily="34" charset="-128"/>
                <a:cs typeface="Angsana New" panose="02020603050405020304" pitchFamily="18" charset="-34"/>
              </a:rPr>
              <a:t>4.1 	Cobb–Douglas Demand Functions</a:t>
            </a:r>
          </a:p>
        </p:txBody>
      </p:sp>
      <p:sp>
        <p:nvSpPr>
          <p:cNvPr id="36866" name="Content Placeholder 2">
            <a:extLst>
              <a:ext uri="{FF2B5EF4-FFF2-40B4-BE49-F238E27FC236}">
                <a16:creationId xmlns:a16="http://schemas.microsoft.com/office/drawing/2014/main" id="{18990D46-2768-624B-BE61-4C500D82D1F0}"/>
              </a:ext>
            </a:extLst>
          </p:cNvPr>
          <p:cNvSpPr>
            <a:spLocks noGrp="1"/>
          </p:cNvSpPr>
          <p:nvPr>
            <p:ph sz="quarter" idx="18"/>
          </p:nvPr>
        </p:nvSpPr>
        <p:spPr>
          <a:xfrm>
            <a:off x="296863" y="642938"/>
            <a:ext cx="8707437" cy="5849937"/>
          </a:xfrm>
        </p:spPr>
        <p:txBody>
          <a:bodyPr/>
          <a:lstStyle/>
          <a:p>
            <a:r>
              <a:rPr lang="en-US" altLang="en-US">
                <a:ea typeface="ＭＳ Ｐゴシック" panose="020B0600070205080204" pitchFamily="34" charset="-128"/>
                <a:sym typeface="Symbol" pitchFamily="2" charset="2"/>
              </a:rPr>
              <a:t>Cobb-Douglas utility function</a:t>
            </a:r>
            <a:br>
              <a:rPr lang="en-US" altLang="en-US">
                <a:ea typeface="ＭＳ Ｐゴシック" panose="020B0600070205080204" pitchFamily="34" charset="-128"/>
                <a:sym typeface="Symbol" pitchFamily="2" charset="2"/>
              </a:rPr>
            </a:br>
            <a:endParaRPr lang="en-US" altLang="en-US">
              <a:ea typeface="ＭＳ Ｐゴシック" panose="020B0600070205080204" pitchFamily="34" charset="-128"/>
              <a:sym typeface="Symbol" pitchFamily="2" charset="2"/>
            </a:endParaRPr>
          </a:p>
          <a:p>
            <a:pPr lvl="1"/>
            <a:r>
              <a:rPr lang="en-US" altLang="en-US">
                <a:ea typeface="ＭＳ Ｐゴシック" panose="020B0600070205080204" pitchFamily="34" charset="-128"/>
                <a:sym typeface="Symbol" pitchFamily="2" charset="2"/>
              </a:rPr>
              <a:t>Is limited in its ability to explain actual consumption behavior</a:t>
            </a:r>
          </a:p>
          <a:p>
            <a:pPr lvl="1"/>
            <a:r>
              <a:rPr lang="en-US" altLang="en-US">
                <a:ea typeface="ＭＳ Ｐゴシック" panose="020B0600070205080204" pitchFamily="34" charset="-128"/>
                <a:sym typeface="Symbol" pitchFamily="2" charset="2"/>
              </a:rPr>
              <a:t>The share of income devoted to a good often changes in response to changing economic conditions</a:t>
            </a:r>
            <a:br>
              <a:rPr lang="en-US" altLang="en-US">
                <a:ea typeface="ＭＳ Ｐゴシック" panose="020B0600070205080204" pitchFamily="34" charset="-128"/>
                <a:sym typeface="Symbol" pitchFamily="2" charset="2"/>
              </a:rPr>
            </a:br>
            <a:endParaRPr lang="en-US" altLang="en-US">
              <a:ea typeface="ＭＳ Ｐゴシック" panose="020B0600070205080204" pitchFamily="34" charset="-128"/>
              <a:sym typeface="Symbol" pitchFamily="2" charset="2"/>
            </a:endParaRPr>
          </a:p>
          <a:p>
            <a:r>
              <a:rPr lang="en-US" altLang="en-US">
                <a:ea typeface="ＭＳ Ｐゴシック" panose="020B0600070205080204" pitchFamily="34" charset="-128"/>
                <a:sym typeface="Symbol" pitchFamily="2" charset="2"/>
              </a:rPr>
              <a:t>A more general functional form might be more useful</a:t>
            </a:r>
            <a:endParaRPr lang="en-US" altLang="en-US" baseline="30000">
              <a:ea typeface="ＭＳ Ｐゴシック" panose="020B0600070205080204" pitchFamily="34" charset="-128"/>
              <a:sym typeface="Symbol" pitchFamily="2" charset="2"/>
            </a:endParaRPr>
          </a:p>
        </p:txBody>
      </p:sp>
      <p:sp>
        <p:nvSpPr>
          <p:cNvPr id="36867" name="Slide Number Placeholder 3">
            <a:extLst>
              <a:ext uri="{FF2B5EF4-FFF2-40B4-BE49-F238E27FC236}">
                <a16:creationId xmlns:a16="http://schemas.microsoft.com/office/drawing/2014/main" id="{50EF84B6-90E6-3B4D-AE4F-6E9AFA43B41A}"/>
              </a:ext>
            </a:extLst>
          </p:cNvPr>
          <p:cNvSpPr>
            <a:spLocks noGrp="1"/>
          </p:cNvSpPr>
          <p:nvPr>
            <p:ph type="sldNum" sz="quarter" idx="19"/>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CF4D3E9D-AE49-9B43-AEE3-EAC97E30E8F7}" type="slidenum">
              <a:rPr lang="en-US" altLang="en-US" sz="1200" smtClean="0">
                <a:solidFill>
                  <a:schemeClr val="tx1"/>
                </a:solidFill>
              </a:rPr>
              <a:pPr>
                <a:spcBef>
                  <a:spcPct val="0"/>
                </a:spcBef>
                <a:buFontTx/>
                <a:buNone/>
              </a:pPr>
              <a:t>20</a:t>
            </a:fld>
            <a:endParaRPr lang="en-US" altLang="en-US" sz="1200">
              <a:solidFill>
                <a:schemeClr val="tx1"/>
              </a:solidFill>
            </a:endParaRPr>
          </a:p>
        </p:txBody>
      </p:sp>
      <p:sp>
        <p:nvSpPr>
          <p:cNvPr id="36868" name="Footer Placeholder 4">
            <a:extLst>
              <a:ext uri="{FF2B5EF4-FFF2-40B4-BE49-F238E27FC236}">
                <a16:creationId xmlns:a16="http://schemas.microsoft.com/office/drawing/2014/main" id="{A38AADB3-B104-CB4A-B286-2A70E865BF3A}"/>
              </a:ext>
            </a:extLst>
          </p:cNvPr>
          <p:cNvSpPr>
            <a:spLocks noGrp="1"/>
          </p:cNvSpPr>
          <p:nvPr>
            <p:ph type="ftr" sz="quarter" idx="2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9pPr>
          </a:lstStyle>
          <a:p>
            <a:pPr>
              <a:buFontTx/>
              <a:buNone/>
            </a:pPr>
            <a:r>
              <a:rPr lang="en-US" altLang="en-US" sz="1100">
                <a:solidFill>
                  <a:schemeClr val="tx1"/>
                </a:solidFill>
              </a:rPr>
              <a:t>© 2012 Cengage Learning. All Rights Reserved.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CAA7C998-6F79-5F44-99C1-7C2B860D555B}"/>
              </a:ext>
            </a:extLst>
          </p:cNvPr>
          <p:cNvSpPr>
            <a:spLocks noGrp="1"/>
          </p:cNvSpPr>
          <p:nvPr>
            <p:ph type="title"/>
          </p:nvPr>
        </p:nvSpPr>
        <p:spPr bwMode="auto">
          <a:xfrm>
            <a:off x="1903413" y="-26988"/>
            <a:ext cx="7240587" cy="461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ea typeface="ＭＳ Ｐゴシック" panose="020B0600070205080204" pitchFamily="34" charset="-128"/>
                <a:cs typeface="Angsana New" panose="02020603050405020304" pitchFamily="18" charset="-34"/>
              </a:rPr>
              <a:t>4.2 	CES Demand</a:t>
            </a:r>
          </a:p>
        </p:txBody>
      </p:sp>
      <p:sp>
        <p:nvSpPr>
          <p:cNvPr id="37890" name="Content Placeholder 2">
            <a:extLst>
              <a:ext uri="{FF2B5EF4-FFF2-40B4-BE49-F238E27FC236}">
                <a16:creationId xmlns:a16="http://schemas.microsoft.com/office/drawing/2014/main" id="{84563023-E492-5D43-8259-4D9145113FC7}"/>
              </a:ext>
            </a:extLst>
          </p:cNvPr>
          <p:cNvSpPr>
            <a:spLocks noGrp="1"/>
          </p:cNvSpPr>
          <p:nvPr>
            <p:ph sz="quarter" idx="18"/>
          </p:nvPr>
        </p:nvSpPr>
        <p:spPr>
          <a:xfrm>
            <a:off x="233363" y="550863"/>
            <a:ext cx="8707437" cy="5849937"/>
          </a:xfrm>
        </p:spPr>
        <p:txBody>
          <a:bodyPr/>
          <a:lstStyle/>
          <a:p>
            <a:r>
              <a:rPr lang="en-US" altLang="en-US" dirty="0">
                <a:ea typeface="ＭＳ Ｐゴシック" panose="020B0600070205080204" pitchFamily="34" charset="-128"/>
              </a:rPr>
              <a:t>Assume that </a:t>
            </a:r>
            <a:r>
              <a:rPr lang="en-US" altLang="en-US" dirty="0" err="1">
                <a:ea typeface="ＭＳ Ｐゴシック" panose="020B0600070205080204" pitchFamily="34" charset="-128"/>
                <a:sym typeface="Symbol" pitchFamily="2" charset="2"/>
              </a:rPr>
              <a:t>δ</a:t>
            </a:r>
            <a:r>
              <a:rPr lang="en-US" altLang="en-US" dirty="0">
                <a:ea typeface="ＭＳ Ｐゴシック" panose="020B0600070205080204" pitchFamily="34" charset="-128"/>
                <a:sym typeface="Symbol" pitchFamily="2" charset="2"/>
              </a:rPr>
              <a:t>= 0.5</a:t>
            </a:r>
            <a:endParaRPr lang="en-US" altLang="en-US" dirty="0">
              <a:solidFill>
                <a:schemeClr val="accent3">
                  <a:lumMod val="75000"/>
                </a:schemeClr>
              </a:solidFill>
              <a:ea typeface="ＭＳ Ｐゴシック" panose="020B0600070205080204" pitchFamily="34" charset="-128"/>
              <a:sym typeface="Symbol" pitchFamily="2" charset="2"/>
            </a:endParaRPr>
          </a:p>
          <a:p>
            <a:pPr algn="ctr">
              <a:lnSpc>
                <a:spcPct val="120000"/>
              </a:lnSpc>
              <a:buFontTx/>
              <a:buNone/>
            </a:pPr>
            <a:r>
              <a:rPr lang="en-US" altLang="en-US" i="1" dirty="0">
                <a:solidFill>
                  <a:srgbClr val="FF0000"/>
                </a:solidFill>
                <a:ea typeface="ＭＳ Ｐゴシック" panose="020B0600070205080204" pitchFamily="34" charset="-128"/>
              </a:rPr>
              <a:t>U</a:t>
            </a:r>
            <a:r>
              <a:rPr lang="en-US" altLang="en-US" dirty="0">
                <a:solidFill>
                  <a:srgbClr val="FF0000"/>
                </a:solidFill>
                <a:ea typeface="ＭＳ Ｐゴシック" panose="020B0600070205080204" pitchFamily="34" charset="-128"/>
              </a:rPr>
              <a:t>(</a:t>
            </a:r>
            <a:r>
              <a:rPr lang="en-US" altLang="en-US" i="1" dirty="0" err="1">
                <a:solidFill>
                  <a:srgbClr val="FF0000"/>
                </a:solidFill>
                <a:ea typeface="ＭＳ Ｐゴシック" panose="020B0600070205080204" pitchFamily="34" charset="-128"/>
              </a:rPr>
              <a:t>x,y</a:t>
            </a:r>
            <a:r>
              <a:rPr lang="en-US" altLang="en-US" dirty="0">
                <a:solidFill>
                  <a:srgbClr val="FF0000"/>
                </a:solidFill>
                <a:ea typeface="ＭＳ Ｐゴシック" panose="020B0600070205080204" pitchFamily="34" charset="-128"/>
              </a:rPr>
              <a:t>) = </a:t>
            </a:r>
            <a:r>
              <a:rPr lang="en-US" altLang="en-US" i="1" dirty="0">
                <a:solidFill>
                  <a:srgbClr val="FF0000"/>
                </a:solidFill>
                <a:ea typeface="ＭＳ Ｐゴシック" panose="020B0600070205080204" pitchFamily="34" charset="-128"/>
              </a:rPr>
              <a:t>x</a:t>
            </a:r>
            <a:r>
              <a:rPr lang="en-US" altLang="en-US" baseline="30000" dirty="0">
                <a:solidFill>
                  <a:srgbClr val="FF0000"/>
                </a:solidFill>
                <a:ea typeface="ＭＳ Ｐゴシック" panose="020B0600070205080204" pitchFamily="34" charset="-128"/>
                <a:sym typeface="Symbol" pitchFamily="2" charset="2"/>
              </a:rPr>
              <a:t>0.5</a:t>
            </a:r>
            <a:r>
              <a:rPr lang="en-US" altLang="en-US" dirty="0">
                <a:solidFill>
                  <a:srgbClr val="FF0000"/>
                </a:solidFill>
                <a:ea typeface="ＭＳ Ｐゴシック" panose="020B0600070205080204" pitchFamily="34" charset="-128"/>
                <a:sym typeface="Symbol" pitchFamily="2" charset="2"/>
              </a:rPr>
              <a:t> + </a:t>
            </a:r>
            <a:r>
              <a:rPr lang="en-US" altLang="en-US" i="1" dirty="0">
                <a:solidFill>
                  <a:srgbClr val="FF0000"/>
                </a:solidFill>
                <a:ea typeface="ＭＳ Ｐゴシック" panose="020B0600070205080204" pitchFamily="34" charset="-128"/>
                <a:sym typeface="Symbol" pitchFamily="2" charset="2"/>
              </a:rPr>
              <a:t>y</a:t>
            </a:r>
            <a:r>
              <a:rPr lang="en-US" altLang="en-US" baseline="30000" dirty="0">
                <a:solidFill>
                  <a:srgbClr val="FF0000"/>
                </a:solidFill>
                <a:ea typeface="ＭＳ Ｐゴシック" panose="020B0600070205080204" pitchFamily="34" charset="-128"/>
                <a:sym typeface="Symbol" pitchFamily="2" charset="2"/>
              </a:rPr>
              <a:t>0.5</a:t>
            </a:r>
            <a:endParaRPr lang="en-US" altLang="en-US" dirty="0">
              <a:solidFill>
                <a:srgbClr val="FF0000"/>
              </a:solidFill>
              <a:ea typeface="ＭＳ Ｐゴシック" panose="020B0600070205080204" pitchFamily="34" charset="-128"/>
              <a:sym typeface="Symbol" pitchFamily="2" charset="2"/>
            </a:endParaRPr>
          </a:p>
          <a:p>
            <a:r>
              <a:rPr lang="en-US" altLang="en-US" dirty="0">
                <a:ea typeface="ＭＳ Ｐゴシック" panose="020B0600070205080204" pitchFamily="34" charset="-128"/>
                <a:sym typeface="Symbol" pitchFamily="2" charset="2"/>
              </a:rPr>
              <a:t>Setting up the </a:t>
            </a:r>
            <a:r>
              <a:rPr lang="en-US" altLang="en-US" dirty="0" err="1">
                <a:ea typeface="ＭＳ Ｐゴシック" panose="020B0600070205080204" pitchFamily="34" charset="-128"/>
                <a:sym typeface="Symbol" pitchFamily="2" charset="2"/>
              </a:rPr>
              <a:t>Lagrangian</a:t>
            </a:r>
            <a:r>
              <a:rPr lang="en-US" altLang="en-US" dirty="0">
                <a:ea typeface="ＭＳ Ｐゴシック" panose="020B0600070205080204" pitchFamily="34" charset="-128"/>
                <a:sym typeface="Symbol" pitchFamily="2" charset="2"/>
              </a:rPr>
              <a:t>:</a:t>
            </a:r>
          </a:p>
          <a:p>
            <a:pPr algn="ctr">
              <a:lnSpc>
                <a:spcPct val="120000"/>
              </a:lnSpc>
              <a:buFontTx/>
              <a:buNone/>
            </a:pPr>
            <a:r>
              <a:rPr lang="en-US" altLang="en-US" b="1" dirty="0">
                <a:solidFill>
                  <a:srgbClr val="FF0000"/>
                </a:solidFill>
                <a:latin typeface="Arial Unicode MS" panose="020B0604020202020204" pitchFamily="34" charset="-128"/>
                <a:ea typeface="Arial Unicode MS" panose="020B0604020202020204" pitchFamily="34" charset="-128"/>
              </a:rPr>
              <a:t>ℒ</a:t>
            </a:r>
            <a:r>
              <a:rPr lang="en-US" altLang="en-US" dirty="0">
                <a:solidFill>
                  <a:srgbClr val="FF0000"/>
                </a:solidFill>
                <a:ea typeface="ＭＳ Ｐゴシック" panose="020B0600070205080204" pitchFamily="34" charset="-128"/>
                <a:sym typeface="Symbol" pitchFamily="2" charset="2"/>
              </a:rPr>
              <a:t> =</a:t>
            </a:r>
            <a:r>
              <a:rPr lang="en-US" altLang="en-US" baseline="30000" dirty="0">
                <a:solidFill>
                  <a:srgbClr val="FF0000"/>
                </a:solidFill>
                <a:ea typeface="ＭＳ Ｐゴシック" panose="020B0600070205080204" pitchFamily="34" charset="-128"/>
                <a:sym typeface="Symbol" pitchFamily="2" charset="2"/>
              </a:rPr>
              <a:t> </a:t>
            </a:r>
            <a:r>
              <a:rPr lang="en-US" altLang="en-US" i="1" dirty="0">
                <a:solidFill>
                  <a:srgbClr val="FF0000"/>
                </a:solidFill>
                <a:ea typeface="ＭＳ Ｐゴシック" panose="020B0600070205080204" pitchFamily="34" charset="-128"/>
              </a:rPr>
              <a:t>x</a:t>
            </a:r>
            <a:r>
              <a:rPr lang="en-US" altLang="en-US" baseline="30000" dirty="0">
                <a:solidFill>
                  <a:srgbClr val="FF0000"/>
                </a:solidFill>
                <a:ea typeface="ＭＳ Ｐゴシック" panose="020B0600070205080204" pitchFamily="34" charset="-128"/>
                <a:sym typeface="Symbol" pitchFamily="2" charset="2"/>
              </a:rPr>
              <a:t>0.5</a:t>
            </a:r>
            <a:r>
              <a:rPr lang="en-US" altLang="en-US" dirty="0">
                <a:solidFill>
                  <a:srgbClr val="FF0000"/>
                </a:solidFill>
                <a:ea typeface="ＭＳ Ｐゴシック" panose="020B0600070205080204" pitchFamily="34" charset="-128"/>
                <a:sym typeface="Symbol" pitchFamily="2" charset="2"/>
              </a:rPr>
              <a:t> + </a:t>
            </a:r>
            <a:r>
              <a:rPr lang="en-US" altLang="en-US" i="1" dirty="0">
                <a:solidFill>
                  <a:srgbClr val="FF0000"/>
                </a:solidFill>
                <a:ea typeface="ＭＳ Ｐゴシック" panose="020B0600070205080204" pitchFamily="34" charset="-128"/>
                <a:sym typeface="Symbol" pitchFamily="2" charset="2"/>
              </a:rPr>
              <a:t>y</a:t>
            </a:r>
            <a:r>
              <a:rPr lang="en-US" altLang="en-US" baseline="30000" dirty="0">
                <a:solidFill>
                  <a:srgbClr val="FF0000"/>
                </a:solidFill>
                <a:ea typeface="ＭＳ Ｐゴシック" panose="020B0600070205080204" pitchFamily="34" charset="-128"/>
                <a:sym typeface="Symbol" pitchFamily="2" charset="2"/>
              </a:rPr>
              <a:t>0.5</a:t>
            </a:r>
            <a:r>
              <a:rPr lang="en-US" altLang="en-US" dirty="0">
                <a:solidFill>
                  <a:srgbClr val="FF0000"/>
                </a:solidFill>
                <a:ea typeface="ＭＳ Ｐゴシック" panose="020B0600070205080204" pitchFamily="34" charset="-128"/>
                <a:sym typeface="Symbol" pitchFamily="2" charset="2"/>
              </a:rPr>
              <a:t> + </a:t>
            </a:r>
            <a:r>
              <a:rPr lang="en-US" altLang="en-US" dirty="0" err="1">
                <a:solidFill>
                  <a:srgbClr val="FF0000"/>
                </a:solidFill>
                <a:ea typeface="ＭＳ Ｐゴシック" panose="020B0600070205080204" pitchFamily="34" charset="-128"/>
                <a:sym typeface="Symbol" pitchFamily="2" charset="2"/>
              </a:rPr>
              <a:t>λ</a:t>
            </a:r>
            <a:r>
              <a:rPr lang="en-US" altLang="en-US" dirty="0">
                <a:solidFill>
                  <a:srgbClr val="FF0000"/>
                </a:solidFill>
                <a:ea typeface="ＭＳ Ｐゴシック" panose="020B0600070205080204" pitchFamily="34" charset="-128"/>
                <a:sym typeface="Symbol" pitchFamily="2" charset="2"/>
              </a:rPr>
              <a:t>(</a:t>
            </a:r>
            <a:r>
              <a:rPr lang="en-US" altLang="en-US" i="1" dirty="0">
                <a:solidFill>
                  <a:srgbClr val="FF0000"/>
                </a:solidFill>
                <a:latin typeface="Verdana" panose="020B0604030504040204" pitchFamily="34" charset="0"/>
                <a:ea typeface="ＭＳ Ｐゴシック" panose="020B0600070205080204" pitchFamily="34" charset="-128"/>
                <a:sym typeface="Symbol" pitchFamily="2" charset="2"/>
              </a:rPr>
              <a:t>I</a:t>
            </a:r>
            <a:r>
              <a:rPr lang="en-US" altLang="en-US" dirty="0">
                <a:solidFill>
                  <a:srgbClr val="FF0000"/>
                </a:solidFill>
                <a:ea typeface="ＭＳ Ｐゴシック" panose="020B0600070205080204" pitchFamily="34" charset="-128"/>
                <a:sym typeface="Symbol" pitchFamily="2" charset="2"/>
              </a:rPr>
              <a:t> - </a:t>
            </a:r>
            <a:r>
              <a:rPr lang="en-US" altLang="en-US" i="1" dirty="0" err="1">
                <a:solidFill>
                  <a:srgbClr val="FF0000"/>
                </a:solidFill>
                <a:ea typeface="ＭＳ Ｐゴシック" panose="020B0600070205080204" pitchFamily="34" charset="-128"/>
                <a:sym typeface="Symbol" pitchFamily="2" charset="2"/>
              </a:rPr>
              <a:t>p</a:t>
            </a:r>
            <a:r>
              <a:rPr lang="en-US" altLang="en-US" i="1" baseline="-25000" dirty="0" err="1">
                <a:solidFill>
                  <a:srgbClr val="FF0000"/>
                </a:solidFill>
                <a:ea typeface="ＭＳ Ｐゴシック" panose="020B0600070205080204" pitchFamily="34" charset="-128"/>
                <a:sym typeface="Symbol" pitchFamily="2" charset="2"/>
              </a:rPr>
              <a:t>x</a:t>
            </a:r>
            <a:r>
              <a:rPr lang="en-US" altLang="en-US" i="1" dirty="0" err="1">
                <a:solidFill>
                  <a:srgbClr val="FF0000"/>
                </a:solidFill>
                <a:ea typeface="ＭＳ Ｐゴシック" panose="020B0600070205080204" pitchFamily="34" charset="-128"/>
                <a:sym typeface="Symbol" pitchFamily="2" charset="2"/>
              </a:rPr>
              <a:t>x</a:t>
            </a:r>
            <a:r>
              <a:rPr lang="en-US" altLang="en-US" dirty="0">
                <a:solidFill>
                  <a:srgbClr val="FF0000"/>
                </a:solidFill>
                <a:ea typeface="ＭＳ Ｐゴシック" panose="020B0600070205080204" pitchFamily="34" charset="-128"/>
                <a:sym typeface="Symbol" pitchFamily="2" charset="2"/>
              </a:rPr>
              <a:t> - </a:t>
            </a:r>
            <a:r>
              <a:rPr lang="en-US" altLang="en-US" i="1" dirty="0" err="1">
                <a:solidFill>
                  <a:srgbClr val="FF0000"/>
                </a:solidFill>
                <a:ea typeface="ＭＳ Ｐゴシック" panose="020B0600070205080204" pitchFamily="34" charset="-128"/>
                <a:sym typeface="Symbol" pitchFamily="2" charset="2"/>
              </a:rPr>
              <a:t>p</a:t>
            </a:r>
            <a:r>
              <a:rPr lang="en-US" altLang="en-US" i="1" baseline="-25000" dirty="0" err="1">
                <a:solidFill>
                  <a:srgbClr val="FF0000"/>
                </a:solidFill>
                <a:ea typeface="ＭＳ Ｐゴシック" panose="020B0600070205080204" pitchFamily="34" charset="-128"/>
                <a:sym typeface="Symbol" pitchFamily="2" charset="2"/>
              </a:rPr>
              <a:t>y</a:t>
            </a:r>
            <a:r>
              <a:rPr lang="en-US" altLang="en-US" i="1" dirty="0" err="1">
                <a:solidFill>
                  <a:srgbClr val="FF0000"/>
                </a:solidFill>
                <a:ea typeface="ＭＳ Ｐゴシック" panose="020B0600070205080204" pitchFamily="34" charset="-128"/>
                <a:sym typeface="Symbol" pitchFamily="2" charset="2"/>
              </a:rPr>
              <a:t>y</a:t>
            </a:r>
            <a:r>
              <a:rPr lang="en-US" altLang="en-US" dirty="0">
                <a:solidFill>
                  <a:srgbClr val="FF0000"/>
                </a:solidFill>
                <a:ea typeface="ＭＳ Ｐゴシック" panose="020B0600070205080204" pitchFamily="34" charset="-128"/>
                <a:sym typeface="Symbol" pitchFamily="2" charset="2"/>
              </a:rPr>
              <a:t>)</a:t>
            </a:r>
          </a:p>
          <a:p>
            <a:r>
              <a:rPr lang="en-US" altLang="en-US" dirty="0">
                <a:ea typeface="ＭＳ Ｐゴシック" panose="020B0600070205080204" pitchFamily="34" charset="-128"/>
                <a:sym typeface="Symbol" pitchFamily="2" charset="2"/>
              </a:rPr>
              <a:t>F</a:t>
            </a:r>
            <a:r>
              <a:rPr lang="en-US" altLang="en-US" dirty="0">
                <a:ea typeface="ＭＳ Ｐゴシック" panose="020B0600070205080204" pitchFamily="34" charset="-128"/>
              </a:rPr>
              <a:t>irst-order conditions for a maximum</a:t>
            </a:r>
            <a:r>
              <a:rPr lang="en-US" altLang="en-US" dirty="0">
                <a:ea typeface="ＭＳ Ｐゴシック" panose="020B0600070205080204" pitchFamily="34" charset="-128"/>
                <a:sym typeface="Symbol" pitchFamily="2" charset="2"/>
              </a:rPr>
              <a:t>:</a:t>
            </a:r>
          </a:p>
          <a:p>
            <a:pPr algn="ctr">
              <a:lnSpc>
                <a:spcPct val="120000"/>
              </a:lnSpc>
              <a:buFontTx/>
              <a:buNone/>
            </a:pPr>
            <a:r>
              <a:rPr lang="en-US" altLang="en-US" dirty="0">
                <a:solidFill>
                  <a:srgbClr val="FF0000"/>
                </a:solidFill>
                <a:ea typeface="ＭＳ Ｐゴシック" panose="020B0600070205080204" pitchFamily="34" charset="-128"/>
                <a:sym typeface="Symbol" pitchFamily="2" charset="2"/>
              </a:rPr>
              <a:t>∂</a:t>
            </a:r>
            <a:r>
              <a:rPr lang="en-US" altLang="en-US" b="1" dirty="0">
                <a:solidFill>
                  <a:srgbClr val="FF0000"/>
                </a:solidFill>
                <a:latin typeface="Arial Unicode MS" panose="020B0604020202020204" pitchFamily="34" charset="-128"/>
                <a:ea typeface="Arial Unicode MS" panose="020B0604020202020204" pitchFamily="34" charset="-128"/>
              </a:rPr>
              <a:t>ℒ</a:t>
            </a:r>
            <a:r>
              <a:rPr lang="en-US" altLang="en-US" dirty="0">
                <a:solidFill>
                  <a:srgbClr val="FF0000"/>
                </a:solidFill>
                <a:ea typeface="ＭＳ Ｐゴシック" panose="020B0600070205080204" pitchFamily="34" charset="-128"/>
                <a:sym typeface="Symbol" pitchFamily="2" charset="2"/>
              </a:rPr>
              <a:t>/∂</a:t>
            </a:r>
            <a:r>
              <a:rPr lang="en-US" altLang="en-US" i="1" dirty="0">
                <a:solidFill>
                  <a:srgbClr val="FF0000"/>
                </a:solidFill>
                <a:ea typeface="ＭＳ Ｐゴシック" panose="020B0600070205080204" pitchFamily="34" charset="-128"/>
                <a:sym typeface="Symbol" pitchFamily="2" charset="2"/>
              </a:rPr>
              <a:t>x</a:t>
            </a:r>
            <a:r>
              <a:rPr lang="en-US" altLang="en-US" dirty="0">
                <a:solidFill>
                  <a:srgbClr val="FF0000"/>
                </a:solidFill>
                <a:ea typeface="ＭＳ Ｐゴシック" panose="020B0600070205080204" pitchFamily="34" charset="-128"/>
                <a:sym typeface="Symbol" pitchFamily="2" charset="2"/>
              </a:rPr>
              <a:t> = 0.5</a:t>
            </a:r>
            <a:r>
              <a:rPr lang="en-US" altLang="en-US" i="1" dirty="0">
                <a:solidFill>
                  <a:srgbClr val="FF0000"/>
                </a:solidFill>
                <a:ea typeface="ＭＳ Ｐゴシック" panose="020B0600070205080204" pitchFamily="34" charset="-128"/>
                <a:sym typeface="Symbol" pitchFamily="2" charset="2"/>
              </a:rPr>
              <a:t>x</a:t>
            </a:r>
            <a:r>
              <a:rPr lang="en-US" altLang="en-US" i="1" baseline="30000" dirty="0">
                <a:solidFill>
                  <a:srgbClr val="FF0000"/>
                </a:solidFill>
                <a:ea typeface="ＭＳ Ｐゴシック" panose="020B0600070205080204" pitchFamily="34" charset="-128"/>
                <a:sym typeface="Symbol" pitchFamily="2" charset="2"/>
              </a:rPr>
              <a:t> </a:t>
            </a:r>
            <a:r>
              <a:rPr lang="en-US" altLang="en-US" baseline="30000" dirty="0">
                <a:solidFill>
                  <a:srgbClr val="FF0000"/>
                </a:solidFill>
                <a:ea typeface="ＭＳ Ｐゴシック" panose="020B0600070205080204" pitchFamily="34" charset="-128"/>
                <a:sym typeface="Symbol" pitchFamily="2" charset="2"/>
              </a:rPr>
              <a:t>-0.5 </a:t>
            </a:r>
            <a:r>
              <a:rPr lang="en-US" altLang="en-US" dirty="0">
                <a:solidFill>
                  <a:srgbClr val="FF0000"/>
                </a:solidFill>
                <a:ea typeface="ＭＳ Ｐゴシック" panose="020B0600070205080204" pitchFamily="34" charset="-128"/>
                <a:sym typeface="Symbol" pitchFamily="2" charset="2"/>
              </a:rPr>
              <a:t>- </a:t>
            </a:r>
            <a:r>
              <a:rPr lang="en-US" altLang="en-US" dirty="0" err="1">
                <a:solidFill>
                  <a:srgbClr val="FF0000"/>
                </a:solidFill>
                <a:ea typeface="ＭＳ Ｐゴシック" panose="020B0600070205080204" pitchFamily="34" charset="-128"/>
                <a:sym typeface="Symbol" pitchFamily="2" charset="2"/>
              </a:rPr>
              <a:t>λ</a:t>
            </a:r>
            <a:r>
              <a:rPr lang="en-US" altLang="en-US" i="1" dirty="0" err="1">
                <a:solidFill>
                  <a:srgbClr val="FF0000"/>
                </a:solidFill>
                <a:ea typeface="ＭＳ Ｐゴシック" panose="020B0600070205080204" pitchFamily="34" charset="-128"/>
                <a:sym typeface="Symbol" pitchFamily="2" charset="2"/>
              </a:rPr>
              <a:t>p</a:t>
            </a:r>
            <a:r>
              <a:rPr lang="en-US" altLang="en-US" i="1" baseline="-25000" dirty="0" err="1">
                <a:solidFill>
                  <a:srgbClr val="FF0000"/>
                </a:solidFill>
                <a:ea typeface="ＭＳ Ｐゴシック" panose="020B0600070205080204" pitchFamily="34" charset="-128"/>
                <a:sym typeface="Symbol" pitchFamily="2" charset="2"/>
              </a:rPr>
              <a:t>x</a:t>
            </a:r>
            <a:r>
              <a:rPr lang="en-US" altLang="en-US" dirty="0">
                <a:solidFill>
                  <a:srgbClr val="FF0000"/>
                </a:solidFill>
                <a:ea typeface="ＭＳ Ｐゴシック" panose="020B0600070205080204" pitchFamily="34" charset="-128"/>
                <a:sym typeface="Symbol" pitchFamily="2" charset="2"/>
              </a:rPr>
              <a:t> = 0</a:t>
            </a:r>
          </a:p>
          <a:p>
            <a:pPr algn="ctr">
              <a:lnSpc>
                <a:spcPct val="120000"/>
              </a:lnSpc>
              <a:buFontTx/>
              <a:buNone/>
            </a:pPr>
            <a:r>
              <a:rPr lang="en-US" altLang="en-US" dirty="0">
                <a:solidFill>
                  <a:srgbClr val="FF0000"/>
                </a:solidFill>
                <a:ea typeface="ＭＳ Ｐゴシック" panose="020B0600070205080204" pitchFamily="34" charset="-128"/>
                <a:sym typeface="Symbol" pitchFamily="2" charset="2"/>
              </a:rPr>
              <a:t>∂</a:t>
            </a:r>
            <a:r>
              <a:rPr lang="en-US" altLang="en-US" b="1" dirty="0">
                <a:solidFill>
                  <a:srgbClr val="FF0000"/>
                </a:solidFill>
                <a:latin typeface="Arial Unicode MS" panose="020B0604020202020204" pitchFamily="34" charset="-128"/>
                <a:ea typeface="Arial Unicode MS" panose="020B0604020202020204" pitchFamily="34" charset="-128"/>
              </a:rPr>
              <a:t>ℒ</a:t>
            </a:r>
            <a:r>
              <a:rPr lang="en-US" altLang="en-US" dirty="0">
                <a:solidFill>
                  <a:srgbClr val="FF0000"/>
                </a:solidFill>
                <a:ea typeface="ＭＳ Ｐゴシック" panose="020B0600070205080204" pitchFamily="34" charset="-128"/>
                <a:sym typeface="Symbol" pitchFamily="2" charset="2"/>
              </a:rPr>
              <a:t>/∂</a:t>
            </a:r>
            <a:r>
              <a:rPr lang="en-US" altLang="en-US" i="1" dirty="0">
                <a:solidFill>
                  <a:srgbClr val="FF0000"/>
                </a:solidFill>
                <a:ea typeface="ＭＳ Ｐゴシック" panose="020B0600070205080204" pitchFamily="34" charset="-128"/>
                <a:sym typeface="Symbol" pitchFamily="2" charset="2"/>
              </a:rPr>
              <a:t>y</a:t>
            </a:r>
            <a:r>
              <a:rPr lang="en-US" altLang="en-US" dirty="0">
                <a:solidFill>
                  <a:srgbClr val="FF0000"/>
                </a:solidFill>
                <a:ea typeface="ＭＳ Ｐゴシック" panose="020B0600070205080204" pitchFamily="34" charset="-128"/>
                <a:sym typeface="Symbol" pitchFamily="2" charset="2"/>
              </a:rPr>
              <a:t> = 0.5</a:t>
            </a:r>
            <a:r>
              <a:rPr lang="en-US" altLang="en-US" i="1" dirty="0">
                <a:solidFill>
                  <a:srgbClr val="FF0000"/>
                </a:solidFill>
                <a:ea typeface="ＭＳ Ｐゴシック" panose="020B0600070205080204" pitchFamily="34" charset="-128"/>
                <a:sym typeface="Symbol" pitchFamily="2" charset="2"/>
              </a:rPr>
              <a:t>y</a:t>
            </a:r>
            <a:r>
              <a:rPr lang="en-US" altLang="en-US" i="1" baseline="30000" dirty="0">
                <a:solidFill>
                  <a:srgbClr val="FF0000"/>
                </a:solidFill>
                <a:ea typeface="ＭＳ Ｐゴシック" panose="020B0600070205080204" pitchFamily="34" charset="-128"/>
                <a:sym typeface="Symbol" pitchFamily="2" charset="2"/>
              </a:rPr>
              <a:t> </a:t>
            </a:r>
            <a:r>
              <a:rPr lang="en-US" altLang="en-US" baseline="30000" dirty="0">
                <a:solidFill>
                  <a:srgbClr val="FF0000"/>
                </a:solidFill>
                <a:ea typeface="ＭＳ Ｐゴシック" panose="020B0600070205080204" pitchFamily="34" charset="-128"/>
                <a:sym typeface="Symbol" pitchFamily="2" charset="2"/>
              </a:rPr>
              <a:t>-0.5</a:t>
            </a:r>
            <a:r>
              <a:rPr lang="en-US" altLang="en-US" dirty="0">
                <a:solidFill>
                  <a:srgbClr val="FF0000"/>
                </a:solidFill>
                <a:ea typeface="ＭＳ Ｐゴシック" panose="020B0600070205080204" pitchFamily="34" charset="-128"/>
                <a:sym typeface="Symbol" pitchFamily="2" charset="2"/>
              </a:rPr>
              <a:t> - </a:t>
            </a:r>
            <a:r>
              <a:rPr lang="en-US" altLang="en-US" dirty="0" err="1">
                <a:solidFill>
                  <a:srgbClr val="FF0000"/>
                </a:solidFill>
                <a:ea typeface="ＭＳ Ｐゴシック" panose="020B0600070205080204" pitchFamily="34" charset="-128"/>
                <a:sym typeface="Symbol" pitchFamily="2" charset="2"/>
              </a:rPr>
              <a:t>λ</a:t>
            </a:r>
            <a:r>
              <a:rPr lang="en-US" altLang="en-US" i="1" dirty="0" err="1">
                <a:solidFill>
                  <a:srgbClr val="FF0000"/>
                </a:solidFill>
                <a:ea typeface="ＭＳ Ｐゴシック" panose="020B0600070205080204" pitchFamily="34" charset="-128"/>
                <a:sym typeface="Symbol" pitchFamily="2" charset="2"/>
              </a:rPr>
              <a:t>p</a:t>
            </a:r>
            <a:r>
              <a:rPr lang="en-US" altLang="en-US" i="1" baseline="-25000" dirty="0" err="1">
                <a:solidFill>
                  <a:srgbClr val="FF0000"/>
                </a:solidFill>
                <a:ea typeface="ＭＳ Ｐゴシック" panose="020B0600070205080204" pitchFamily="34" charset="-128"/>
                <a:sym typeface="Symbol" pitchFamily="2" charset="2"/>
              </a:rPr>
              <a:t>y</a:t>
            </a:r>
            <a:r>
              <a:rPr lang="en-US" altLang="en-US" dirty="0">
                <a:solidFill>
                  <a:srgbClr val="FF0000"/>
                </a:solidFill>
                <a:ea typeface="ＭＳ Ｐゴシック" panose="020B0600070205080204" pitchFamily="34" charset="-128"/>
                <a:sym typeface="Symbol" pitchFamily="2" charset="2"/>
              </a:rPr>
              <a:t> = 0</a:t>
            </a:r>
          </a:p>
          <a:p>
            <a:pPr algn="ctr">
              <a:lnSpc>
                <a:spcPct val="120000"/>
              </a:lnSpc>
              <a:buFontTx/>
              <a:buNone/>
            </a:pPr>
            <a:r>
              <a:rPr lang="en-US" altLang="en-US" dirty="0">
                <a:solidFill>
                  <a:srgbClr val="FF0000"/>
                </a:solidFill>
                <a:ea typeface="ＭＳ Ｐゴシック" panose="020B0600070205080204" pitchFamily="34" charset="-128"/>
                <a:sym typeface="Symbol" pitchFamily="2" charset="2"/>
              </a:rPr>
              <a:t>∂</a:t>
            </a:r>
            <a:r>
              <a:rPr lang="en-US" altLang="en-US" b="1" dirty="0">
                <a:solidFill>
                  <a:srgbClr val="FF0000"/>
                </a:solidFill>
                <a:latin typeface="Arial Unicode MS" panose="020B0604020202020204" pitchFamily="34" charset="-128"/>
                <a:ea typeface="Arial Unicode MS" panose="020B0604020202020204" pitchFamily="34" charset="-128"/>
              </a:rPr>
              <a:t>ℒ</a:t>
            </a:r>
            <a:r>
              <a:rPr lang="en-US" altLang="en-US" dirty="0">
                <a:solidFill>
                  <a:srgbClr val="FF0000"/>
                </a:solidFill>
                <a:ea typeface="ＭＳ Ｐゴシック" panose="020B0600070205080204" pitchFamily="34" charset="-128"/>
                <a:sym typeface="Symbol" pitchFamily="2" charset="2"/>
              </a:rPr>
              <a:t>/∂</a:t>
            </a:r>
            <a:r>
              <a:rPr lang="en-US" altLang="en-US" dirty="0" err="1">
                <a:solidFill>
                  <a:srgbClr val="FF0000"/>
                </a:solidFill>
                <a:ea typeface="ＭＳ Ｐゴシック" panose="020B0600070205080204" pitchFamily="34" charset="-128"/>
                <a:sym typeface="Symbol" pitchFamily="2" charset="2"/>
              </a:rPr>
              <a:t>λ</a:t>
            </a:r>
            <a:r>
              <a:rPr lang="en-US" altLang="en-US" dirty="0">
                <a:solidFill>
                  <a:srgbClr val="FF0000"/>
                </a:solidFill>
                <a:ea typeface="ＭＳ Ｐゴシック" panose="020B0600070205080204" pitchFamily="34" charset="-128"/>
                <a:sym typeface="Symbol" pitchFamily="2" charset="2"/>
              </a:rPr>
              <a:t>= </a:t>
            </a:r>
            <a:r>
              <a:rPr lang="en-US" altLang="en-US" i="1" dirty="0">
                <a:solidFill>
                  <a:srgbClr val="FF0000"/>
                </a:solidFill>
                <a:latin typeface="Verdana" panose="020B0604030504040204" pitchFamily="34" charset="0"/>
                <a:ea typeface="ＭＳ Ｐゴシック" panose="020B0600070205080204" pitchFamily="34" charset="-128"/>
              </a:rPr>
              <a:t>I</a:t>
            </a:r>
            <a:r>
              <a:rPr lang="en-US" altLang="en-US" i="1" dirty="0">
                <a:solidFill>
                  <a:srgbClr val="FF0000"/>
                </a:solidFill>
                <a:ea typeface="ＭＳ Ｐゴシック" panose="020B0600070205080204" pitchFamily="34" charset="-128"/>
              </a:rPr>
              <a:t> </a:t>
            </a:r>
            <a:r>
              <a:rPr lang="en-US" altLang="en-US" dirty="0">
                <a:solidFill>
                  <a:srgbClr val="FF0000"/>
                </a:solidFill>
                <a:ea typeface="ＭＳ Ｐゴシック" panose="020B0600070205080204" pitchFamily="34" charset="-128"/>
              </a:rPr>
              <a:t>- </a:t>
            </a:r>
            <a:r>
              <a:rPr lang="en-US" altLang="en-US" i="1" dirty="0" err="1">
                <a:solidFill>
                  <a:srgbClr val="FF0000"/>
                </a:solidFill>
                <a:ea typeface="ＭＳ Ｐゴシック" panose="020B0600070205080204" pitchFamily="34" charset="-128"/>
              </a:rPr>
              <a:t>p</a:t>
            </a:r>
            <a:r>
              <a:rPr lang="en-US" altLang="en-US" i="1" baseline="-25000" dirty="0" err="1">
                <a:solidFill>
                  <a:srgbClr val="FF0000"/>
                </a:solidFill>
                <a:ea typeface="ＭＳ Ｐゴシック" panose="020B0600070205080204" pitchFamily="34" charset="-128"/>
              </a:rPr>
              <a:t>x</a:t>
            </a:r>
            <a:r>
              <a:rPr lang="en-US" altLang="en-US" i="1" dirty="0" err="1">
                <a:solidFill>
                  <a:srgbClr val="FF0000"/>
                </a:solidFill>
                <a:ea typeface="ＭＳ Ｐゴシック" panose="020B0600070205080204" pitchFamily="34" charset="-128"/>
              </a:rPr>
              <a:t>x</a:t>
            </a:r>
            <a:r>
              <a:rPr lang="en-US" altLang="en-US" baseline="-25000" dirty="0">
                <a:solidFill>
                  <a:srgbClr val="FF0000"/>
                </a:solidFill>
                <a:ea typeface="ＭＳ Ｐゴシック" panose="020B0600070205080204" pitchFamily="34" charset="-128"/>
              </a:rPr>
              <a:t> </a:t>
            </a:r>
            <a:r>
              <a:rPr lang="en-US" altLang="en-US" dirty="0">
                <a:solidFill>
                  <a:srgbClr val="FF0000"/>
                </a:solidFill>
                <a:ea typeface="ＭＳ Ｐゴシック" panose="020B0600070205080204" pitchFamily="34" charset="-128"/>
              </a:rPr>
              <a:t>- </a:t>
            </a:r>
            <a:r>
              <a:rPr lang="en-US" altLang="en-US" i="1" dirty="0" err="1">
                <a:solidFill>
                  <a:srgbClr val="FF0000"/>
                </a:solidFill>
                <a:ea typeface="ＭＳ Ｐゴシック" panose="020B0600070205080204" pitchFamily="34" charset="-128"/>
              </a:rPr>
              <a:t>p</a:t>
            </a:r>
            <a:r>
              <a:rPr lang="en-US" altLang="en-US" i="1" baseline="-25000" dirty="0" err="1">
                <a:solidFill>
                  <a:srgbClr val="FF0000"/>
                </a:solidFill>
                <a:ea typeface="ＭＳ Ｐゴシック" panose="020B0600070205080204" pitchFamily="34" charset="-128"/>
              </a:rPr>
              <a:t>y</a:t>
            </a:r>
            <a:r>
              <a:rPr lang="en-US" altLang="en-US" i="1" dirty="0" err="1">
                <a:solidFill>
                  <a:srgbClr val="FF0000"/>
                </a:solidFill>
                <a:ea typeface="ＭＳ Ｐゴシック" panose="020B0600070205080204" pitchFamily="34" charset="-128"/>
              </a:rPr>
              <a:t>y</a:t>
            </a:r>
            <a:r>
              <a:rPr lang="en-US" altLang="en-US" baseline="-25000" dirty="0">
                <a:solidFill>
                  <a:srgbClr val="FF0000"/>
                </a:solidFill>
                <a:ea typeface="ＭＳ Ｐゴシック" panose="020B0600070205080204" pitchFamily="34" charset="-128"/>
              </a:rPr>
              <a:t> </a:t>
            </a:r>
            <a:r>
              <a:rPr lang="en-US" altLang="en-US" dirty="0">
                <a:solidFill>
                  <a:srgbClr val="FF0000"/>
                </a:solidFill>
                <a:ea typeface="ＭＳ Ｐゴシック" panose="020B0600070205080204" pitchFamily="34" charset="-128"/>
                <a:sym typeface="Symbol" pitchFamily="2" charset="2"/>
              </a:rPr>
              <a:t>= 0</a:t>
            </a:r>
          </a:p>
          <a:p>
            <a:endParaRPr lang="en-US" altLang="en-US" dirty="0">
              <a:ea typeface="ＭＳ Ｐゴシック" panose="020B0600070205080204" pitchFamily="34" charset="-128"/>
            </a:endParaRPr>
          </a:p>
        </p:txBody>
      </p:sp>
      <p:sp>
        <p:nvSpPr>
          <p:cNvPr id="37891" name="Slide Number Placeholder 3">
            <a:extLst>
              <a:ext uri="{FF2B5EF4-FFF2-40B4-BE49-F238E27FC236}">
                <a16:creationId xmlns:a16="http://schemas.microsoft.com/office/drawing/2014/main" id="{008D0836-9A2C-8347-9932-70A91070E559}"/>
              </a:ext>
            </a:extLst>
          </p:cNvPr>
          <p:cNvSpPr>
            <a:spLocks noGrp="1"/>
          </p:cNvSpPr>
          <p:nvPr>
            <p:ph type="sldNum" sz="quarter" idx="19"/>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FAB2BAAB-1D3E-CE45-96AD-3964372A187E}" type="slidenum">
              <a:rPr lang="en-US" altLang="en-US" sz="1200" smtClean="0">
                <a:solidFill>
                  <a:schemeClr val="tx1"/>
                </a:solidFill>
              </a:rPr>
              <a:pPr>
                <a:spcBef>
                  <a:spcPct val="0"/>
                </a:spcBef>
                <a:buFontTx/>
                <a:buNone/>
              </a:pPr>
              <a:t>21</a:t>
            </a:fld>
            <a:endParaRPr lang="en-US" altLang="en-US" sz="1200">
              <a:solidFill>
                <a:schemeClr val="tx1"/>
              </a:solidFill>
            </a:endParaRPr>
          </a:p>
        </p:txBody>
      </p:sp>
      <p:sp>
        <p:nvSpPr>
          <p:cNvPr id="37892" name="Footer Placeholder 4">
            <a:extLst>
              <a:ext uri="{FF2B5EF4-FFF2-40B4-BE49-F238E27FC236}">
                <a16:creationId xmlns:a16="http://schemas.microsoft.com/office/drawing/2014/main" id="{1291D768-53BD-9C42-AC52-E8D9D7CA53EE}"/>
              </a:ext>
            </a:extLst>
          </p:cNvPr>
          <p:cNvSpPr>
            <a:spLocks noGrp="1"/>
          </p:cNvSpPr>
          <p:nvPr>
            <p:ph type="ftr" sz="quarter" idx="2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9pPr>
          </a:lstStyle>
          <a:p>
            <a:pPr>
              <a:buFontTx/>
              <a:buNone/>
            </a:pPr>
            <a:r>
              <a:rPr lang="en-US" altLang="en-US" sz="1100">
                <a:solidFill>
                  <a:schemeClr val="tx1"/>
                </a:solidFill>
              </a:rPr>
              <a:t>© 2012 Cengage Learning. All Rights Reserved.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5D1C7205-9B12-0948-8D26-A05D6578FB51}"/>
              </a:ext>
            </a:extLst>
          </p:cNvPr>
          <p:cNvSpPr>
            <a:spLocks noGrp="1"/>
          </p:cNvSpPr>
          <p:nvPr>
            <p:ph type="title"/>
          </p:nvPr>
        </p:nvSpPr>
        <p:spPr bwMode="auto">
          <a:xfrm>
            <a:off x="1903413" y="-26988"/>
            <a:ext cx="7240587" cy="461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ea typeface="ＭＳ Ｐゴシック" panose="020B0600070205080204" pitchFamily="34" charset="-128"/>
                <a:cs typeface="Angsana New" panose="02020603050405020304" pitchFamily="18" charset="-34"/>
              </a:rPr>
              <a:t>4.2 	CES Demand</a:t>
            </a:r>
          </a:p>
        </p:txBody>
      </p:sp>
      <p:sp>
        <p:nvSpPr>
          <p:cNvPr id="38914" name="Content Placeholder 2">
            <a:extLst>
              <a:ext uri="{FF2B5EF4-FFF2-40B4-BE49-F238E27FC236}">
                <a16:creationId xmlns:a16="http://schemas.microsoft.com/office/drawing/2014/main" id="{5A78338F-74E0-9049-A69D-043FFF7A3E61}"/>
              </a:ext>
            </a:extLst>
          </p:cNvPr>
          <p:cNvSpPr>
            <a:spLocks noGrp="1"/>
          </p:cNvSpPr>
          <p:nvPr>
            <p:ph sz="quarter" idx="18"/>
          </p:nvPr>
        </p:nvSpPr>
        <p:spPr>
          <a:xfrm>
            <a:off x="233363" y="550863"/>
            <a:ext cx="8707437" cy="5849937"/>
          </a:xfrm>
        </p:spPr>
        <p:txBody>
          <a:bodyPr/>
          <a:lstStyle/>
          <a:p>
            <a:r>
              <a:rPr lang="en-US" altLang="en-US">
                <a:ea typeface="ＭＳ Ｐゴシック" panose="020B0600070205080204" pitchFamily="34" charset="-128"/>
              </a:rPr>
              <a:t>This means that: </a:t>
            </a:r>
            <a:r>
              <a:rPr lang="en-US" altLang="en-US">
                <a:solidFill>
                  <a:srgbClr val="FF0000"/>
                </a:solidFill>
                <a:ea typeface="ＭＳ Ｐゴシック" panose="020B0600070205080204" pitchFamily="34" charset="-128"/>
                <a:sym typeface="Symbol" pitchFamily="2" charset="2"/>
              </a:rPr>
              <a:t>(</a:t>
            </a:r>
            <a:r>
              <a:rPr lang="en-US" altLang="en-US" i="1">
                <a:solidFill>
                  <a:srgbClr val="FF0000"/>
                </a:solidFill>
                <a:ea typeface="ＭＳ Ｐゴシック" panose="020B0600070205080204" pitchFamily="34" charset="-128"/>
                <a:sym typeface="Symbol" pitchFamily="2" charset="2"/>
              </a:rPr>
              <a:t>y</a:t>
            </a:r>
            <a:r>
              <a:rPr lang="en-US" altLang="en-US">
                <a:solidFill>
                  <a:srgbClr val="FF0000"/>
                </a:solidFill>
                <a:ea typeface="ＭＳ Ｐゴシック" panose="020B0600070205080204" pitchFamily="34" charset="-128"/>
                <a:sym typeface="Symbol" pitchFamily="2" charset="2"/>
              </a:rPr>
              <a:t>/</a:t>
            </a:r>
            <a:r>
              <a:rPr lang="en-US" altLang="en-US" i="1">
                <a:solidFill>
                  <a:srgbClr val="FF0000"/>
                </a:solidFill>
                <a:ea typeface="ＭＳ Ｐゴシック" panose="020B0600070205080204" pitchFamily="34" charset="-128"/>
                <a:sym typeface="Symbol" pitchFamily="2" charset="2"/>
              </a:rPr>
              <a:t>x</a:t>
            </a:r>
            <a:r>
              <a:rPr lang="en-US" altLang="en-US">
                <a:solidFill>
                  <a:srgbClr val="FF0000"/>
                </a:solidFill>
                <a:ea typeface="ＭＳ Ｐゴシック" panose="020B0600070205080204" pitchFamily="34" charset="-128"/>
                <a:sym typeface="Symbol" pitchFamily="2" charset="2"/>
              </a:rPr>
              <a:t>)</a:t>
            </a:r>
            <a:r>
              <a:rPr lang="en-US" altLang="en-US" baseline="30000">
                <a:solidFill>
                  <a:srgbClr val="FF0000"/>
                </a:solidFill>
                <a:ea typeface="ＭＳ Ｐゴシック" panose="020B0600070205080204" pitchFamily="34" charset="-128"/>
                <a:sym typeface="Symbol" pitchFamily="2" charset="2"/>
              </a:rPr>
              <a:t>0.5</a:t>
            </a:r>
            <a:r>
              <a:rPr lang="en-US" altLang="en-US">
                <a:solidFill>
                  <a:srgbClr val="FF0000"/>
                </a:solidFill>
                <a:ea typeface="ＭＳ Ｐゴシック" panose="020B0600070205080204" pitchFamily="34" charset="-128"/>
                <a:sym typeface="Symbol" pitchFamily="2" charset="2"/>
              </a:rPr>
              <a:t> = </a:t>
            </a:r>
            <a:r>
              <a:rPr lang="en-US" altLang="en-US" i="1">
                <a:solidFill>
                  <a:srgbClr val="FF0000"/>
                </a:solidFill>
                <a:ea typeface="ＭＳ Ｐゴシック" panose="020B0600070205080204" pitchFamily="34" charset="-128"/>
                <a:sym typeface="Symbol" pitchFamily="2" charset="2"/>
              </a:rPr>
              <a:t>p</a:t>
            </a:r>
            <a:r>
              <a:rPr lang="en-US" altLang="en-US" i="1" baseline="-25000">
                <a:solidFill>
                  <a:srgbClr val="FF0000"/>
                </a:solidFill>
                <a:ea typeface="ＭＳ Ｐゴシック" panose="020B0600070205080204" pitchFamily="34" charset="-128"/>
                <a:sym typeface="Symbol" pitchFamily="2" charset="2"/>
              </a:rPr>
              <a:t>x</a:t>
            </a:r>
            <a:r>
              <a:rPr lang="en-US" altLang="en-US">
                <a:solidFill>
                  <a:srgbClr val="FF0000"/>
                </a:solidFill>
                <a:ea typeface="ＭＳ Ｐゴシック" panose="020B0600070205080204" pitchFamily="34" charset="-128"/>
                <a:sym typeface="Symbol" pitchFamily="2" charset="2"/>
              </a:rPr>
              <a:t>/</a:t>
            </a:r>
            <a:r>
              <a:rPr lang="en-US" altLang="en-US" i="1">
                <a:solidFill>
                  <a:srgbClr val="FF0000"/>
                </a:solidFill>
                <a:ea typeface="ＭＳ Ｐゴシック" panose="020B0600070205080204" pitchFamily="34" charset="-128"/>
                <a:sym typeface="Symbol" pitchFamily="2" charset="2"/>
              </a:rPr>
              <a:t>p</a:t>
            </a:r>
            <a:r>
              <a:rPr lang="en-US" altLang="en-US" i="1" baseline="-25000">
                <a:solidFill>
                  <a:srgbClr val="FF0000"/>
                </a:solidFill>
                <a:ea typeface="ＭＳ Ｐゴシック" panose="020B0600070205080204" pitchFamily="34" charset="-128"/>
                <a:sym typeface="Symbol" pitchFamily="2" charset="2"/>
              </a:rPr>
              <a:t>y</a:t>
            </a:r>
            <a:endParaRPr lang="en-US" altLang="en-US">
              <a:solidFill>
                <a:srgbClr val="FF0000"/>
              </a:solidFill>
              <a:ea typeface="ＭＳ Ｐゴシック" panose="020B0600070205080204" pitchFamily="34" charset="-128"/>
              <a:sym typeface="Symbol" pitchFamily="2" charset="2"/>
            </a:endParaRPr>
          </a:p>
          <a:p>
            <a:pPr lvl="1"/>
            <a:r>
              <a:rPr lang="en-US" altLang="en-US">
                <a:ea typeface="ＭＳ Ｐゴシック" panose="020B0600070205080204" pitchFamily="34" charset="-128"/>
                <a:sym typeface="Symbol" pitchFamily="2" charset="2"/>
              </a:rPr>
              <a:t>Substituting into the budget constraint, we can solve for the demand functions</a:t>
            </a:r>
          </a:p>
        </p:txBody>
      </p:sp>
      <p:sp>
        <p:nvSpPr>
          <p:cNvPr id="38915" name="Slide Number Placeholder 3">
            <a:extLst>
              <a:ext uri="{FF2B5EF4-FFF2-40B4-BE49-F238E27FC236}">
                <a16:creationId xmlns:a16="http://schemas.microsoft.com/office/drawing/2014/main" id="{B3C1FEDF-A599-0E49-92B0-3A4B4E460091}"/>
              </a:ext>
            </a:extLst>
          </p:cNvPr>
          <p:cNvSpPr>
            <a:spLocks noGrp="1"/>
          </p:cNvSpPr>
          <p:nvPr>
            <p:ph type="sldNum" sz="quarter" idx="19"/>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D1E294A3-EFC0-1048-AF85-060C32D66BE6}" type="slidenum">
              <a:rPr lang="en-US" altLang="en-US" sz="1200" smtClean="0">
                <a:solidFill>
                  <a:schemeClr val="tx1"/>
                </a:solidFill>
              </a:rPr>
              <a:pPr>
                <a:spcBef>
                  <a:spcPct val="0"/>
                </a:spcBef>
                <a:buFontTx/>
                <a:buNone/>
              </a:pPr>
              <a:t>22</a:t>
            </a:fld>
            <a:endParaRPr lang="en-US" altLang="en-US" sz="1200">
              <a:solidFill>
                <a:schemeClr val="tx1"/>
              </a:solidFill>
            </a:endParaRPr>
          </a:p>
        </p:txBody>
      </p:sp>
      <p:sp>
        <p:nvSpPr>
          <p:cNvPr id="38916" name="Footer Placeholder 4">
            <a:extLst>
              <a:ext uri="{FF2B5EF4-FFF2-40B4-BE49-F238E27FC236}">
                <a16:creationId xmlns:a16="http://schemas.microsoft.com/office/drawing/2014/main" id="{38224A2F-2285-DB49-B877-B785D9159E58}"/>
              </a:ext>
            </a:extLst>
          </p:cNvPr>
          <p:cNvSpPr>
            <a:spLocks noGrp="1"/>
          </p:cNvSpPr>
          <p:nvPr>
            <p:ph type="ftr" sz="quarter" idx="2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9pPr>
          </a:lstStyle>
          <a:p>
            <a:pPr>
              <a:buFontTx/>
              <a:buNone/>
            </a:pPr>
            <a:r>
              <a:rPr lang="en-US" altLang="en-US" sz="1100">
                <a:solidFill>
                  <a:schemeClr val="tx1"/>
                </a:solidFill>
              </a:rPr>
              <a:t>© 2012 Cengage Learning. All Rights Reserved. May not be copied, scanned, or duplicated, in whole or in part, except for use as permitted in a license distributed with a certain product or service or otherwise on a password-protected website for classroom use.</a:t>
            </a:r>
          </a:p>
        </p:txBody>
      </p:sp>
      <p:graphicFrame>
        <p:nvGraphicFramePr>
          <p:cNvPr id="54274" name="Object 2">
            <a:extLst>
              <a:ext uri="{FF2B5EF4-FFF2-40B4-BE49-F238E27FC236}">
                <a16:creationId xmlns:a16="http://schemas.microsoft.com/office/drawing/2014/main" id="{55CE0551-7CB5-2449-B3AD-3511FB34F54F}"/>
              </a:ext>
            </a:extLst>
          </p:cNvPr>
          <p:cNvGraphicFramePr>
            <a:graphicFrameLocks noChangeAspect="1"/>
          </p:cNvGraphicFramePr>
          <p:nvPr/>
        </p:nvGraphicFramePr>
        <p:xfrm>
          <a:off x="592138" y="2147888"/>
          <a:ext cx="3509962" cy="1177925"/>
        </p:xfrm>
        <a:graphic>
          <a:graphicData uri="http://schemas.openxmlformats.org/presentationml/2006/ole">
            <mc:AlternateContent xmlns:mc="http://schemas.openxmlformats.org/markup-compatibility/2006">
              <mc:Choice xmlns:v="urn:schemas-microsoft-com:vml" Requires="v">
                <p:oleObj spid="_x0000_s38998" name="Equation" r:id="rId3" imgW="15214600" imgH="5118100" progId="Equation.DSMT4">
                  <p:embed/>
                </p:oleObj>
              </mc:Choice>
              <mc:Fallback>
                <p:oleObj name="Equation" r:id="rId3" imgW="15214600" imgH="51181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138" y="2147888"/>
                        <a:ext cx="3509962" cy="117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4275" name="Object 3">
            <a:extLst>
              <a:ext uri="{FF2B5EF4-FFF2-40B4-BE49-F238E27FC236}">
                <a16:creationId xmlns:a16="http://schemas.microsoft.com/office/drawing/2014/main" id="{AA6AA03D-DCE6-5C4F-8F66-CAC0E2A57F4A}"/>
              </a:ext>
            </a:extLst>
          </p:cNvPr>
          <p:cNvGraphicFramePr>
            <a:graphicFrameLocks noChangeAspect="1"/>
          </p:cNvGraphicFramePr>
          <p:nvPr/>
        </p:nvGraphicFramePr>
        <p:xfrm>
          <a:off x="4772025" y="2147888"/>
          <a:ext cx="3544888" cy="1177925"/>
        </p:xfrm>
        <a:graphic>
          <a:graphicData uri="http://schemas.openxmlformats.org/presentationml/2006/ole">
            <mc:AlternateContent xmlns:mc="http://schemas.openxmlformats.org/markup-compatibility/2006">
              <mc:Choice xmlns:v="urn:schemas-microsoft-com:vml" Requires="v">
                <p:oleObj spid="_x0000_s38999" name="Equation" r:id="rId5" imgW="15360650" imgH="5118100" progId="Equation.DSMT4">
                  <p:embed/>
                </p:oleObj>
              </mc:Choice>
              <mc:Fallback>
                <p:oleObj name="Equation" r:id="rId5" imgW="15360650" imgH="51181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72025" y="2147888"/>
                        <a:ext cx="3544888" cy="117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8" name="Content Placeholder 2">
            <a:extLst>
              <a:ext uri="{FF2B5EF4-FFF2-40B4-BE49-F238E27FC236}">
                <a16:creationId xmlns:a16="http://schemas.microsoft.com/office/drawing/2014/main" id="{FD16EF30-BD00-E344-9E10-65C0750C6604}"/>
              </a:ext>
            </a:extLst>
          </p:cNvPr>
          <p:cNvSpPr txBox="1">
            <a:spLocks/>
          </p:cNvSpPr>
          <p:nvPr/>
        </p:nvSpPr>
        <p:spPr bwMode="auto">
          <a:xfrm>
            <a:off x="246063" y="3435350"/>
            <a:ext cx="8709025" cy="572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9pPr>
          </a:lstStyle>
          <a:p>
            <a:r>
              <a:rPr lang="en-US" altLang="en-US"/>
              <a:t>The share of income spent on either </a:t>
            </a:r>
            <a:r>
              <a:rPr lang="en-US" altLang="en-US" i="1"/>
              <a:t>x</a:t>
            </a:r>
            <a:r>
              <a:rPr lang="en-US" altLang="en-US"/>
              <a:t> or </a:t>
            </a:r>
            <a:r>
              <a:rPr lang="en-US" altLang="en-US" i="1"/>
              <a:t>y</a:t>
            </a:r>
            <a:r>
              <a:rPr lang="en-US" altLang="en-US"/>
              <a:t> is not a constant</a:t>
            </a:r>
          </a:p>
          <a:p>
            <a:pPr lvl="1">
              <a:lnSpc>
                <a:spcPct val="120000"/>
              </a:lnSpc>
            </a:pPr>
            <a:r>
              <a:rPr lang="en-US" altLang="en-US">
                <a:sym typeface="Symbol" pitchFamily="2" charset="2"/>
              </a:rPr>
              <a:t>Depends on the ratio of the two prices </a:t>
            </a:r>
          </a:p>
          <a:p>
            <a:pPr lvl="1">
              <a:lnSpc>
                <a:spcPct val="120000"/>
              </a:lnSpc>
            </a:pPr>
            <a:r>
              <a:rPr lang="en-US" altLang="en-US">
                <a:sym typeface="Symbol" pitchFamily="2" charset="2"/>
              </a:rPr>
              <a:t>The higher is the relative price of </a:t>
            </a:r>
            <a:r>
              <a:rPr lang="en-US" altLang="en-US" i="1">
                <a:sym typeface="Symbol" pitchFamily="2" charset="2"/>
              </a:rPr>
              <a:t>x</a:t>
            </a:r>
            <a:r>
              <a:rPr lang="en-US" altLang="en-US">
                <a:sym typeface="Symbol" pitchFamily="2" charset="2"/>
              </a:rPr>
              <a:t>, the smaller will be the share of income spent on </a:t>
            </a:r>
            <a:r>
              <a:rPr lang="en-US" altLang="en-US" i="1">
                <a:sym typeface="Symbol" pitchFamily="2" charset="2"/>
              </a:rPr>
              <a:t>x</a:t>
            </a:r>
            <a:endParaRPr lang="en-US" altLang="en-US">
              <a:sym typeface="Symbol" pitchFamily="2" charset="2"/>
            </a:endParaRPr>
          </a:p>
          <a:p>
            <a:endParaRPr lang="en-US" altLang="en-US">
              <a:sym typeface="Symbol"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wipe(left)">
                                      <p:cBhvr>
                                        <p:cTn id="7" dur="500"/>
                                        <p:tgtEl>
                                          <p:spTgt spid="54274"/>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54275"/>
                                        </p:tgtEl>
                                        <p:attrNameLst>
                                          <p:attrName>style.visibility</p:attrName>
                                        </p:attrNameLst>
                                      </p:cBhvr>
                                      <p:to>
                                        <p:strVal val="visible"/>
                                      </p:to>
                                    </p:set>
                                    <p:animEffect transition="in" filter="wipe(left)">
                                      <p:cBhvr>
                                        <p:cTn id="11" dur="500"/>
                                        <p:tgtEl>
                                          <p:spTgt spid="54275"/>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27A418F1-BDA9-AD46-9AAA-FD46212C32BE}"/>
              </a:ext>
            </a:extLst>
          </p:cNvPr>
          <p:cNvSpPr>
            <a:spLocks noGrp="1"/>
          </p:cNvSpPr>
          <p:nvPr>
            <p:ph type="title"/>
          </p:nvPr>
        </p:nvSpPr>
        <p:spPr bwMode="auto">
          <a:xfrm>
            <a:off x="1903413" y="-26988"/>
            <a:ext cx="7240587" cy="461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ea typeface="ＭＳ Ｐゴシック" panose="020B0600070205080204" pitchFamily="34" charset="-128"/>
                <a:cs typeface="Angsana New" panose="02020603050405020304" pitchFamily="18" charset="-34"/>
              </a:rPr>
              <a:t>4.2 	CES Demand</a:t>
            </a:r>
          </a:p>
        </p:txBody>
      </p:sp>
      <p:sp>
        <p:nvSpPr>
          <p:cNvPr id="39938" name="Content Placeholder 2">
            <a:extLst>
              <a:ext uri="{FF2B5EF4-FFF2-40B4-BE49-F238E27FC236}">
                <a16:creationId xmlns:a16="http://schemas.microsoft.com/office/drawing/2014/main" id="{BF1AA462-9461-324E-9AAC-470A9BC7E83C}"/>
              </a:ext>
            </a:extLst>
          </p:cNvPr>
          <p:cNvSpPr>
            <a:spLocks noGrp="1"/>
          </p:cNvSpPr>
          <p:nvPr>
            <p:ph sz="quarter" idx="18"/>
          </p:nvPr>
        </p:nvSpPr>
        <p:spPr>
          <a:xfrm>
            <a:off x="233363" y="550863"/>
            <a:ext cx="8707437" cy="5849937"/>
          </a:xfrm>
        </p:spPr>
        <p:txBody>
          <a:bodyPr/>
          <a:lstStyle/>
          <a:p>
            <a:r>
              <a:rPr lang="en-US" altLang="en-US">
                <a:ea typeface="ＭＳ Ｐゴシック" panose="020B0600070205080204" pitchFamily="34" charset="-128"/>
              </a:rPr>
              <a:t>If </a:t>
            </a:r>
            <a:r>
              <a:rPr lang="en-US" altLang="en-US">
                <a:ea typeface="ＭＳ Ｐゴシック" panose="020B0600070205080204" pitchFamily="34" charset="-128"/>
                <a:sym typeface="Symbol" pitchFamily="2" charset="2"/>
              </a:rPr>
              <a:t>δ= -1</a:t>
            </a:r>
            <a:r>
              <a:rPr lang="en-US" altLang="en-US">
                <a:ea typeface="ＭＳ Ｐゴシック" panose="020B0600070205080204" pitchFamily="34" charset="-128"/>
              </a:rPr>
              <a:t>,</a:t>
            </a:r>
          </a:p>
          <a:p>
            <a:pPr algn="ctr">
              <a:lnSpc>
                <a:spcPct val="120000"/>
              </a:lnSpc>
              <a:buFontTx/>
              <a:buNone/>
            </a:pPr>
            <a:r>
              <a:rPr lang="en-US" altLang="en-US" i="1">
                <a:solidFill>
                  <a:srgbClr val="FF0000"/>
                </a:solidFill>
                <a:ea typeface="ＭＳ Ｐゴシック" panose="020B0600070205080204" pitchFamily="34" charset="-128"/>
              </a:rPr>
              <a:t>U</a:t>
            </a:r>
            <a:r>
              <a:rPr lang="en-US" altLang="en-US">
                <a:solidFill>
                  <a:srgbClr val="FF0000"/>
                </a:solidFill>
                <a:ea typeface="ＭＳ Ｐゴシック" panose="020B0600070205080204" pitchFamily="34" charset="-128"/>
              </a:rPr>
              <a:t>(</a:t>
            </a:r>
            <a:r>
              <a:rPr lang="en-US" altLang="en-US" i="1">
                <a:solidFill>
                  <a:srgbClr val="FF0000"/>
                </a:solidFill>
                <a:ea typeface="ＭＳ Ｐゴシック" panose="020B0600070205080204" pitchFamily="34" charset="-128"/>
              </a:rPr>
              <a:t>x,y</a:t>
            </a:r>
            <a:r>
              <a:rPr lang="en-US" altLang="en-US">
                <a:solidFill>
                  <a:srgbClr val="FF0000"/>
                </a:solidFill>
                <a:ea typeface="ＭＳ Ｐゴシック" panose="020B0600070205080204" pitchFamily="34" charset="-128"/>
              </a:rPr>
              <a:t>) = </a:t>
            </a:r>
            <a:r>
              <a:rPr lang="en-US" altLang="en-US">
                <a:solidFill>
                  <a:srgbClr val="FF0000"/>
                </a:solidFill>
                <a:ea typeface="ＭＳ Ｐゴシック" panose="020B0600070205080204" pitchFamily="34" charset="-128"/>
                <a:sym typeface="Symbol" pitchFamily="2" charset="2"/>
              </a:rPr>
              <a:t>-</a:t>
            </a:r>
            <a:r>
              <a:rPr lang="en-US" altLang="en-US" i="1">
                <a:solidFill>
                  <a:srgbClr val="FF0000"/>
                </a:solidFill>
                <a:ea typeface="ＭＳ Ｐゴシック" panose="020B0600070205080204" pitchFamily="34" charset="-128"/>
              </a:rPr>
              <a:t>x</a:t>
            </a:r>
            <a:r>
              <a:rPr lang="en-US" altLang="en-US" i="1" baseline="30000">
                <a:solidFill>
                  <a:srgbClr val="FF0000"/>
                </a:solidFill>
                <a:ea typeface="ＭＳ Ｐゴシック" panose="020B0600070205080204" pitchFamily="34" charset="-128"/>
              </a:rPr>
              <a:t> </a:t>
            </a:r>
            <a:r>
              <a:rPr lang="en-US" altLang="en-US" baseline="30000">
                <a:solidFill>
                  <a:srgbClr val="FF0000"/>
                </a:solidFill>
                <a:ea typeface="ＭＳ Ｐゴシック" panose="020B0600070205080204" pitchFamily="34" charset="-128"/>
                <a:sym typeface="Symbol" pitchFamily="2" charset="2"/>
              </a:rPr>
              <a:t>-1</a:t>
            </a:r>
            <a:r>
              <a:rPr lang="en-US" altLang="en-US">
                <a:solidFill>
                  <a:srgbClr val="FF0000"/>
                </a:solidFill>
                <a:ea typeface="ＭＳ Ｐゴシック" panose="020B0600070205080204" pitchFamily="34" charset="-128"/>
                <a:sym typeface="Symbol" pitchFamily="2" charset="2"/>
              </a:rPr>
              <a:t> - </a:t>
            </a:r>
            <a:r>
              <a:rPr lang="en-US" altLang="en-US" i="1">
                <a:solidFill>
                  <a:srgbClr val="FF0000"/>
                </a:solidFill>
                <a:ea typeface="ＭＳ Ｐゴシック" panose="020B0600070205080204" pitchFamily="34" charset="-128"/>
                <a:sym typeface="Symbol" pitchFamily="2" charset="2"/>
              </a:rPr>
              <a:t>y</a:t>
            </a:r>
            <a:r>
              <a:rPr lang="en-US" altLang="en-US" i="1" baseline="30000">
                <a:solidFill>
                  <a:srgbClr val="FF0000"/>
                </a:solidFill>
                <a:ea typeface="ＭＳ Ｐゴシック" panose="020B0600070205080204" pitchFamily="34" charset="-128"/>
                <a:sym typeface="Symbol" pitchFamily="2" charset="2"/>
              </a:rPr>
              <a:t> </a:t>
            </a:r>
            <a:r>
              <a:rPr lang="en-US" altLang="en-US" baseline="30000">
                <a:solidFill>
                  <a:srgbClr val="FF0000"/>
                </a:solidFill>
                <a:ea typeface="ＭＳ Ｐゴシック" panose="020B0600070205080204" pitchFamily="34" charset="-128"/>
                <a:sym typeface="Symbol" pitchFamily="2" charset="2"/>
              </a:rPr>
              <a:t>-1</a:t>
            </a:r>
            <a:endParaRPr lang="en-US" altLang="en-US">
              <a:solidFill>
                <a:srgbClr val="FF0000"/>
              </a:solidFill>
              <a:ea typeface="ＭＳ Ｐゴシック" panose="020B0600070205080204" pitchFamily="34" charset="-128"/>
              <a:sym typeface="Symbol" pitchFamily="2" charset="2"/>
            </a:endParaRPr>
          </a:p>
          <a:p>
            <a:pPr>
              <a:lnSpc>
                <a:spcPct val="120000"/>
              </a:lnSpc>
            </a:pPr>
            <a:r>
              <a:rPr lang="en-US" altLang="en-US">
                <a:ea typeface="ＭＳ Ｐゴシック" panose="020B0600070205080204" pitchFamily="34" charset="-128"/>
                <a:sym typeface="Symbol" pitchFamily="2" charset="2"/>
              </a:rPr>
              <a:t>First-order conditions imply that</a:t>
            </a:r>
          </a:p>
          <a:p>
            <a:pPr algn="ctr">
              <a:lnSpc>
                <a:spcPct val="120000"/>
              </a:lnSpc>
              <a:buFontTx/>
              <a:buNone/>
            </a:pPr>
            <a:r>
              <a:rPr lang="en-US" altLang="en-US" i="1">
                <a:solidFill>
                  <a:srgbClr val="FF0000"/>
                </a:solidFill>
                <a:ea typeface="ＭＳ Ｐゴシック" panose="020B0600070205080204" pitchFamily="34" charset="-128"/>
                <a:sym typeface="Symbol" pitchFamily="2" charset="2"/>
              </a:rPr>
              <a:t>y</a:t>
            </a:r>
            <a:r>
              <a:rPr lang="en-US" altLang="en-US">
                <a:solidFill>
                  <a:srgbClr val="FF0000"/>
                </a:solidFill>
                <a:ea typeface="ＭＳ Ｐゴシック" panose="020B0600070205080204" pitchFamily="34" charset="-128"/>
                <a:sym typeface="Symbol" pitchFamily="2" charset="2"/>
              </a:rPr>
              <a:t>/</a:t>
            </a:r>
            <a:r>
              <a:rPr lang="en-US" altLang="en-US" i="1">
                <a:solidFill>
                  <a:srgbClr val="FF0000"/>
                </a:solidFill>
                <a:ea typeface="ＭＳ Ｐゴシック" panose="020B0600070205080204" pitchFamily="34" charset="-128"/>
                <a:sym typeface="Symbol" pitchFamily="2" charset="2"/>
              </a:rPr>
              <a:t>x</a:t>
            </a:r>
            <a:r>
              <a:rPr lang="en-US" altLang="en-US">
                <a:solidFill>
                  <a:srgbClr val="FF0000"/>
                </a:solidFill>
                <a:ea typeface="ＭＳ Ｐゴシック" panose="020B0600070205080204" pitchFamily="34" charset="-128"/>
                <a:sym typeface="Symbol" pitchFamily="2" charset="2"/>
              </a:rPr>
              <a:t> = (</a:t>
            </a:r>
            <a:r>
              <a:rPr lang="en-US" altLang="en-US" i="1">
                <a:solidFill>
                  <a:srgbClr val="FF0000"/>
                </a:solidFill>
                <a:ea typeface="ＭＳ Ｐゴシック" panose="020B0600070205080204" pitchFamily="34" charset="-128"/>
                <a:sym typeface="Symbol" pitchFamily="2" charset="2"/>
              </a:rPr>
              <a:t>p</a:t>
            </a:r>
            <a:r>
              <a:rPr lang="en-US" altLang="en-US" i="1" baseline="-25000">
                <a:solidFill>
                  <a:srgbClr val="FF0000"/>
                </a:solidFill>
                <a:ea typeface="ＭＳ Ｐゴシック" panose="020B0600070205080204" pitchFamily="34" charset="-128"/>
                <a:sym typeface="Symbol" pitchFamily="2" charset="2"/>
              </a:rPr>
              <a:t>x</a:t>
            </a:r>
            <a:r>
              <a:rPr lang="en-US" altLang="en-US">
                <a:solidFill>
                  <a:srgbClr val="FF0000"/>
                </a:solidFill>
                <a:ea typeface="ＭＳ Ｐゴシック" panose="020B0600070205080204" pitchFamily="34" charset="-128"/>
                <a:sym typeface="Symbol" pitchFamily="2" charset="2"/>
              </a:rPr>
              <a:t>/</a:t>
            </a:r>
            <a:r>
              <a:rPr lang="en-US" altLang="en-US" i="1">
                <a:solidFill>
                  <a:srgbClr val="FF0000"/>
                </a:solidFill>
                <a:ea typeface="ＭＳ Ｐゴシック" panose="020B0600070205080204" pitchFamily="34" charset="-128"/>
                <a:sym typeface="Symbol" pitchFamily="2" charset="2"/>
              </a:rPr>
              <a:t>p</a:t>
            </a:r>
            <a:r>
              <a:rPr lang="en-US" altLang="en-US" i="1" baseline="-25000">
                <a:solidFill>
                  <a:srgbClr val="FF0000"/>
                </a:solidFill>
                <a:ea typeface="ＭＳ Ｐゴシック" panose="020B0600070205080204" pitchFamily="34" charset="-128"/>
                <a:sym typeface="Symbol" pitchFamily="2" charset="2"/>
              </a:rPr>
              <a:t>y</a:t>
            </a:r>
            <a:r>
              <a:rPr lang="en-US" altLang="en-US">
                <a:solidFill>
                  <a:srgbClr val="FF0000"/>
                </a:solidFill>
                <a:ea typeface="ＭＳ Ｐゴシック" panose="020B0600070205080204" pitchFamily="34" charset="-128"/>
                <a:sym typeface="Symbol" pitchFamily="2" charset="2"/>
              </a:rPr>
              <a:t>)</a:t>
            </a:r>
            <a:r>
              <a:rPr lang="en-US" altLang="en-US" baseline="30000">
                <a:solidFill>
                  <a:srgbClr val="FF0000"/>
                </a:solidFill>
                <a:ea typeface="ＭＳ Ｐゴシック" panose="020B0600070205080204" pitchFamily="34" charset="-128"/>
                <a:sym typeface="Symbol" pitchFamily="2" charset="2"/>
              </a:rPr>
              <a:t>0.5</a:t>
            </a:r>
            <a:endParaRPr lang="en-US" altLang="en-US">
              <a:solidFill>
                <a:srgbClr val="FF0000"/>
              </a:solidFill>
              <a:ea typeface="ＭＳ Ｐゴシック" panose="020B0600070205080204" pitchFamily="34" charset="-128"/>
              <a:sym typeface="Symbol" pitchFamily="2" charset="2"/>
            </a:endParaRPr>
          </a:p>
          <a:p>
            <a:pPr>
              <a:lnSpc>
                <a:spcPct val="120000"/>
              </a:lnSpc>
            </a:pPr>
            <a:r>
              <a:rPr lang="en-US" altLang="en-US">
                <a:ea typeface="ＭＳ Ｐゴシック" panose="020B0600070205080204" pitchFamily="34" charset="-128"/>
                <a:sym typeface="Symbol" pitchFamily="2" charset="2"/>
              </a:rPr>
              <a:t>The demand functions are</a:t>
            </a:r>
          </a:p>
        </p:txBody>
      </p:sp>
      <p:sp>
        <p:nvSpPr>
          <p:cNvPr id="39939" name="Slide Number Placeholder 3">
            <a:extLst>
              <a:ext uri="{FF2B5EF4-FFF2-40B4-BE49-F238E27FC236}">
                <a16:creationId xmlns:a16="http://schemas.microsoft.com/office/drawing/2014/main" id="{EA9181CC-B5DF-BF44-ABC2-0615B1CE0CFB}"/>
              </a:ext>
            </a:extLst>
          </p:cNvPr>
          <p:cNvSpPr>
            <a:spLocks noGrp="1"/>
          </p:cNvSpPr>
          <p:nvPr>
            <p:ph type="sldNum" sz="quarter" idx="19"/>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55FDFFC9-B4C2-7D40-8589-8CC898BD3835}" type="slidenum">
              <a:rPr lang="en-US" altLang="en-US" sz="1200" smtClean="0">
                <a:solidFill>
                  <a:schemeClr val="tx1"/>
                </a:solidFill>
              </a:rPr>
              <a:pPr>
                <a:spcBef>
                  <a:spcPct val="0"/>
                </a:spcBef>
                <a:buFontTx/>
                <a:buNone/>
              </a:pPr>
              <a:t>23</a:t>
            </a:fld>
            <a:endParaRPr lang="en-US" altLang="en-US" sz="1200">
              <a:solidFill>
                <a:schemeClr val="tx1"/>
              </a:solidFill>
            </a:endParaRPr>
          </a:p>
        </p:txBody>
      </p:sp>
      <p:sp>
        <p:nvSpPr>
          <p:cNvPr id="39940" name="Footer Placeholder 4">
            <a:extLst>
              <a:ext uri="{FF2B5EF4-FFF2-40B4-BE49-F238E27FC236}">
                <a16:creationId xmlns:a16="http://schemas.microsoft.com/office/drawing/2014/main" id="{8FECBD12-BF66-3B4C-8386-274E1719AF5A}"/>
              </a:ext>
            </a:extLst>
          </p:cNvPr>
          <p:cNvSpPr>
            <a:spLocks noGrp="1"/>
          </p:cNvSpPr>
          <p:nvPr>
            <p:ph type="ftr" sz="quarter" idx="2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9pPr>
          </a:lstStyle>
          <a:p>
            <a:pPr>
              <a:buFontTx/>
              <a:buNone/>
            </a:pPr>
            <a:r>
              <a:rPr lang="en-US" altLang="en-US" sz="1100">
                <a:solidFill>
                  <a:schemeClr val="tx1"/>
                </a:solidFill>
              </a:rPr>
              <a:t>© 2012 Cengage Learning. All Rights Reserved. May not be copied, scanned, or duplicated, in whole or in part, except for use as permitted in a license distributed with a certain product or service or otherwise on a password-protected website for classroom use.</a:t>
            </a:r>
          </a:p>
        </p:txBody>
      </p:sp>
      <p:graphicFrame>
        <p:nvGraphicFramePr>
          <p:cNvPr id="55300" name="Object 4">
            <a:extLst>
              <a:ext uri="{FF2B5EF4-FFF2-40B4-BE49-F238E27FC236}">
                <a16:creationId xmlns:a16="http://schemas.microsoft.com/office/drawing/2014/main" id="{C09E1B4C-DD4B-E241-BB08-0E15292EB83D}"/>
              </a:ext>
            </a:extLst>
          </p:cNvPr>
          <p:cNvGraphicFramePr>
            <a:graphicFrameLocks noChangeAspect="1"/>
          </p:cNvGraphicFramePr>
          <p:nvPr/>
        </p:nvGraphicFramePr>
        <p:xfrm>
          <a:off x="941388" y="4052888"/>
          <a:ext cx="2909887" cy="1652587"/>
        </p:xfrm>
        <a:graphic>
          <a:graphicData uri="http://schemas.openxmlformats.org/presentationml/2006/ole">
            <mc:AlternateContent xmlns:mc="http://schemas.openxmlformats.org/markup-compatibility/2006">
              <mc:Choice xmlns:v="urn:schemas-microsoft-com:vml" Requires="v">
                <p:oleObj spid="_x0000_s40021" name="Equation" r:id="rId3" imgW="15214600" imgH="8629650" progId="Equation.DSMT4">
                  <p:embed/>
                </p:oleObj>
              </mc:Choice>
              <mc:Fallback>
                <p:oleObj name="Equation" r:id="rId3" imgW="15214600" imgH="862965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1388" y="4052888"/>
                        <a:ext cx="2909887" cy="1652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5301" name="Object 5">
            <a:extLst>
              <a:ext uri="{FF2B5EF4-FFF2-40B4-BE49-F238E27FC236}">
                <a16:creationId xmlns:a16="http://schemas.microsoft.com/office/drawing/2014/main" id="{915F5835-7F0F-2C42-A871-C94862AB8CD7}"/>
              </a:ext>
            </a:extLst>
          </p:cNvPr>
          <p:cNvGraphicFramePr>
            <a:graphicFrameLocks noChangeAspect="1"/>
          </p:cNvGraphicFramePr>
          <p:nvPr/>
        </p:nvGraphicFramePr>
        <p:xfrm>
          <a:off x="4738688" y="3976688"/>
          <a:ext cx="3084512" cy="1808162"/>
        </p:xfrm>
        <a:graphic>
          <a:graphicData uri="http://schemas.openxmlformats.org/presentationml/2006/ole">
            <mc:AlternateContent xmlns:mc="http://schemas.openxmlformats.org/markup-compatibility/2006">
              <mc:Choice xmlns:v="urn:schemas-microsoft-com:vml" Requires="v">
                <p:oleObj spid="_x0000_s40022" name="Equation" r:id="rId5" imgW="15506700" imgH="9067800" progId="Equation.DSMT4">
                  <p:embed/>
                </p:oleObj>
              </mc:Choice>
              <mc:Fallback>
                <p:oleObj name="Equation" r:id="rId5" imgW="15506700" imgH="906780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38688" y="3976688"/>
                        <a:ext cx="3084512" cy="1808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55300"/>
                                        </p:tgtEl>
                                        <p:attrNameLst>
                                          <p:attrName>style.visibility</p:attrName>
                                        </p:attrNameLst>
                                      </p:cBhvr>
                                      <p:to>
                                        <p:strVal val="visible"/>
                                      </p:to>
                                    </p:set>
                                    <p:animEffect transition="in" filter="wipe(left)">
                                      <p:cBhvr>
                                        <p:cTn id="7" dur="500"/>
                                        <p:tgtEl>
                                          <p:spTgt spid="55300"/>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55301"/>
                                        </p:tgtEl>
                                        <p:attrNameLst>
                                          <p:attrName>style.visibility</p:attrName>
                                        </p:attrNameLst>
                                      </p:cBhvr>
                                      <p:to>
                                        <p:strVal val="visible"/>
                                      </p:to>
                                    </p:set>
                                    <p:animEffect transition="in" filter="wipe(left)">
                                      <p:cBhvr>
                                        <p:cTn id="11" dur="500"/>
                                        <p:tgtEl>
                                          <p:spTgt spid="55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AC659FF9-875E-EA47-A074-E86ED9CCEB8F}"/>
              </a:ext>
            </a:extLst>
          </p:cNvPr>
          <p:cNvSpPr>
            <a:spLocks noGrp="1"/>
          </p:cNvSpPr>
          <p:nvPr>
            <p:ph type="title"/>
          </p:nvPr>
        </p:nvSpPr>
        <p:spPr bwMode="auto">
          <a:xfrm>
            <a:off x="1903413" y="-26988"/>
            <a:ext cx="7240587" cy="461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ea typeface="ＭＳ Ｐゴシック" panose="020B0600070205080204" pitchFamily="34" charset="-128"/>
                <a:cs typeface="Angsana New" panose="02020603050405020304" pitchFamily="18" charset="-34"/>
              </a:rPr>
              <a:t>4.2 	CES Demand</a:t>
            </a:r>
          </a:p>
        </p:txBody>
      </p:sp>
      <p:sp>
        <p:nvSpPr>
          <p:cNvPr id="40962" name="Content Placeholder 2">
            <a:extLst>
              <a:ext uri="{FF2B5EF4-FFF2-40B4-BE49-F238E27FC236}">
                <a16:creationId xmlns:a16="http://schemas.microsoft.com/office/drawing/2014/main" id="{96C0783D-B3BD-7541-B0E8-3EF138434E06}"/>
              </a:ext>
            </a:extLst>
          </p:cNvPr>
          <p:cNvSpPr>
            <a:spLocks noGrp="1"/>
          </p:cNvSpPr>
          <p:nvPr>
            <p:ph sz="quarter" idx="18"/>
          </p:nvPr>
        </p:nvSpPr>
        <p:spPr>
          <a:xfrm>
            <a:off x="233363" y="550863"/>
            <a:ext cx="8707437" cy="5849937"/>
          </a:xfrm>
        </p:spPr>
        <p:txBody>
          <a:bodyPr/>
          <a:lstStyle/>
          <a:p>
            <a:r>
              <a:rPr lang="en-US" altLang="en-US">
                <a:ea typeface="ＭＳ Ｐゴシック" panose="020B0600070205080204" pitchFamily="34" charset="-128"/>
              </a:rPr>
              <a:t>If </a:t>
            </a:r>
            <a:r>
              <a:rPr lang="en-US" altLang="en-US">
                <a:ea typeface="ＭＳ Ｐゴシック" panose="020B0600070205080204" pitchFamily="34" charset="-128"/>
                <a:sym typeface="Symbol" pitchFamily="2" charset="2"/>
              </a:rPr>
              <a:t>δ= -∞</a:t>
            </a:r>
            <a:r>
              <a:rPr lang="en-US" altLang="en-US">
                <a:ea typeface="ＭＳ Ｐゴシック" panose="020B0600070205080204" pitchFamily="34" charset="-128"/>
              </a:rPr>
              <a:t>, </a:t>
            </a:r>
            <a:r>
              <a:rPr lang="en-US" altLang="en-US" i="1">
                <a:solidFill>
                  <a:srgbClr val="FF0000"/>
                </a:solidFill>
                <a:ea typeface="ＭＳ Ｐゴシック" panose="020B0600070205080204" pitchFamily="34" charset="-128"/>
              </a:rPr>
              <a:t>U</a:t>
            </a:r>
            <a:r>
              <a:rPr lang="en-US" altLang="en-US">
                <a:solidFill>
                  <a:srgbClr val="FF0000"/>
                </a:solidFill>
                <a:ea typeface="ＭＳ Ｐゴシック" panose="020B0600070205080204" pitchFamily="34" charset="-128"/>
              </a:rPr>
              <a:t>(</a:t>
            </a:r>
            <a:r>
              <a:rPr lang="en-US" altLang="en-US" i="1">
                <a:solidFill>
                  <a:srgbClr val="FF0000"/>
                </a:solidFill>
                <a:ea typeface="ＭＳ Ｐゴシック" panose="020B0600070205080204" pitchFamily="34" charset="-128"/>
              </a:rPr>
              <a:t>x,y</a:t>
            </a:r>
            <a:r>
              <a:rPr lang="en-US" altLang="en-US">
                <a:solidFill>
                  <a:srgbClr val="FF0000"/>
                </a:solidFill>
                <a:ea typeface="ＭＳ Ｐゴシック" panose="020B0600070205080204" pitchFamily="34" charset="-128"/>
              </a:rPr>
              <a:t>) = </a:t>
            </a:r>
            <a:r>
              <a:rPr lang="en-US" altLang="en-US" i="1">
                <a:solidFill>
                  <a:srgbClr val="FF0000"/>
                </a:solidFill>
                <a:ea typeface="ＭＳ Ｐゴシック" panose="020B0600070205080204" pitchFamily="34" charset="-128"/>
                <a:sym typeface="Symbol" pitchFamily="2" charset="2"/>
              </a:rPr>
              <a:t>Min</a:t>
            </a:r>
            <a:r>
              <a:rPr lang="en-US" altLang="en-US">
                <a:solidFill>
                  <a:srgbClr val="FF0000"/>
                </a:solidFill>
                <a:ea typeface="ＭＳ Ｐゴシック" panose="020B0600070205080204" pitchFamily="34" charset="-128"/>
                <a:sym typeface="Symbol" pitchFamily="2" charset="2"/>
              </a:rPr>
              <a:t>(</a:t>
            </a:r>
            <a:r>
              <a:rPr lang="en-US" altLang="en-US" i="1">
                <a:solidFill>
                  <a:srgbClr val="FF0000"/>
                </a:solidFill>
                <a:ea typeface="ＭＳ Ｐゴシック" panose="020B0600070205080204" pitchFamily="34" charset="-128"/>
                <a:sym typeface="Symbol" pitchFamily="2" charset="2"/>
              </a:rPr>
              <a:t>x</a:t>
            </a:r>
            <a:r>
              <a:rPr lang="en-US" altLang="en-US">
                <a:solidFill>
                  <a:srgbClr val="FF0000"/>
                </a:solidFill>
                <a:ea typeface="ＭＳ Ｐゴシック" panose="020B0600070205080204" pitchFamily="34" charset="-128"/>
                <a:sym typeface="Symbol" pitchFamily="2" charset="2"/>
              </a:rPr>
              <a:t>,4</a:t>
            </a:r>
            <a:r>
              <a:rPr lang="en-US" altLang="en-US" i="1">
                <a:solidFill>
                  <a:srgbClr val="FF0000"/>
                </a:solidFill>
                <a:ea typeface="ＭＳ Ｐゴシック" panose="020B0600070205080204" pitchFamily="34" charset="-128"/>
                <a:sym typeface="Symbol" pitchFamily="2" charset="2"/>
              </a:rPr>
              <a:t>y</a:t>
            </a:r>
            <a:r>
              <a:rPr lang="en-US" altLang="en-US">
                <a:solidFill>
                  <a:srgbClr val="FF0000"/>
                </a:solidFill>
                <a:ea typeface="ＭＳ Ｐゴシック" panose="020B0600070205080204" pitchFamily="34" charset="-128"/>
                <a:sym typeface="Symbol" pitchFamily="2" charset="2"/>
              </a:rPr>
              <a:t>)</a:t>
            </a:r>
            <a:endParaRPr lang="en-US" altLang="en-US" i="1">
              <a:solidFill>
                <a:srgbClr val="FF0000"/>
              </a:solidFill>
              <a:ea typeface="ＭＳ Ｐゴシック" panose="020B0600070205080204" pitchFamily="34" charset="-128"/>
              <a:sym typeface="Symbol" pitchFamily="2" charset="2"/>
            </a:endParaRPr>
          </a:p>
          <a:p>
            <a:pPr lvl="1"/>
            <a:r>
              <a:rPr lang="en-US" altLang="en-US">
                <a:ea typeface="ＭＳ Ｐゴシック" panose="020B0600070205080204" pitchFamily="34" charset="-128"/>
                <a:sym typeface="Symbol" pitchFamily="2" charset="2"/>
              </a:rPr>
              <a:t>The person will choose only combinations for which </a:t>
            </a:r>
            <a:r>
              <a:rPr lang="en-US" altLang="en-US" i="1">
                <a:ea typeface="ＭＳ Ｐゴシック" panose="020B0600070205080204" pitchFamily="34" charset="-128"/>
                <a:sym typeface="Symbol" pitchFamily="2" charset="2"/>
              </a:rPr>
              <a:t>x = </a:t>
            </a:r>
            <a:r>
              <a:rPr lang="en-US" altLang="en-US">
                <a:ea typeface="ＭＳ Ｐゴシック" panose="020B0600070205080204" pitchFamily="34" charset="-128"/>
                <a:sym typeface="Symbol" pitchFamily="2" charset="2"/>
              </a:rPr>
              <a:t>4</a:t>
            </a:r>
            <a:r>
              <a:rPr lang="en-US" altLang="en-US" i="1">
                <a:ea typeface="ＭＳ Ｐゴシック" panose="020B0600070205080204" pitchFamily="34" charset="-128"/>
                <a:sym typeface="Symbol" pitchFamily="2" charset="2"/>
              </a:rPr>
              <a:t>y</a:t>
            </a:r>
            <a:endParaRPr lang="en-US" altLang="en-US">
              <a:solidFill>
                <a:srgbClr val="3B4F89"/>
              </a:solidFill>
              <a:ea typeface="ＭＳ Ｐゴシック" panose="020B0600070205080204" pitchFamily="34" charset="-128"/>
              <a:sym typeface="Symbol" pitchFamily="2" charset="2"/>
            </a:endParaRPr>
          </a:p>
          <a:p>
            <a:pPr lvl="1">
              <a:lnSpc>
                <a:spcPct val="120000"/>
              </a:lnSpc>
            </a:pPr>
            <a:r>
              <a:rPr lang="en-US" altLang="en-US">
                <a:ea typeface="ＭＳ Ｐゴシック" panose="020B0600070205080204" pitchFamily="34" charset="-128"/>
                <a:sym typeface="Symbol" pitchFamily="2" charset="2"/>
              </a:rPr>
              <a:t>This means that</a:t>
            </a:r>
          </a:p>
          <a:p>
            <a:pPr algn="ctr">
              <a:lnSpc>
                <a:spcPct val="140000"/>
              </a:lnSpc>
              <a:buFontTx/>
              <a:buNone/>
            </a:pPr>
            <a:r>
              <a:rPr lang="en-US" altLang="en-US" i="1">
                <a:solidFill>
                  <a:srgbClr val="FF0000"/>
                </a:solidFill>
                <a:latin typeface="Verdana" panose="020B0604030504040204" pitchFamily="34" charset="0"/>
                <a:ea typeface="ＭＳ Ｐゴシック" panose="020B0600070205080204" pitchFamily="34" charset="-128"/>
                <a:sym typeface="Symbol" pitchFamily="2" charset="2"/>
              </a:rPr>
              <a:t>I</a:t>
            </a:r>
            <a:r>
              <a:rPr lang="en-US" altLang="en-US">
                <a:solidFill>
                  <a:srgbClr val="FF0000"/>
                </a:solidFill>
                <a:ea typeface="ＭＳ Ｐゴシック" panose="020B0600070205080204" pitchFamily="34" charset="-128"/>
                <a:sym typeface="Symbol" pitchFamily="2" charset="2"/>
              </a:rPr>
              <a:t> = </a:t>
            </a:r>
            <a:r>
              <a:rPr lang="en-US" altLang="en-US" i="1">
                <a:solidFill>
                  <a:srgbClr val="FF0000"/>
                </a:solidFill>
                <a:ea typeface="ＭＳ Ｐゴシック" panose="020B0600070205080204" pitchFamily="34" charset="-128"/>
                <a:sym typeface="Symbol" pitchFamily="2" charset="2"/>
              </a:rPr>
              <a:t>p</a:t>
            </a:r>
            <a:r>
              <a:rPr lang="en-US" altLang="en-US" i="1" baseline="-25000">
                <a:solidFill>
                  <a:srgbClr val="FF0000"/>
                </a:solidFill>
                <a:ea typeface="ＭＳ Ｐゴシック" panose="020B0600070205080204" pitchFamily="34" charset="-128"/>
                <a:sym typeface="Symbol" pitchFamily="2" charset="2"/>
              </a:rPr>
              <a:t>x</a:t>
            </a:r>
            <a:r>
              <a:rPr lang="en-US" altLang="en-US" i="1">
                <a:solidFill>
                  <a:srgbClr val="FF0000"/>
                </a:solidFill>
                <a:ea typeface="ＭＳ Ｐゴシック" panose="020B0600070205080204" pitchFamily="34" charset="-128"/>
                <a:sym typeface="Symbol" pitchFamily="2" charset="2"/>
              </a:rPr>
              <a:t>x + p</a:t>
            </a:r>
            <a:r>
              <a:rPr lang="en-US" altLang="en-US" i="1" baseline="-25000">
                <a:solidFill>
                  <a:srgbClr val="FF0000"/>
                </a:solidFill>
                <a:ea typeface="ＭＳ Ｐゴシック" panose="020B0600070205080204" pitchFamily="34" charset="-128"/>
                <a:sym typeface="Symbol" pitchFamily="2" charset="2"/>
              </a:rPr>
              <a:t>y</a:t>
            </a:r>
            <a:r>
              <a:rPr lang="en-US" altLang="en-US" i="1">
                <a:solidFill>
                  <a:srgbClr val="FF0000"/>
                </a:solidFill>
                <a:ea typeface="ＭＳ Ｐゴシック" panose="020B0600070205080204" pitchFamily="34" charset="-128"/>
                <a:sym typeface="Symbol" pitchFamily="2" charset="2"/>
              </a:rPr>
              <a:t>y = p</a:t>
            </a:r>
            <a:r>
              <a:rPr lang="en-US" altLang="en-US" i="1" baseline="-25000">
                <a:solidFill>
                  <a:srgbClr val="FF0000"/>
                </a:solidFill>
                <a:ea typeface="ＭＳ Ｐゴシック" panose="020B0600070205080204" pitchFamily="34" charset="-128"/>
                <a:sym typeface="Symbol" pitchFamily="2" charset="2"/>
              </a:rPr>
              <a:t>x</a:t>
            </a:r>
            <a:r>
              <a:rPr lang="en-US" altLang="en-US" i="1">
                <a:solidFill>
                  <a:srgbClr val="FF0000"/>
                </a:solidFill>
                <a:ea typeface="ＭＳ Ｐゴシック" panose="020B0600070205080204" pitchFamily="34" charset="-128"/>
                <a:sym typeface="Symbol" pitchFamily="2" charset="2"/>
              </a:rPr>
              <a:t>x + p</a:t>
            </a:r>
            <a:r>
              <a:rPr lang="en-US" altLang="en-US" i="1" baseline="-25000">
                <a:solidFill>
                  <a:srgbClr val="FF0000"/>
                </a:solidFill>
                <a:ea typeface="ＭＳ Ｐゴシック" panose="020B0600070205080204" pitchFamily="34" charset="-128"/>
                <a:sym typeface="Symbol" pitchFamily="2" charset="2"/>
              </a:rPr>
              <a:t>y</a:t>
            </a:r>
            <a:r>
              <a:rPr lang="en-US" altLang="en-US">
                <a:solidFill>
                  <a:srgbClr val="FF0000"/>
                </a:solidFill>
                <a:ea typeface="ＭＳ Ｐゴシック" panose="020B0600070205080204" pitchFamily="34" charset="-128"/>
                <a:sym typeface="Symbol" pitchFamily="2" charset="2"/>
              </a:rPr>
              <a:t>(</a:t>
            </a:r>
            <a:r>
              <a:rPr lang="en-US" altLang="en-US" i="1">
                <a:solidFill>
                  <a:srgbClr val="FF0000"/>
                </a:solidFill>
                <a:ea typeface="ＭＳ Ｐゴシック" panose="020B0600070205080204" pitchFamily="34" charset="-128"/>
                <a:sym typeface="Symbol" pitchFamily="2" charset="2"/>
              </a:rPr>
              <a:t>x</a:t>
            </a:r>
            <a:r>
              <a:rPr lang="en-US" altLang="en-US">
                <a:solidFill>
                  <a:srgbClr val="FF0000"/>
                </a:solidFill>
                <a:ea typeface="ＭＳ Ｐゴシック" panose="020B0600070205080204" pitchFamily="34" charset="-128"/>
                <a:sym typeface="Symbol" pitchFamily="2" charset="2"/>
              </a:rPr>
              <a:t>/4)</a:t>
            </a:r>
          </a:p>
          <a:p>
            <a:pPr algn="ctr">
              <a:lnSpc>
                <a:spcPct val="140000"/>
              </a:lnSpc>
              <a:buFontTx/>
              <a:buNone/>
            </a:pPr>
            <a:r>
              <a:rPr lang="en-US" altLang="en-US" i="1">
                <a:solidFill>
                  <a:srgbClr val="FF0000"/>
                </a:solidFill>
                <a:latin typeface="Verdana" panose="020B0604030504040204" pitchFamily="34" charset="0"/>
                <a:ea typeface="ＭＳ Ｐゴシック" panose="020B0600070205080204" pitchFamily="34" charset="-128"/>
                <a:sym typeface="Symbol" pitchFamily="2" charset="2"/>
              </a:rPr>
              <a:t>I</a:t>
            </a:r>
            <a:r>
              <a:rPr lang="en-US" altLang="en-US" i="1">
                <a:solidFill>
                  <a:srgbClr val="FF0000"/>
                </a:solidFill>
                <a:ea typeface="ＭＳ Ｐゴシック" panose="020B0600070205080204" pitchFamily="34" charset="-128"/>
                <a:sym typeface="Symbol" pitchFamily="2" charset="2"/>
              </a:rPr>
              <a:t> = </a:t>
            </a:r>
            <a:r>
              <a:rPr lang="en-US" altLang="en-US">
                <a:solidFill>
                  <a:srgbClr val="FF0000"/>
                </a:solidFill>
                <a:ea typeface="ＭＳ Ｐゴシック" panose="020B0600070205080204" pitchFamily="34" charset="-128"/>
                <a:sym typeface="Symbol" pitchFamily="2" charset="2"/>
              </a:rPr>
              <a:t>(</a:t>
            </a:r>
            <a:r>
              <a:rPr lang="en-US" altLang="en-US" i="1">
                <a:solidFill>
                  <a:srgbClr val="FF0000"/>
                </a:solidFill>
                <a:ea typeface="ＭＳ Ｐゴシック" panose="020B0600070205080204" pitchFamily="34" charset="-128"/>
                <a:sym typeface="Symbol" pitchFamily="2" charset="2"/>
              </a:rPr>
              <a:t>p</a:t>
            </a:r>
            <a:r>
              <a:rPr lang="en-US" altLang="en-US" i="1" baseline="-25000">
                <a:solidFill>
                  <a:srgbClr val="FF0000"/>
                </a:solidFill>
                <a:ea typeface="ＭＳ Ｐゴシック" panose="020B0600070205080204" pitchFamily="34" charset="-128"/>
                <a:sym typeface="Symbol" pitchFamily="2" charset="2"/>
              </a:rPr>
              <a:t>x</a:t>
            </a:r>
            <a:r>
              <a:rPr lang="en-US" altLang="en-US">
                <a:solidFill>
                  <a:srgbClr val="FF0000"/>
                </a:solidFill>
                <a:ea typeface="ＭＳ Ｐゴシック" panose="020B0600070205080204" pitchFamily="34" charset="-128"/>
                <a:sym typeface="Symbol" pitchFamily="2" charset="2"/>
              </a:rPr>
              <a:t> + 0.25</a:t>
            </a:r>
            <a:r>
              <a:rPr lang="en-US" altLang="en-US" i="1">
                <a:solidFill>
                  <a:srgbClr val="FF0000"/>
                </a:solidFill>
                <a:ea typeface="ＭＳ Ｐゴシック" panose="020B0600070205080204" pitchFamily="34" charset="-128"/>
                <a:sym typeface="Symbol" pitchFamily="2" charset="2"/>
              </a:rPr>
              <a:t>p</a:t>
            </a:r>
            <a:r>
              <a:rPr lang="en-US" altLang="en-US" i="1" baseline="-25000">
                <a:solidFill>
                  <a:srgbClr val="FF0000"/>
                </a:solidFill>
                <a:ea typeface="ＭＳ Ｐゴシック" panose="020B0600070205080204" pitchFamily="34" charset="-128"/>
                <a:sym typeface="Symbol" pitchFamily="2" charset="2"/>
              </a:rPr>
              <a:t>y</a:t>
            </a:r>
            <a:r>
              <a:rPr lang="en-US" altLang="en-US">
                <a:solidFill>
                  <a:srgbClr val="FF0000"/>
                </a:solidFill>
                <a:ea typeface="ＭＳ Ｐゴシック" panose="020B0600070205080204" pitchFamily="34" charset="-128"/>
                <a:sym typeface="Symbol" pitchFamily="2" charset="2"/>
              </a:rPr>
              <a:t>)</a:t>
            </a:r>
            <a:r>
              <a:rPr lang="en-US" altLang="en-US" i="1">
                <a:solidFill>
                  <a:srgbClr val="FF0000"/>
                </a:solidFill>
                <a:ea typeface="ＭＳ Ｐゴシック" panose="020B0600070205080204" pitchFamily="34" charset="-128"/>
                <a:sym typeface="Symbol" pitchFamily="2" charset="2"/>
              </a:rPr>
              <a:t>x</a:t>
            </a:r>
          </a:p>
          <a:p>
            <a:pPr>
              <a:lnSpc>
                <a:spcPct val="140000"/>
              </a:lnSpc>
            </a:pPr>
            <a:r>
              <a:rPr lang="en-US" altLang="en-US">
                <a:ea typeface="ＭＳ Ｐゴシック" panose="020B0600070205080204" pitchFamily="34" charset="-128"/>
                <a:sym typeface="Symbol" pitchFamily="2" charset="2"/>
              </a:rPr>
              <a:t>The demand functions are</a:t>
            </a:r>
          </a:p>
          <a:p>
            <a:pPr>
              <a:lnSpc>
                <a:spcPct val="140000"/>
              </a:lnSpc>
            </a:pPr>
            <a:endParaRPr lang="en-US" altLang="en-US" i="1">
              <a:solidFill>
                <a:srgbClr val="FF0000"/>
              </a:solidFill>
              <a:ea typeface="ＭＳ Ｐゴシック" panose="020B0600070205080204" pitchFamily="34" charset="-128"/>
              <a:sym typeface="Symbol" pitchFamily="2" charset="2"/>
            </a:endParaRPr>
          </a:p>
        </p:txBody>
      </p:sp>
      <p:sp>
        <p:nvSpPr>
          <p:cNvPr id="40963" name="Slide Number Placeholder 3">
            <a:extLst>
              <a:ext uri="{FF2B5EF4-FFF2-40B4-BE49-F238E27FC236}">
                <a16:creationId xmlns:a16="http://schemas.microsoft.com/office/drawing/2014/main" id="{6AB472A2-1B58-B74D-BB9F-79C374D09DB4}"/>
              </a:ext>
            </a:extLst>
          </p:cNvPr>
          <p:cNvSpPr>
            <a:spLocks noGrp="1"/>
          </p:cNvSpPr>
          <p:nvPr>
            <p:ph type="sldNum" sz="quarter" idx="19"/>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CCE7843D-BB77-9E49-8F28-1773531F0E2F}" type="slidenum">
              <a:rPr lang="en-US" altLang="en-US" sz="1200" smtClean="0">
                <a:solidFill>
                  <a:schemeClr val="tx1"/>
                </a:solidFill>
              </a:rPr>
              <a:pPr>
                <a:spcBef>
                  <a:spcPct val="0"/>
                </a:spcBef>
                <a:buFontTx/>
                <a:buNone/>
              </a:pPr>
              <a:t>24</a:t>
            </a:fld>
            <a:endParaRPr lang="en-US" altLang="en-US" sz="1200">
              <a:solidFill>
                <a:schemeClr val="tx1"/>
              </a:solidFill>
            </a:endParaRPr>
          </a:p>
        </p:txBody>
      </p:sp>
      <p:sp>
        <p:nvSpPr>
          <p:cNvPr id="40964" name="Footer Placeholder 4">
            <a:extLst>
              <a:ext uri="{FF2B5EF4-FFF2-40B4-BE49-F238E27FC236}">
                <a16:creationId xmlns:a16="http://schemas.microsoft.com/office/drawing/2014/main" id="{1D6CAE9B-73DE-A146-B6B6-09A4969D909B}"/>
              </a:ext>
            </a:extLst>
          </p:cNvPr>
          <p:cNvSpPr>
            <a:spLocks noGrp="1"/>
          </p:cNvSpPr>
          <p:nvPr>
            <p:ph type="ftr" sz="quarter" idx="2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9pPr>
          </a:lstStyle>
          <a:p>
            <a:pPr>
              <a:buFontTx/>
              <a:buNone/>
            </a:pPr>
            <a:r>
              <a:rPr lang="en-US" altLang="en-US" sz="1100">
                <a:solidFill>
                  <a:schemeClr val="tx1"/>
                </a:solidFill>
              </a:rPr>
              <a:t>© 2012 Cengage Learning. All Rights Reserved. May not be copied, scanned, or duplicated, in whole or in part, except for use as permitted in a license distributed with a certain product or service or otherwise on a password-protected website for classroom use.</a:t>
            </a:r>
          </a:p>
        </p:txBody>
      </p:sp>
      <p:graphicFrame>
        <p:nvGraphicFramePr>
          <p:cNvPr id="56324" name="Object 4">
            <a:extLst>
              <a:ext uri="{FF2B5EF4-FFF2-40B4-BE49-F238E27FC236}">
                <a16:creationId xmlns:a16="http://schemas.microsoft.com/office/drawing/2014/main" id="{1E123011-88C8-7841-A22E-9437D73DDC9F}"/>
              </a:ext>
            </a:extLst>
          </p:cNvPr>
          <p:cNvGraphicFramePr>
            <a:graphicFrameLocks noChangeAspect="1"/>
          </p:cNvGraphicFramePr>
          <p:nvPr/>
        </p:nvGraphicFramePr>
        <p:xfrm>
          <a:off x="1155700" y="5014913"/>
          <a:ext cx="2725738" cy="1122362"/>
        </p:xfrm>
        <a:graphic>
          <a:graphicData uri="http://schemas.openxmlformats.org/presentationml/2006/ole">
            <mc:AlternateContent xmlns:mc="http://schemas.openxmlformats.org/markup-compatibility/2006">
              <mc:Choice xmlns:v="urn:schemas-microsoft-com:vml" Requires="v">
                <p:oleObj spid="_x0000_s41045" name="Equation" r:id="rId3" imgW="12433300" imgH="5118100" progId="Equation.DSMT4">
                  <p:embed/>
                </p:oleObj>
              </mc:Choice>
              <mc:Fallback>
                <p:oleObj name="Equation" r:id="rId3" imgW="12433300" imgH="51181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5700" y="5014913"/>
                        <a:ext cx="2725738" cy="1122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6325" name="Object 5">
            <a:extLst>
              <a:ext uri="{FF2B5EF4-FFF2-40B4-BE49-F238E27FC236}">
                <a16:creationId xmlns:a16="http://schemas.microsoft.com/office/drawing/2014/main" id="{98324C9B-0605-D449-8A33-C663D679AE36}"/>
              </a:ext>
            </a:extLst>
          </p:cNvPr>
          <p:cNvGraphicFramePr>
            <a:graphicFrameLocks noChangeAspect="1"/>
          </p:cNvGraphicFramePr>
          <p:nvPr/>
        </p:nvGraphicFramePr>
        <p:xfrm>
          <a:off x="5113338" y="5014913"/>
          <a:ext cx="2368550" cy="1169987"/>
        </p:xfrm>
        <a:graphic>
          <a:graphicData uri="http://schemas.openxmlformats.org/presentationml/2006/ole">
            <mc:AlternateContent xmlns:mc="http://schemas.openxmlformats.org/markup-compatibility/2006">
              <mc:Choice xmlns:v="urn:schemas-microsoft-com:vml" Requires="v">
                <p:oleObj spid="_x0000_s41046" name="Equation" r:id="rId5" imgW="10388600" imgH="5118100" progId="Equation.DSMT4">
                  <p:embed/>
                </p:oleObj>
              </mc:Choice>
              <mc:Fallback>
                <p:oleObj name="Equation" r:id="rId5" imgW="10388600" imgH="511810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13338" y="5014913"/>
                        <a:ext cx="2368550" cy="1169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56324"/>
                                        </p:tgtEl>
                                        <p:attrNameLst>
                                          <p:attrName>style.visibility</p:attrName>
                                        </p:attrNameLst>
                                      </p:cBhvr>
                                      <p:to>
                                        <p:strVal val="visible"/>
                                      </p:to>
                                    </p:set>
                                    <p:animEffect transition="in" filter="wipe(left)">
                                      <p:cBhvr>
                                        <p:cTn id="7" dur="500"/>
                                        <p:tgtEl>
                                          <p:spTgt spid="56324"/>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56325"/>
                                        </p:tgtEl>
                                        <p:attrNameLst>
                                          <p:attrName>style.visibility</p:attrName>
                                        </p:attrNameLst>
                                      </p:cBhvr>
                                      <p:to>
                                        <p:strVal val="visible"/>
                                      </p:to>
                                    </p:set>
                                    <p:animEffect transition="in" filter="wipe(left)">
                                      <p:cBhvr>
                                        <p:cTn id="11" dur="500"/>
                                        <p:tgtEl>
                                          <p:spTgt spid="56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a:extLst>
              <a:ext uri="{FF2B5EF4-FFF2-40B4-BE49-F238E27FC236}">
                <a16:creationId xmlns:a16="http://schemas.microsoft.com/office/drawing/2014/main" id="{30145667-A3F1-9442-9D14-57291D346801}"/>
              </a:ext>
            </a:extLst>
          </p:cNvPr>
          <p:cNvSpPr>
            <a:spLocks noGrp="1" noChangeArrowheads="1"/>
          </p:cNvSpPr>
          <p:nvPr>
            <p:ph type="title"/>
          </p:nvPr>
        </p:nvSpPr>
        <p:spPr>
          <a:xfrm>
            <a:off x="182563" y="0"/>
            <a:ext cx="8778875" cy="962025"/>
          </a:xfrm>
        </p:spPr>
        <p:txBody>
          <a:bodyPr/>
          <a:lstStyle/>
          <a:p>
            <a:r>
              <a:rPr lang="en-US" altLang="en-US">
                <a:ea typeface="ＭＳ Ｐゴシック" panose="020B0600070205080204" pitchFamily="34" charset="-128"/>
              </a:rPr>
              <a:t>Indirect Utility Function</a:t>
            </a:r>
          </a:p>
        </p:txBody>
      </p:sp>
      <p:sp>
        <p:nvSpPr>
          <p:cNvPr id="41986" name="Content Placeholder 2">
            <a:extLst>
              <a:ext uri="{FF2B5EF4-FFF2-40B4-BE49-F238E27FC236}">
                <a16:creationId xmlns:a16="http://schemas.microsoft.com/office/drawing/2014/main" id="{7816B34F-28C6-0543-B67E-32905BEF1494}"/>
              </a:ext>
            </a:extLst>
          </p:cNvPr>
          <p:cNvSpPr>
            <a:spLocks noGrp="1" noChangeArrowheads="1"/>
          </p:cNvSpPr>
          <p:nvPr>
            <p:ph idx="1"/>
          </p:nvPr>
        </p:nvSpPr>
        <p:spPr/>
        <p:txBody>
          <a:bodyPr/>
          <a:lstStyle/>
          <a:p>
            <a:r>
              <a:rPr lang="en-US" altLang="en-US" dirty="0">
                <a:ea typeface="ＭＳ Ｐゴシック" panose="020B0600070205080204" pitchFamily="34" charset="-128"/>
              </a:rPr>
              <a:t>manipulate first-order conditions to solve for optimal  </a:t>
            </a:r>
            <a:r>
              <a:rPr lang="en-US" altLang="en-US" i="1" dirty="0">
                <a:ea typeface="ＭＳ Ｐゴシック" panose="020B0600070205080204" pitchFamily="34" charset="-128"/>
              </a:rPr>
              <a:t>x</a:t>
            </a:r>
            <a:r>
              <a:rPr lang="en-US" altLang="en-US" baseline="-25000" dirty="0">
                <a:ea typeface="ＭＳ Ｐゴシック" panose="020B0600070205080204" pitchFamily="34" charset="-128"/>
              </a:rPr>
              <a:t>1</a:t>
            </a:r>
            <a:r>
              <a:rPr lang="en-US" altLang="en-US" dirty="0">
                <a:ea typeface="ＭＳ Ｐゴシック" panose="020B0600070205080204" pitchFamily="34" charset="-128"/>
              </a:rPr>
              <a:t>,</a:t>
            </a:r>
            <a:r>
              <a:rPr lang="en-US" altLang="en-US" i="1" dirty="0">
                <a:ea typeface="ＭＳ Ｐゴシック" panose="020B0600070205080204" pitchFamily="34" charset="-128"/>
              </a:rPr>
              <a:t>x</a:t>
            </a:r>
            <a:r>
              <a:rPr lang="en-US" altLang="en-US" baseline="-25000" dirty="0">
                <a:ea typeface="ＭＳ Ｐゴシック" panose="020B0600070205080204" pitchFamily="34" charset="-128"/>
              </a:rPr>
              <a:t>2</a:t>
            </a:r>
            <a:r>
              <a:rPr lang="en-US" altLang="en-US" dirty="0">
                <a:ea typeface="ＭＳ Ｐゴシック" panose="020B0600070205080204" pitchFamily="34" charset="-128"/>
              </a:rPr>
              <a:t>,…,</a:t>
            </a:r>
            <a:r>
              <a:rPr lang="en-US" altLang="en-US" i="1" dirty="0" err="1">
                <a:ea typeface="ＭＳ Ｐゴシック" panose="020B0600070205080204" pitchFamily="34" charset="-128"/>
              </a:rPr>
              <a:t>x</a:t>
            </a:r>
            <a:r>
              <a:rPr lang="en-US" altLang="en-US" i="1" baseline="-25000" dirty="0" err="1">
                <a:ea typeface="ＭＳ Ｐゴシック" panose="020B0600070205080204" pitchFamily="34" charset="-128"/>
              </a:rPr>
              <a:t>n</a:t>
            </a:r>
            <a:endParaRPr lang="en-US" altLang="en-US" i="1" baseline="-25000" dirty="0">
              <a:ea typeface="ＭＳ Ｐゴシック" panose="020B0600070205080204" pitchFamily="34" charset="-128"/>
            </a:endParaRPr>
          </a:p>
          <a:p>
            <a:endParaRPr lang="en-US" altLang="en-US" i="1" dirty="0">
              <a:ea typeface="ＭＳ Ｐゴシック" panose="020B0600070205080204" pitchFamily="34" charset="-128"/>
            </a:endParaRPr>
          </a:p>
          <a:p>
            <a:pPr lvl="1"/>
            <a:r>
              <a:rPr lang="en-US" altLang="en-US" dirty="0">
                <a:solidFill>
                  <a:schemeClr val="accent2"/>
                </a:solidFill>
                <a:ea typeface="ＭＳ Ｐゴシック" panose="020B0600070205080204" pitchFamily="34" charset="-128"/>
              </a:rPr>
              <a:t>Marshallian demand functions</a:t>
            </a:r>
          </a:p>
          <a:p>
            <a:pPr lvl="2">
              <a:buFontTx/>
              <a:buNone/>
            </a:pPr>
            <a:r>
              <a:rPr lang="en-US" altLang="en-US" sz="3200" i="1" dirty="0">
                <a:solidFill>
                  <a:srgbClr val="FF0000"/>
                </a:solidFill>
                <a:ea typeface="ＭＳ Ｐゴシック" panose="020B0600070205080204" pitchFamily="34" charset="-128"/>
              </a:rPr>
              <a:t>x*</a:t>
            </a:r>
            <a:r>
              <a:rPr lang="en-US" altLang="en-US" sz="3200" baseline="-25000" dirty="0">
                <a:solidFill>
                  <a:srgbClr val="FF0000"/>
                </a:solidFill>
                <a:ea typeface="ＭＳ Ｐゴシック" panose="020B0600070205080204" pitchFamily="34" charset="-128"/>
              </a:rPr>
              <a:t>1</a:t>
            </a:r>
            <a:r>
              <a:rPr lang="en-US" altLang="en-US" sz="3200" dirty="0">
                <a:solidFill>
                  <a:srgbClr val="FF0000"/>
                </a:solidFill>
                <a:ea typeface="ＭＳ Ｐゴシック" panose="020B0600070205080204" pitchFamily="34" charset="-128"/>
              </a:rPr>
              <a:t> = </a:t>
            </a:r>
            <a:r>
              <a:rPr lang="en-US" altLang="en-US" sz="3200" i="1" dirty="0">
                <a:solidFill>
                  <a:srgbClr val="FF0000"/>
                </a:solidFill>
                <a:ea typeface="ＭＳ Ｐゴシック" panose="020B0600070205080204" pitchFamily="34" charset="-128"/>
              </a:rPr>
              <a:t>x</a:t>
            </a:r>
            <a:r>
              <a:rPr lang="en-US" altLang="en-US" sz="3200" baseline="-25000" dirty="0">
                <a:solidFill>
                  <a:srgbClr val="FF0000"/>
                </a:solidFill>
                <a:ea typeface="ＭＳ Ｐゴシック" panose="020B0600070205080204" pitchFamily="34" charset="-128"/>
              </a:rPr>
              <a:t>1</a:t>
            </a:r>
            <a:r>
              <a:rPr lang="en-US" altLang="en-US" sz="3200" dirty="0">
                <a:solidFill>
                  <a:srgbClr val="FF0000"/>
                </a:solidFill>
                <a:ea typeface="ＭＳ Ｐゴシック" panose="020B0600070205080204" pitchFamily="34" charset="-128"/>
              </a:rPr>
              <a:t>(</a:t>
            </a:r>
            <a:r>
              <a:rPr lang="en-US" altLang="en-US" sz="3200" i="1" dirty="0">
                <a:solidFill>
                  <a:srgbClr val="FF0000"/>
                </a:solidFill>
                <a:ea typeface="ＭＳ Ｐゴシック" panose="020B0600070205080204" pitchFamily="34" charset="-128"/>
              </a:rPr>
              <a:t>p</a:t>
            </a:r>
            <a:r>
              <a:rPr lang="en-US" altLang="en-US" sz="3200" baseline="-25000" dirty="0">
                <a:solidFill>
                  <a:srgbClr val="FF0000"/>
                </a:solidFill>
                <a:ea typeface="ＭＳ Ｐゴシック" panose="020B0600070205080204" pitchFamily="34" charset="-128"/>
              </a:rPr>
              <a:t>1</a:t>
            </a:r>
            <a:r>
              <a:rPr lang="en-US" altLang="en-US" sz="3200" dirty="0">
                <a:solidFill>
                  <a:srgbClr val="FF0000"/>
                </a:solidFill>
                <a:ea typeface="ＭＳ Ｐゴシック" panose="020B0600070205080204" pitchFamily="34" charset="-128"/>
              </a:rPr>
              <a:t>,</a:t>
            </a:r>
            <a:r>
              <a:rPr lang="en-US" altLang="en-US" sz="3200" i="1" dirty="0">
                <a:solidFill>
                  <a:srgbClr val="FF0000"/>
                </a:solidFill>
                <a:ea typeface="ＭＳ Ｐゴシック" panose="020B0600070205080204" pitchFamily="34" charset="-128"/>
              </a:rPr>
              <a:t>p</a:t>
            </a:r>
            <a:r>
              <a:rPr lang="en-US" altLang="en-US" sz="3200" baseline="-25000" dirty="0">
                <a:solidFill>
                  <a:srgbClr val="FF0000"/>
                </a:solidFill>
                <a:ea typeface="ＭＳ Ｐゴシック" panose="020B0600070205080204" pitchFamily="34" charset="-128"/>
              </a:rPr>
              <a:t>2</a:t>
            </a:r>
            <a:r>
              <a:rPr lang="en-US" altLang="en-US" sz="3200" dirty="0">
                <a:solidFill>
                  <a:srgbClr val="FF0000"/>
                </a:solidFill>
                <a:ea typeface="ＭＳ Ｐゴシック" panose="020B0600070205080204" pitchFamily="34" charset="-128"/>
              </a:rPr>
              <a:t>,…,</a:t>
            </a:r>
            <a:r>
              <a:rPr lang="en-US" altLang="en-US" sz="3200" i="1" dirty="0" err="1">
                <a:solidFill>
                  <a:srgbClr val="FF0000"/>
                </a:solidFill>
                <a:ea typeface="ＭＳ Ｐゴシック" panose="020B0600070205080204" pitchFamily="34" charset="-128"/>
              </a:rPr>
              <a:t>p</a:t>
            </a:r>
            <a:r>
              <a:rPr lang="en-US" altLang="en-US" sz="3200" i="1" baseline="-25000" dirty="0" err="1">
                <a:solidFill>
                  <a:srgbClr val="FF0000"/>
                </a:solidFill>
                <a:ea typeface="ＭＳ Ｐゴシック" panose="020B0600070205080204" pitchFamily="34" charset="-128"/>
              </a:rPr>
              <a:t>n</a:t>
            </a:r>
            <a:r>
              <a:rPr lang="en-US" altLang="en-US" sz="3200" dirty="0" err="1">
                <a:solidFill>
                  <a:srgbClr val="FF0000"/>
                </a:solidFill>
                <a:ea typeface="ＭＳ Ｐゴシック" panose="020B0600070205080204" pitchFamily="34" charset="-128"/>
              </a:rPr>
              <a:t>,</a:t>
            </a:r>
            <a:r>
              <a:rPr lang="en-US" altLang="en-US" sz="3200" i="1" dirty="0" err="1">
                <a:solidFill>
                  <a:srgbClr val="FF0000"/>
                </a:solidFill>
                <a:latin typeface="Verdana" panose="020B0604030504040204" pitchFamily="34" charset="0"/>
                <a:ea typeface="ＭＳ Ｐゴシック" panose="020B0600070205080204" pitchFamily="34" charset="-128"/>
              </a:rPr>
              <a:t>I</a:t>
            </a:r>
            <a:r>
              <a:rPr lang="en-US" altLang="en-US" sz="3200" dirty="0">
                <a:solidFill>
                  <a:srgbClr val="FF0000"/>
                </a:solidFill>
                <a:ea typeface="ＭＳ Ｐゴシック" panose="020B0600070205080204" pitchFamily="34" charset="-128"/>
              </a:rPr>
              <a:t>)</a:t>
            </a:r>
          </a:p>
          <a:p>
            <a:pPr lvl="2">
              <a:lnSpc>
                <a:spcPct val="120000"/>
              </a:lnSpc>
              <a:buFontTx/>
              <a:buNone/>
            </a:pPr>
            <a:r>
              <a:rPr lang="en-US" altLang="en-US" sz="3200" i="1" dirty="0">
                <a:solidFill>
                  <a:srgbClr val="FF0000"/>
                </a:solidFill>
                <a:ea typeface="ＭＳ Ｐゴシック" panose="020B0600070205080204" pitchFamily="34" charset="-128"/>
              </a:rPr>
              <a:t>x*</a:t>
            </a:r>
            <a:r>
              <a:rPr lang="en-US" altLang="en-US" sz="3200" baseline="-25000" dirty="0">
                <a:solidFill>
                  <a:srgbClr val="FF0000"/>
                </a:solidFill>
                <a:ea typeface="ＭＳ Ｐゴシック" panose="020B0600070205080204" pitchFamily="34" charset="-128"/>
              </a:rPr>
              <a:t>2</a:t>
            </a:r>
            <a:r>
              <a:rPr lang="en-US" altLang="en-US" sz="3200" dirty="0">
                <a:solidFill>
                  <a:srgbClr val="FF0000"/>
                </a:solidFill>
                <a:ea typeface="ＭＳ Ｐゴシック" panose="020B0600070205080204" pitchFamily="34" charset="-128"/>
              </a:rPr>
              <a:t> = </a:t>
            </a:r>
            <a:r>
              <a:rPr lang="en-US" altLang="en-US" sz="3200" i="1" dirty="0">
                <a:solidFill>
                  <a:srgbClr val="FF0000"/>
                </a:solidFill>
                <a:ea typeface="ＭＳ Ｐゴシック" panose="020B0600070205080204" pitchFamily="34" charset="-128"/>
              </a:rPr>
              <a:t>x</a:t>
            </a:r>
            <a:r>
              <a:rPr lang="en-US" altLang="en-US" sz="3200" baseline="-25000" dirty="0">
                <a:solidFill>
                  <a:srgbClr val="FF0000"/>
                </a:solidFill>
                <a:ea typeface="ＭＳ Ｐゴシック" panose="020B0600070205080204" pitchFamily="34" charset="-128"/>
              </a:rPr>
              <a:t>2</a:t>
            </a:r>
            <a:r>
              <a:rPr lang="en-US" altLang="en-US" sz="3200" dirty="0">
                <a:solidFill>
                  <a:srgbClr val="FF0000"/>
                </a:solidFill>
                <a:ea typeface="ＭＳ Ｐゴシック" panose="020B0600070205080204" pitchFamily="34" charset="-128"/>
              </a:rPr>
              <a:t>(</a:t>
            </a:r>
            <a:r>
              <a:rPr lang="en-US" altLang="en-US" sz="3200" i="1" dirty="0">
                <a:solidFill>
                  <a:srgbClr val="FF0000"/>
                </a:solidFill>
                <a:ea typeface="ＭＳ Ｐゴシック" panose="020B0600070205080204" pitchFamily="34" charset="-128"/>
              </a:rPr>
              <a:t>p</a:t>
            </a:r>
            <a:r>
              <a:rPr lang="en-US" altLang="en-US" sz="3200" baseline="-25000" dirty="0">
                <a:solidFill>
                  <a:srgbClr val="FF0000"/>
                </a:solidFill>
                <a:ea typeface="ＭＳ Ｐゴシック" panose="020B0600070205080204" pitchFamily="34" charset="-128"/>
              </a:rPr>
              <a:t>1</a:t>
            </a:r>
            <a:r>
              <a:rPr lang="en-US" altLang="en-US" sz="3200" dirty="0">
                <a:solidFill>
                  <a:srgbClr val="FF0000"/>
                </a:solidFill>
                <a:ea typeface="ＭＳ Ｐゴシック" panose="020B0600070205080204" pitchFamily="34" charset="-128"/>
              </a:rPr>
              <a:t>,</a:t>
            </a:r>
            <a:r>
              <a:rPr lang="en-US" altLang="en-US" sz="3200" i="1" dirty="0">
                <a:solidFill>
                  <a:srgbClr val="FF0000"/>
                </a:solidFill>
                <a:ea typeface="ＭＳ Ｐゴシック" panose="020B0600070205080204" pitchFamily="34" charset="-128"/>
              </a:rPr>
              <a:t>p</a:t>
            </a:r>
            <a:r>
              <a:rPr lang="en-US" altLang="en-US" sz="3200" baseline="-25000" dirty="0">
                <a:solidFill>
                  <a:srgbClr val="FF0000"/>
                </a:solidFill>
                <a:ea typeface="ＭＳ Ｐゴシック" panose="020B0600070205080204" pitchFamily="34" charset="-128"/>
              </a:rPr>
              <a:t>2</a:t>
            </a:r>
            <a:r>
              <a:rPr lang="en-US" altLang="en-US" sz="3200" dirty="0">
                <a:solidFill>
                  <a:srgbClr val="FF0000"/>
                </a:solidFill>
                <a:ea typeface="ＭＳ Ｐゴシック" panose="020B0600070205080204" pitchFamily="34" charset="-128"/>
              </a:rPr>
              <a:t>,…,</a:t>
            </a:r>
            <a:r>
              <a:rPr lang="en-US" altLang="en-US" sz="3200" i="1" dirty="0" err="1">
                <a:solidFill>
                  <a:srgbClr val="FF0000"/>
                </a:solidFill>
                <a:ea typeface="ＭＳ Ｐゴシック" panose="020B0600070205080204" pitchFamily="34" charset="-128"/>
              </a:rPr>
              <a:t>p</a:t>
            </a:r>
            <a:r>
              <a:rPr lang="en-US" altLang="en-US" sz="3200" i="1" baseline="-25000" dirty="0" err="1">
                <a:solidFill>
                  <a:srgbClr val="FF0000"/>
                </a:solidFill>
                <a:ea typeface="ＭＳ Ｐゴシック" panose="020B0600070205080204" pitchFamily="34" charset="-128"/>
              </a:rPr>
              <a:t>n</a:t>
            </a:r>
            <a:r>
              <a:rPr lang="en-US" altLang="en-US" sz="3200" dirty="0" err="1">
                <a:solidFill>
                  <a:srgbClr val="FF0000"/>
                </a:solidFill>
                <a:ea typeface="ＭＳ Ｐゴシック" panose="020B0600070205080204" pitchFamily="34" charset="-128"/>
              </a:rPr>
              <a:t>,</a:t>
            </a:r>
            <a:r>
              <a:rPr lang="en-US" altLang="en-US" sz="3200" i="1" dirty="0" err="1">
                <a:solidFill>
                  <a:srgbClr val="FF0000"/>
                </a:solidFill>
                <a:latin typeface="Verdana" panose="020B0604030504040204" pitchFamily="34" charset="0"/>
                <a:ea typeface="ＭＳ Ｐゴシック" panose="020B0600070205080204" pitchFamily="34" charset="-128"/>
              </a:rPr>
              <a:t>I</a:t>
            </a:r>
            <a:r>
              <a:rPr lang="en-US" altLang="en-US" sz="3200" dirty="0">
                <a:solidFill>
                  <a:srgbClr val="FF0000"/>
                </a:solidFill>
                <a:ea typeface="ＭＳ Ｐゴシック" panose="020B0600070205080204" pitchFamily="34" charset="-128"/>
              </a:rPr>
              <a:t>)</a:t>
            </a:r>
          </a:p>
          <a:p>
            <a:pPr lvl="2">
              <a:lnSpc>
                <a:spcPct val="120000"/>
              </a:lnSpc>
              <a:buFontTx/>
              <a:buNone/>
            </a:pPr>
            <a:r>
              <a:rPr lang="en-US" altLang="en-US" sz="3200" dirty="0">
                <a:solidFill>
                  <a:srgbClr val="FF0000"/>
                </a:solidFill>
                <a:ea typeface="ＭＳ Ｐゴシック" panose="020B0600070205080204" pitchFamily="34" charset="-128"/>
              </a:rPr>
              <a:t>…</a:t>
            </a:r>
          </a:p>
          <a:p>
            <a:pPr lvl="2">
              <a:lnSpc>
                <a:spcPct val="120000"/>
              </a:lnSpc>
              <a:buFontTx/>
              <a:buNone/>
            </a:pPr>
            <a:r>
              <a:rPr lang="en-US" altLang="en-US" sz="3200" i="1" dirty="0">
                <a:solidFill>
                  <a:srgbClr val="FF0000"/>
                </a:solidFill>
                <a:ea typeface="ＭＳ Ｐゴシック" panose="020B0600070205080204" pitchFamily="34" charset="-128"/>
              </a:rPr>
              <a:t>x*</a:t>
            </a:r>
            <a:r>
              <a:rPr lang="en-US" altLang="en-US" sz="3200" i="1" baseline="-25000" dirty="0">
                <a:solidFill>
                  <a:srgbClr val="FF0000"/>
                </a:solidFill>
                <a:ea typeface="ＭＳ Ｐゴシック" panose="020B0600070205080204" pitchFamily="34" charset="-128"/>
              </a:rPr>
              <a:t>n</a:t>
            </a:r>
            <a:r>
              <a:rPr lang="en-US" altLang="en-US" sz="3200" baseline="-25000" dirty="0">
                <a:solidFill>
                  <a:srgbClr val="FF0000"/>
                </a:solidFill>
                <a:ea typeface="ＭＳ Ｐゴシック" panose="020B0600070205080204" pitchFamily="34" charset="-128"/>
              </a:rPr>
              <a:t> </a:t>
            </a:r>
            <a:r>
              <a:rPr lang="en-US" altLang="en-US" sz="3200" dirty="0">
                <a:solidFill>
                  <a:srgbClr val="FF0000"/>
                </a:solidFill>
                <a:ea typeface="ＭＳ Ｐゴシック" panose="020B0600070205080204" pitchFamily="34" charset="-128"/>
              </a:rPr>
              <a:t>= </a:t>
            </a:r>
            <a:r>
              <a:rPr lang="en-US" altLang="en-US" sz="3200" i="1" dirty="0" err="1">
                <a:solidFill>
                  <a:srgbClr val="FF0000"/>
                </a:solidFill>
                <a:ea typeface="ＭＳ Ｐゴシック" panose="020B0600070205080204" pitchFamily="34" charset="-128"/>
              </a:rPr>
              <a:t>x</a:t>
            </a:r>
            <a:r>
              <a:rPr lang="en-US" altLang="en-US" sz="3200" i="1" baseline="-25000" dirty="0" err="1">
                <a:solidFill>
                  <a:srgbClr val="FF0000"/>
                </a:solidFill>
                <a:ea typeface="ＭＳ Ｐゴシック" panose="020B0600070205080204" pitchFamily="34" charset="-128"/>
              </a:rPr>
              <a:t>n</a:t>
            </a:r>
            <a:r>
              <a:rPr lang="en-US" altLang="en-US" sz="3200" dirty="0">
                <a:solidFill>
                  <a:srgbClr val="FF0000"/>
                </a:solidFill>
                <a:ea typeface="ＭＳ Ｐゴシック" panose="020B0600070205080204" pitchFamily="34" charset="-128"/>
              </a:rPr>
              <a:t>(</a:t>
            </a:r>
            <a:r>
              <a:rPr lang="en-US" altLang="en-US" sz="3200" i="1" dirty="0">
                <a:solidFill>
                  <a:srgbClr val="FF0000"/>
                </a:solidFill>
                <a:ea typeface="ＭＳ Ｐゴシック" panose="020B0600070205080204" pitchFamily="34" charset="-128"/>
              </a:rPr>
              <a:t>p</a:t>
            </a:r>
            <a:r>
              <a:rPr lang="en-US" altLang="en-US" sz="3200" baseline="-25000" dirty="0">
                <a:solidFill>
                  <a:srgbClr val="FF0000"/>
                </a:solidFill>
                <a:ea typeface="ＭＳ Ｐゴシック" panose="020B0600070205080204" pitchFamily="34" charset="-128"/>
              </a:rPr>
              <a:t>1</a:t>
            </a:r>
            <a:r>
              <a:rPr lang="en-US" altLang="en-US" sz="3200" dirty="0">
                <a:solidFill>
                  <a:srgbClr val="FF0000"/>
                </a:solidFill>
                <a:ea typeface="ＭＳ Ｐゴシック" panose="020B0600070205080204" pitchFamily="34" charset="-128"/>
              </a:rPr>
              <a:t>,</a:t>
            </a:r>
            <a:r>
              <a:rPr lang="en-US" altLang="en-US" sz="3200" i="1" dirty="0">
                <a:solidFill>
                  <a:srgbClr val="FF0000"/>
                </a:solidFill>
                <a:ea typeface="ＭＳ Ｐゴシック" panose="020B0600070205080204" pitchFamily="34" charset="-128"/>
              </a:rPr>
              <a:t>p</a:t>
            </a:r>
            <a:r>
              <a:rPr lang="en-US" altLang="en-US" sz="3200" baseline="-25000" dirty="0">
                <a:solidFill>
                  <a:srgbClr val="FF0000"/>
                </a:solidFill>
                <a:ea typeface="ＭＳ Ｐゴシック" panose="020B0600070205080204" pitchFamily="34" charset="-128"/>
              </a:rPr>
              <a:t>2</a:t>
            </a:r>
            <a:r>
              <a:rPr lang="en-US" altLang="en-US" sz="3200" dirty="0">
                <a:solidFill>
                  <a:srgbClr val="FF0000"/>
                </a:solidFill>
                <a:ea typeface="ＭＳ Ｐゴシック" panose="020B0600070205080204" pitchFamily="34" charset="-128"/>
              </a:rPr>
              <a:t>,…,</a:t>
            </a:r>
            <a:r>
              <a:rPr lang="en-US" altLang="en-US" sz="3200" i="1" dirty="0" err="1">
                <a:solidFill>
                  <a:srgbClr val="FF0000"/>
                </a:solidFill>
                <a:ea typeface="ＭＳ Ｐゴシック" panose="020B0600070205080204" pitchFamily="34" charset="-128"/>
              </a:rPr>
              <a:t>p</a:t>
            </a:r>
            <a:r>
              <a:rPr lang="en-US" altLang="en-US" sz="3200" i="1" baseline="-25000" dirty="0" err="1">
                <a:solidFill>
                  <a:srgbClr val="FF0000"/>
                </a:solidFill>
                <a:ea typeface="ＭＳ Ｐゴシック" panose="020B0600070205080204" pitchFamily="34" charset="-128"/>
              </a:rPr>
              <a:t>n</a:t>
            </a:r>
            <a:r>
              <a:rPr lang="en-US" altLang="en-US" sz="3200" dirty="0" err="1">
                <a:solidFill>
                  <a:srgbClr val="FF0000"/>
                </a:solidFill>
                <a:ea typeface="ＭＳ Ｐゴシック" panose="020B0600070205080204" pitchFamily="34" charset="-128"/>
              </a:rPr>
              <a:t>,</a:t>
            </a:r>
            <a:r>
              <a:rPr lang="en-US" altLang="en-US" sz="3200" i="1" dirty="0" err="1">
                <a:solidFill>
                  <a:srgbClr val="FF0000"/>
                </a:solidFill>
                <a:latin typeface="Verdana" panose="020B0604030504040204" pitchFamily="34" charset="0"/>
                <a:ea typeface="ＭＳ Ｐゴシック" panose="020B0600070205080204" pitchFamily="34" charset="-128"/>
              </a:rPr>
              <a:t>I</a:t>
            </a:r>
            <a:r>
              <a:rPr lang="en-US" altLang="en-US" sz="3200" dirty="0">
                <a:solidFill>
                  <a:srgbClr val="FF0000"/>
                </a:solidFill>
                <a:ea typeface="ＭＳ Ｐゴシック" panose="020B0600070205080204" pitchFamily="34" charset="-128"/>
              </a:rPr>
              <a:t>)</a:t>
            </a:r>
          </a:p>
        </p:txBody>
      </p:sp>
      <p:sp>
        <p:nvSpPr>
          <p:cNvPr id="41987" name="Slide Number Placeholder 3">
            <a:extLst>
              <a:ext uri="{FF2B5EF4-FFF2-40B4-BE49-F238E27FC236}">
                <a16:creationId xmlns:a16="http://schemas.microsoft.com/office/drawing/2014/main" id="{3A96B071-DA32-374D-8F04-F98096A6B82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90000"/>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730BF3A2-5ECB-4640-80E2-ED78A62F1586}" type="slidenum">
              <a:rPr lang="en-US" altLang="en-US" sz="1200" smtClean="0">
                <a:solidFill>
                  <a:schemeClr val="tx1"/>
                </a:solidFill>
              </a:rPr>
              <a:pPr>
                <a:spcBef>
                  <a:spcPct val="0"/>
                </a:spcBef>
                <a:buFontTx/>
                <a:buNone/>
              </a:pPr>
              <a:t>25</a:t>
            </a:fld>
            <a:endParaRPr lang="en-US" altLang="en-US" sz="1200">
              <a:solidFill>
                <a:schemeClr val="tx1"/>
              </a:solidFill>
            </a:endParaRPr>
          </a:p>
        </p:txBody>
      </p:sp>
      <p:sp>
        <p:nvSpPr>
          <p:cNvPr id="41988" name="Footer Placeholder 4">
            <a:extLst>
              <a:ext uri="{FF2B5EF4-FFF2-40B4-BE49-F238E27FC236}">
                <a16:creationId xmlns:a16="http://schemas.microsoft.com/office/drawing/2014/main" id="{0983C22F-2533-6343-B187-38E7091E21C4}"/>
              </a:ext>
            </a:extLst>
          </p:cNvPr>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90000"/>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buFontTx/>
              <a:buNone/>
            </a:pPr>
            <a:r>
              <a:rPr lang="en-US" altLang="en-US" sz="1100">
                <a:solidFill>
                  <a:schemeClr val="tx1"/>
                </a:solidFill>
              </a:rPr>
              <a:t>© 2012 Cengage Learning. All Rights Reserved.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a:extLst>
              <a:ext uri="{FF2B5EF4-FFF2-40B4-BE49-F238E27FC236}">
                <a16:creationId xmlns:a16="http://schemas.microsoft.com/office/drawing/2014/main" id="{41F488FD-D94E-6B4F-80B9-00B39AE61686}"/>
              </a:ext>
            </a:extLst>
          </p:cNvPr>
          <p:cNvSpPr>
            <a:spLocks noGrp="1" noChangeArrowheads="1"/>
          </p:cNvSpPr>
          <p:nvPr>
            <p:ph type="title"/>
          </p:nvPr>
        </p:nvSpPr>
        <p:spPr>
          <a:xfrm>
            <a:off x="182563" y="0"/>
            <a:ext cx="8778875" cy="962025"/>
          </a:xfrm>
        </p:spPr>
        <p:txBody>
          <a:bodyPr/>
          <a:lstStyle/>
          <a:p>
            <a:r>
              <a:rPr lang="en-US" altLang="en-US" dirty="0">
                <a:ea typeface="ＭＳ Ｐゴシック" panose="020B0600070205080204" pitchFamily="34" charset="-128"/>
              </a:rPr>
              <a:t>Indirect Utility Function</a:t>
            </a:r>
          </a:p>
        </p:txBody>
      </p:sp>
      <p:sp>
        <p:nvSpPr>
          <p:cNvPr id="43010" name="Content Placeholder 2">
            <a:extLst>
              <a:ext uri="{FF2B5EF4-FFF2-40B4-BE49-F238E27FC236}">
                <a16:creationId xmlns:a16="http://schemas.microsoft.com/office/drawing/2014/main" id="{48BA3257-F512-9042-9336-280F2665CF6D}"/>
              </a:ext>
            </a:extLst>
          </p:cNvPr>
          <p:cNvSpPr>
            <a:spLocks noGrp="1" noChangeArrowheads="1"/>
          </p:cNvSpPr>
          <p:nvPr>
            <p:ph idx="1"/>
          </p:nvPr>
        </p:nvSpPr>
        <p:spPr>
          <a:xfrm>
            <a:off x="277812" y="1281112"/>
            <a:ext cx="8588375" cy="4892675"/>
          </a:xfrm>
        </p:spPr>
        <p:txBody>
          <a:bodyPr/>
          <a:lstStyle/>
          <a:p>
            <a:pPr>
              <a:lnSpc>
                <a:spcPct val="110000"/>
              </a:lnSpc>
            </a:pPr>
            <a:r>
              <a:rPr lang="en-US" altLang="en-US" dirty="0">
                <a:ea typeface="ＭＳ Ｐゴシック" panose="020B0600070205080204" pitchFamily="34" charset="-128"/>
              </a:rPr>
              <a:t>We can use the optimal values of the </a:t>
            </a:r>
            <a:r>
              <a:rPr lang="en-US" altLang="en-US" i="1" dirty="0">
                <a:ea typeface="ＭＳ Ｐゴシック" panose="020B0600070205080204" pitchFamily="34" charset="-128"/>
              </a:rPr>
              <a:t>x</a:t>
            </a:r>
            <a:r>
              <a:rPr lang="ja-JP" altLang="en-US" i="1">
                <a:ea typeface="ＭＳ Ｐゴシック" panose="020B0600070205080204" pitchFamily="34" charset="-128"/>
              </a:rPr>
              <a:t>’</a:t>
            </a:r>
            <a:r>
              <a:rPr lang="en-US" altLang="ja-JP" dirty="0">
                <a:ea typeface="ＭＳ Ｐゴシック" panose="020B0600070205080204" pitchFamily="34" charset="-128"/>
              </a:rPr>
              <a:t>s to find the indirect utility function</a:t>
            </a:r>
          </a:p>
          <a:p>
            <a:pPr algn="ctr">
              <a:lnSpc>
                <a:spcPct val="110000"/>
              </a:lnSpc>
              <a:buFontTx/>
              <a:buNone/>
            </a:pPr>
            <a:r>
              <a:rPr lang="en-US" altLang="en-US" sz="3000" dirty="0">
                <a:solidFill>
                  <a:srgbClr val="FF0000"/>
                </a:solidFill>
                <a:ea typeface="ＭＳ Ｐゴシック" panose="020B0600070205080204" pitchFamily="34" charset="-128"/>
              </a:rPr>
              <a:t>maximum utility = </a:t>
            </a:r>
            <a:r>
              <a:rPr lang="en-US" altLang="en-US" sz="3000" i="1" dirty="0">
                <a:solidFill>
                  <a:srgbClr val="FF0000"/>
                </a:solidFill>
                <a:ea typeface="ＭＳ Ｐゴシック" panose="020B0600070205080204" pitchFamily="34" charset="-128"/>
              </a:rPr>
              <a:t>U[x*</a:t>
            </a:r>
            <a:r>
              <a:rPr lang="en-US" altLang="en-US" sz="3000" baseline="-25000" dirty="0">
                <a:solidFill>
                  <a:srgbClr val="FF0000"/>
                </a:solidFill>
                <a:ea typeface="ＭＳ Ｐゴシック" panose="020B0600070205080204" pitchFamily="34" charset="-128"/>
              </a:rPr>
              <a:t>1</a:t>
            </a:r>
            <a:r>
              <a:rPr lang="en-US" altLang="en-US" sz="3000" dirty="0">
                <a:solidFill>
                  <a:srgbClr val="FF0000"/>
                </a:solidFill>
                <a:ea typeface="ＭＳ Ｐゴシック" panose="020B0600070205080204" pitchFamily="34" charset="-128"/>
              </a:rPr>
              <a:t>(</a:t>
            </a:r>
            <a:r>
              <a:rPr lang="en-US" altLang="en-US" sz="3000" i="1" dirty="0">
                <a:solidFill>
                  <a:srgbClr val="FF0000"/>
                </a:solidFill>
                <a:ea typeface="ＭＳ Ｐゴシック" panose="020B0600070205080204" pitchFamily="34" charset="-128"/>
              </a:rPr>
              <a:t>p</a:t>
            </a:r>
            <a:r>
              <a:rPr lang="en-US" altLang="en-US" sz="3000" baseline="-25000" dirty="0">
                <a:solidFill>
                  <a:srgbClr val="FF0000"/>
                </a:solidFill>
                <a:ea typeface="ＭＳ Ｐゴシック" panose="020B0600070205080204" pitchFamily="34" charset="-128"/>
              </a:rPr>
              <a:t>1</a:t>
            </a:r>
            <a:r>
              <a:rPr lang="en-US" altLang="en-US" sz="3000" dirty="0">
                <a:solidFill>
                  <a:srgbClr val="FF0000"/>
                </a:solidFill>
                <a:ea typeface="ＭＳ Ｐゴシック" panose="020B0600070205080204" pitchFamily="34" charset="-128"/>
              </a:rPr>
              <a:t>,</a:t>
            </a:r>
            <a:r>
              <a:rPr lang="en-US" altLang="en-US" sz="3000" i="1" dirty="0">
                <a:solidFill>
                  <a:srgbClr val="FF0000"/>
                </a:solidFill>
                <a:ea typeface="ＭＳ Ｐゴシック" panose="020B0600070205080204" pitchFamily="34" charset="-128"/>
              </a:rPr>
              <a:t>p</a:t>
            </a:r>
            <a:r>
              <a:rPr lang="en-US" altLang="en-US" sz="3000" baseline="-25000" dirty="0">
                <a:solidFill>
                  <a:srgbClr val="FF0000"/>
                </a:solidFill>
                <a:ea typeface="ＭＳ Ｐゴシック" panose="020B0600070205080204" pitchFamily="34" charset="-128"/>
              </a:rPr>
              <a:t>2</a:t>
            </a:r>
            <a:r>
              <a:rPr lang="en-US" altLang="en-US" sz="3000" dirty="0">
                <a:solidFill>
                  <a:srgbClr val="FF0000"/>
                </a:solidFill>
                <a:ea typeface="ＭＳ Ｐゴシック" panose="020B0600070205080204" pitchFamily="34" charset="-128"/>
              </a:rPr>
              <a:t>,…,</a:t>
            </a:r>
            <a:r>
              <a:rPr lang="en-US" altLang="en-US" sz="3000" i="1" dirty="0" err="1">
                <a:solidFill>
                  <a:srgbClr val="FF0000"/>
                </a:solidFill>
                <a:ea typeface="ＭＳ Ｐゴシック" panose="020B0600070205080204" pitchFamily="34" charset="-128"/>
              </a:rPr>
              <a:t>p</a:t>
            </a:r>
            <a:r>
              <a:rPr lang="en-US" altLang="en-US" sz="3000" i="1" baseline="-25000" dirty="0" err="1">
                <a:solidFill>
                  <a:srgbClr val="FF0000"/>
                </a:solidFill>
                <a:ea typeface="ＭＳ Ｐゴシック" panose="020B0600070205080204" pitchFamily="34" charset="-128"/>
              </a:rPr>
              <a:t>n</a:t>
            </a:r>
            <a:r>
              <a:rPr lang="en-US" altLang="en-US" sz="3000" dirty="0" err="1">
                <a:solidFill>
                  <a:srgbClr val="FF0000"/>
                </a:solidFill>
                <a:ea typeface="ＭＳ Ｐゴシック" panose="020B0600070205080204" pitchFamily="34" charset="-128"/>
              </a:rPr>
              <a:t>,</a:t>
            </a:r>
            <a:r>
              <a:rPr lang="en-US" altLang="en-US" sz="3000" i="1" dirty="0" err="1">
                <a:solidFill>
                  <a:srgbClr val="FF0000"/>
                </a:solidFill>
                <a:latin typeface="Verdana" panose="020B0604030504040204" pitchFamily="34" charset="0"/>
                <a:ea typeface="ＭＳ Ｐゴシック" panose="020B0600070205080204" pitchFamily="34" charset="-128"/>
              </a:rPr>
              <a:t>I</a:t>
            </a:r>
            <a:r>
              <a:rPr lang="en-US" altLang="en-US" sz="3000" dirty="0">
                <a:solidFill>
                  <a:srgbClr val="FF0000"/>
                </a:solidFill>
                <a:ea typeface="ＭＳ Ｐゴシック" panose="020B0600070205080204" pitchFamily="34" charset="-128"/>
              </a:rPr>
              <a:t>), </a:t>
            </a:r>
            <a:r>
              <a:rPr lang="en-US" altLang="en-US" sz="3000" i="1" dirty="0">
                <a:solidFill>
                  <a:srgbClr val="FF0000"/>
                </a:solidFill>
                <a:ea typeface="ＭＳ Ｐゴシック" panose="020B0600070205080204" pitchFamily="34" charset="-128"/>
              </a:rPr>
              <a:t>x*</a:t>
            </a:r>
            <a:r>
              <a:rPr lang="en-US" altLang="en-US" sz="3000" baseline="-25000" dirty="0">
                <a:solidFill>
                  <a:srgbClr val="FF0000"/>
                </a:solidFill>
                <a:ea typeface="ＭＳ Ｐゴシック" panose="020B0600070205080204" pitchFamily="34" charset="-128"/>
              </a:rPr>
              <a:t>2</a:t>
            </a:r>
            <a:r>
              <a:rPr lang="en-US" altLang="en-US" sz="3000" dirty="0">
                <a:solidFill>
                  <a:srgbClr val="FF0000"/>
                </a:solidFill>
                <a:ea typeface="ＭＳ Ｐゴシック" panose="020B0600070205080204" pitchFamily="34" charset="-128"/>
              </a:rPr>
              <a:t>(</a:t>
            </a:r>
            <a:r>
              <a:rPr lang="en-US" altLang="en-US" sz="3000" i="1" dirty="0">
                <a:solidFill>
                  <a:srgbClr val="FF0000"/>
                </a:solidFill>
                <a:ea typeface="ＭＳ Ｐゴシック" panose="020B0600070205080204" pitchFamily="34" charset="-128"/>
              </a:rPr>
              <a:t>p</a:t>
            </a:r>
            <a:r>
              <a:rPr lang="en-US" altLang="en-US" sz="3000" baseline="-25000" dirty="0">
                <a:solidFill>
                  <a:srgbClr val="FF0000"/>
                </a:solidFill>
                <a:ea typeface="ＭＳ Ｐゴシック" panose="020B0600070205080204" pitchFamily="34" charset="-128"/>
              </a:rPr>
              <a:t>1</a:t>
            </a:r>
            <a:r>
              <a:rPr lang="en-US" altLang="en-US" sz="3000" dirty="0">
                <a:solidFill>
                  <a:srgbClr val="FF0000"/>
                </a:solidFill>
                <a:ea typeface="ＭＳ Ｐゴシック" panose="020B0600070205080204" pitchFamily="34" charset="-128"/>
              </a:rPr>
              <a:t>,</a:t>
            </a:r>
            <a:r>
              <a:rPr lang="en-US" altLang="en-US" sz="3000" i="1" dirty="0">
                <a:solidFill>
                  <a:srgbClr val="FF0000"/>
                </a:solidFill>
                <a:ea typeface="ＭＳ Ｐゴシック" panose="020B0600070205080204" pitchFamily="34" charset="-128"/>
              </a:rPr>
              <a:t>p</a:t>
            </a:r>
            <a:r>
              <a:rPr lang="en-US" altLang="en-US" sz="3000" baseline="-25000" dirty="0">
                <a:solidFill>
                  <a:srgbClr val="FF0000"/>
                </a:solidFill>
                <a:ea typeface="ＭＳ Ｐゴシック" panose="020B0600070205080204" pitchFamily="34" charset="-128"/>
              </a:rPr>
              <a:t>2</a:t>
            </a:r>
            <a:r>
              <a:rPr lang="en-US" altLang="en-US" sz="3000" dirty="0">
                <a:solidFill>
                  <a:srgbClr val="FF0000"/>
                </a:solidFill>
                <a:ea typeface="ＭＳ Ｐゴシック" panose="020B0600070205080204" pitchFamily="34" charset="-128"/>
              </a:rPr>
              <a:t>,…,</a:t>
            </a:r>
            <a:r>
              <a:rPr lang="en-US" altLang="en-US" sz="3000" i="1" dirty="0" err="1">
                <a:solidFill>
                  <a:srgbClr val="FF0000"/>
                </a:solidFill>
                <a:ea typeface="ＭＳ Ｐゴシック" panose="020B0600070205080204" pitchFamily="34" charset="-128"/>
              </a:rPr>
              <a:t>p</a:t>
            </a:r>
            <a:r>
              <a:rPr lang="en-US" altLang="en-US" sz="3000" i="1" baseline="-25000" dirty="0" err="1">
                <a:solidFill>
                  <a:srgbClr val="FF0000"/>
                </a:solidFill>
                <a:ea typeface="ＭＳ Ｐゴシック" panose="020B0600070205080204" pitchFamily="34" charset="-128"/>
              </a:rPr>
              <a:t>n</a:t>
            </a:r>
            <a:r>
              <a:rPr lang="en-US" altLang="en-US" sz="3000" dirty="0" err="1">
                <a:solidFill>
                  <a:srgbClr val="FF0000"/>
                </a:solidFill>
                <a:ea typeface="ＭＳ Ｐゴシック" panose="020B0600070205080204" pitchFamily="34" charset="-128"/>
              </a:rPr>
              <a:t>,</a:t>
            </a:r>
            <a:r>
              <a:rPr lang="en-US" altLang="en-US" sz="3000" i="1" dirty="0" err="1">
                <a:solidFill>
                  <a:srgbClr val="FF0000"/>
                </a:solidFill>
                <a:latin typeface="Verdana" panose="020B0604030504040204" pitchFamily="34" charset="0"/>
                <a:ea typeface="ＭＳ Ｐゴシック" panose="020B0600070205080204" pitchFamily="34" charset="-128"/>
              </a:rPr>
              <a:t>I</a:t>
            </a:r>
            <a:r>
              <a:rPr lang="en-US" altLang="en-US" sz="3000" dirty="0">
                <a:solidFill>
                  <a:srgbClr val="FF0000"/>
                </a:solidFill>
                <a:ea typeface="ＭＳ Ｐゴシック" panose="020B0600070205080204" pitchFamily="34" charset="-128"/>
              </a:rPr>
              <a:t>),…,</a:t>
            </a:r>
            <a:r>
              <a:rPr lang="en-US" altLang="en-US" sz="3000" i="1" dirty="0">
                <a:solidFill>
                  <a:srgbClr val="FF0000"/>
                </a:solidFill>
                <a:ea typeface="ＭＳ Ｐゴシック" panose="020B0600070205080204" pitchFamily="34" charset="-128"/>
              </a:rPr>
              <a:t>x*</a:t>
            </a:r>
            <a:r>
              <a:rPr lang="en-US" altLang="en-US" sz="3000" i="1" baseline="-25000" dirty="0">
                <a:solidFill>
                  <a:srgbClr val="FF0000"/>
                </a:solidFill>
                <a:ea typeface="ＭＳ Ｐゴシック" panose="020B0600070205080204" pitchFamily="34" charset="-128"/>
              </a:rPr>
              <a:t>n</a:t>
            </a:r>
            <a:r>
              <a:rPr lang="en-US" altLang="en-US" sz="3000" dirty="0">
                <a:solidFill>
                  <a:srgbClr val="FF0000"/>
                </a:solidFill>
                <a:ea typeface="ＭＳ Ｐゴシック" panose="020B0600070205080204" pitchFamily="34" charset="-128"/>
              </a:rPr>
              <a:t>(</a:t>
            </a:r>
            <a:r>
              <a:rPr lang="en-US" altLang="en-US" sz="3000" i="1" dirty="0">
                <a:solidFill>
                  <a:srgbClr val="FF0000"/>
                </a:solidFill>
                <a:ea typeface="ＭＳ Ｐゴシック" panose="020B0600070205080204" pitchFamily="34" charset="-128"/>
              </a:rPr>
              <a:t>p</a:t>
            </a:r>
            <a:r>
              <a:rPr lang="en-US" altLang="en-US" sz="3000" baseline="-25000" dirty="0">
                <a:solidFill>
                  <a:srgbClr val="FF0000"/>
                </a:solidFill>
                <a:ea typeface="ＭＳ Ｐゴシック" panose="020B0600070205080204" pitchFamily="34" charset="-128"/>
              </a:rPr>
              <a:t>1</a:t>
            </a:r>
            <a:r>
              <a:rPr lang="en-US" altLang="en-US" sz="3000" dirty="0">
                <a:solidFill>
                  <a:srgbClr val="FF0000"/>
                </a:solidFill>
                <a:ea typeface="ＭＳ Ｐゴシック" panose="020B0600070205080204" pitchFamily="34" charset="-128"/>
              </a:rPr>
              <a:t>,</a:t>
            </a:r>
            <a:r>
              <a:rPr lang="en-US" altLang="en-US" sz="3000" i="1" dirty="0">
                <a:solidFill>
                  <a:srgbClr val="FF0000"/>
                </a:solidFill>
                <a:ea typeface="ＭＳ Ｐゴシック" panose="020B0600070205080204" pitchFamily="34" charset="-128"/>
              </a:rPr>
              <a:t>p</a:t>
            </a:r>
            <a:r>
              <a:rPr lang="en-US" altLang="en-US" sz="3000" baseline="-25000" dirty="0">
                <a:solidFill>
                  <a:srgbClr val="FF0000"/>
                </a:solidFill>
                <a:ea typeface="ＭＳ Ｐゴシック" panose="020B0600070205080204" pitchFamily="34" charset="-128"/>
              </a:rPr>
              <a:t>2</a:t>
            </a:r>
            <a:r>
              <a:rPr lang="en-US" altLang="en-US" sz="3000" dirty="0">
                <a:solidFill>
                  <a:srgbClr val="FF0000"/>
                </a:solidFill>
                <a:ea typeface="ＭＳ Ｐゴシック" panose="020B0600070205080204" pitchFamily="34" charset="-128"/>
              </a:rPr>
              <a:t>,…,</a:t>
            </a:r>
            <a:r>
              <a:rPr lang="en-US" altLang="en-US" sz="3000" i="1" dirty="0" err="1">
                <a:solidFill>
                  <a:srgbClr val="FF0000"/>
                </a:solidFill>
                <a:ea typeface="ＭＳ Ｐゴシック" panose="020B0600070205080204" pitchFamily="34" charset="-128"/>
              </a:rPr>
              <a:t>p</a:t>
            </a:r>
            <a:r>
              <a:rPr lang="en-US" altLang="en-US" sz="3000" i="1" baseline="-25000" dirty="0" err="1">
                <a:solidFill>
                  <a:srgbClr val="FF0000"/>
                </a:solidFill>
                <a:ea typeface="ＭＳ Ｐゴシック" panose="020B0600070205080204" pitchFamily="34" charset="-128"/>
              </a:rPr>
              <a:t>n</a:t>
            </a:r>
            <a:r>
              <a:rPr lang="en-US" altLang="en-US" sz="3000" dirty="0" err="1">
                <a:solidFill>
                  <a:srgbClr val="FF0000"/>
                </a:solidFill>
                <a:ea typeface="ＭＳ Ｐゴシック" panose="020B0600070205080204" pitchFamily="34" charset="-128"/>
              </a:rPr>
              <a:t>,</a:t>
            </a:r>
            <a:r>
              <a:rPr lang="en-US" altLang="en-US" sz="3000" i="1" dirty="0" err="1">
                <a:solidFill>
                  <a:srgbClr val="FF0000"/>
                </a:solidFill>
                <a:latin typeface="Verdana" panose="020B0604030504040204" pitchFamily="34" charset="0"/>
                <a:ea typeface="ＭＳ Ｐゴシック" panose="020B0600070205080204" pitchFamily="34" charset="-128"/>
              </a:rPr>
              <a:t>I</a:t>
            </a:r>
            <a:r>
              <a:rPr lang="en-US" altLang="en-US" sz="3000" dirty="0">
                <a:solidFill>
                  <a:srgbClr val="FF0000"/>
                </a:solidFill>
                <a:ea typeface="ＭＳ Ｐゴシック" panose="020B0600070205080204" pitchFamily="34" charset="-128"/>
              </a:rPr>
              <a:t>)] = </a:t>
            </a:r>
          </a:p>
          <a:p>
            <a:pPr algn="ctr">
              <a:lnSpc>
                <a:spcPct val="110000"/>
              </a:lnSpc>
              <a:buFontTx/>
              <a:buNone/>
            </a:pPr>
            <a:r>
              <a:rPr lang="en-US" altLang="en-US" sz="3000" dirty="0">
                <a:solidFill>
                  <a:srgbClr val="FF0000"/>
                </a:solidFill>
                <a:ea typeface="ＭＳ Ｐゴシック" panose="020B0600070205080204" pitchFamily="34" charset="-128"/>
              </a:rPr>
              <a:t>= </a:t>
            </a:r>
            <a:r>
              <a:rPr lang="en-US" altLang="en-US" sz="3000" b="1" i="1" dirty="0">
                <a:solidFill>
                  <a:srgbClr val="FF0000"/>
                </a:solidFill>
                <a:ea typeface="ＭＳ Ｐゴシック" panose="020B0600070205080204" pitchFamily="34" charset="-128"/>
              </a:rPr>
              <a:t>V</a:t>
            </a:r>
            <a:r>
              <a:rPr lang="en-US" altLang="en-US" sz="3000" b="1" dirty="0">
                <a:solidFill>
                  <a:srgbClr val="FF0000"/>
                </a:solidFill>
                <a:ea typeface="ＭＳ Ｐゴシック" panose="020B0600070205080204" pitchFamily="34" charset="-128"/>
              </a:rPr>
              <a:t>(</a:t>
            </a:r>
            <a:r>
              <a:rPr lang="en-US" altLang="en-US" sz="3000" b="1" i="1" dirty="0">
                <a:solidFill>
                  <a:srgbClr val="FF0000"/>
                </a:solidFill>
                <a:ea typeface="ＭＳ Ｐゴシック" panose="020B0600070205080204" pitchFamily="34" charset="-128"/>
              </a:rPr>
              <a:t>p</a:t>
            </a:r>
            <a:r>
              <a:rPr lang="en-US" altLang="en-US" sz="3000" b="1" baseline="-25000" dirty="0">
                <a:solidFill>
                  <a:srgbClr val="FF0000"/>
                </a:solidFill>
                <a:ea typeface="ＭＳ Ｐゴシック" panose="020B0600070205080204" pitchFamily="34" charset="-128"/>
              </a:rPr>
              <a:t>1</a:t>
            </a:r>
            <a:r>
              <a:rPr lang="en-US" altLang="en-US" sz="3000" b="1" dirty="0">
                <a:solidFill>
                  <a:srgbClr val="FF0000"/>
                </a:solidFill>
                <a:ea typeface="ＭＳ Ｐゴシック" panose="020B0600070205080204" pitchFamily="34" charset="-128"/>
              </a:rPr>
              <a:t>,</a:t>
            </a:r>
            <a:r>
              <a:rPr lang="en-US" altLang="en-US" sz="3000" b="1" i="1" dirty="0">
                <a:solidFill>
                  <a:srgbClr val="FF0000"/>
                </a:solidFill>
                <a:ea typeface="ＭＳ Ｐゴシック" panose="020B0600070205080204" pitchFamily="34" charset="-128"/>
              </a:rPr>
              <a:t>p</a:t>
            </a:r>
            <a:r>
              <a:rPr lang="en-US" altLang="en-US" sz="3000" b="1" baseline="-25000" dirty="0">
                <a:solidFill>
                  <a:srgbClr val="FF0000"/>
                </a:solidFill>
                <a:ea typeface="ＭＳ Ｐゴシック" panose="020B0600070205080204" pitchFamily="34" charset="-128"/>
              </a:rPr>
              <a:t>2</a:t>
            </a:r>
            <a:r>
              <a:rPr lang="en-US" altLang="en-US" sz="3000" b="1" dirty="0">
                <a:solidFill>
                  <a:srgbClr val="FF0000"/>
                </a:solidFill>
                <a:ea typeface="ＭＳ Ｐゴシック" panose="020B0600070205080204" pitchFamily="34" charset="-128"/>
              </a:rPr>
              <a:t>,…,</a:t>
            </a:r>
            <a:r>
              <a:rPr lang="en-US" altLang="en-US" sz="3000" b="1" i="1" dirty="0" err="1">
                <a:solidFill>
                  <a:srgbClr val="FF0000"/>
                </a:solidFill>
                <a:ea typeface="ＭＳ Ｐゴシック" panose="020B0600070205080204" pitchFamily="34" charset="-128"/>
              </a:rPr>
              <a:t>p</a:t>
            </a:r>
            <a:r>
              <a:rPr lang="en-US" altLang="en-US" sz="3000" b="1" i="1" baseline="-25000" dirty="0" err="1">
                <a:solidFill>
                  <a:srgbClr val="FF0000"/>
                </a:solidFill>
                <a:ea typeface="ＭＳ Ｐゴシック" panose="020B0600070205080204" pitchFamily="34" charset="-128"/>
              </a:rPr>
              <a:t>n</a:t>
            </a:r>
            <a:r>
              <a:rPr lang="en-US" altLang="en-US" sz="3000" b="1" i="1" dirty="0" err="1">
                <a:solidFill>
                  <a:srgbClr val="FF0000"/>
                </a:solidFill>
                <a:ea typeface="ＭＳ Ｐゴシック" panose="020B0600070205080204" pitchFamily="34" charset="-128"/>
              </a:rPr>
              <a:t>,</a:t>
            </a:r>
            <a:r>
              <a:rPr lang="en-US" altLang="en-US" sz="3000" b="1" i="1" dirty="0" err="1">
                <a:solidFill>
                  <a:srgbClr val="FF0000"/>
                </a:solidFill>
                <a:latin typeface="Verdana" panose="020B0604030504040204" pitchFamily="34" charset="0"/>
                <a:ea typeface="ＭＳ Ｐゴシック" panose="020B0600070205080204" pitchFamily="34" charset="-128"/>
              </a:rPr>
              <a:t>I</a:t>
            </a:r>
            <a:r>
              <a:rPr lang="en-US" altLang="en-US" sz="3000" b="1" i="1" dirty="0">
                <a:solidFill>
                  <a:srgbClr val="FF0000"/>
                </a:solidFill>
                <a:ea typeface="ＭＳ Ｐゴシック" panose="020B0600070205080204" pitchFamily="34" charset="-128"/>
              </a:rPr>
              <a:t>)</a:t>
            </a:r>
            <a:endParaRPr lang="en-US" altLang="en-US" sz="2000" i="1" dirty="0">
              <a:solidFill>
                <a:srgbClr val="7B332D"/>
              </a:solidFill>
              <a:ea typeface="ＭＳ Ｐゴシック" panose="020B0600070205080204" pitchFamily="34" charset="-128"/>
            </a:endParaRPr>
          </a:p>
          <a:p>
            <a:pPr>
              <a:lnSpc>
                <a:spcPct val="110000"/>
              </a:lnSpc>
            </a:pPr>
            <a:r>
              <a:rPr lang="en-US" altLang="en-US" dirty="0">
                <a:ea typeface="ＭＳ Ｐゴシック" panose="020B0600070205080204" pitchFamily="34" charset="-128"/>
              </a:rPr>
              <a:t>The optimal level of utility will depend </a:t>
            </a:r>
            <a:r>
              <a:rPr lang="en-US" altLang="en-US" u="sng" dirty="0">
                <a:ea typeface="ＭＳ Ｐゴシック" panose="020B0600070205080204" pitchFamily="34" charset="-128"/>
              </a:rPr>
              <a:t>indirectly</a:t>
            </a:r>
            <a:r>
              <a:rPr lang="en-US" altLang="en-US" dirty="0">
                <a:ea typeface="ＭＳ Ｐゴシック" panose="020B0600070205080204" pitchFamily="34" charset="-128"/>
              </a:rPr>
              <a:t> on prices and income</a:t>
            </a:r>
          </a:p>
          <a:p>
            <a:pPr>
              <a:lnSpc>
                <a:spcPct val="110000"/>
              </a:lnSpc>
            </a:pPr>
            <a:r>
              <a:rPr lang="en-US" altLang="en-US" sz="2400" b="1" dirty="0">
                <a:ea typeface="ＭＳ Ｐゴシック" panose="020B0600070205080204" pitchFamily="34" charset="-128"/>
              </a:rPr>
              <a:t>Indirect utility is a function of prices and income</a:t>
            </a:r>
            <a:br>
              <a:rPr lang="en-US" altLang="en-US" sz="2400" b="1" dirty="0">
                <a:ea typeface="ＭＳ Ｐゴシック" panose="020B0600070205080204" pitchFamily="34" charset="-128"/>
              </a:rPr>
            </a:br>
            <a:br>
              <a:rPr lang="en-US" altLang="en-US" sz="2400" dirty="0">
                <a:ea typeface="ＭＳ Ｐゴシック" panose="020B0600070205080204" pitchFamily="34" charset="-128"/>
              </a:rPr>
            </a:br>
            <a:r>
              <a:rPr lang="en-US" altLang="en-US" sz="2400" dirty="0">
                <a:solidFill>
                  <a:srgbClr val="FF0000"/>
                </a:solidFill>
                <a:ea typeface="ＭＳ Ｐゴシック" panose="020B0600070205080204" pitchFamily="34" charset="-128"/>
              </a:rPr>
              <a:t>Query. Find important properties of V(</a:t>
            </a:r>
            <a:r>
              <a:rPr lang="en-US" altLang="en-US" sz="2400" dirty="0" err="1">
                <a:solidFill>
                  <a:srgbClr val="FF0000"/>
                </a:solidFill>
                <a:ea typeface="ＭＳ Ｐゴシック" panose="020B0600070205080204" pitchFamily="34" charset="-128"/>
              </a:rPr>
              <a:t>p,I</a:t>
            </a:r>
            <a:r>
              <a:rPr lang="en-US" altLang="en-US" sz="2400" dirty="0">
                <a:solidFill>
                  <a:srgbClr val="FF0000"/>
                </a:solidFill>
                <a:ea typeface="ＭＳ Ｐゴシック" panose="020B0600070205080204" pitchFamily="34" charset="-128"/>
              </a:rPr>
              <a:t>)</a:t>
            </a:r>
          </a:p>
        </p:txBody>
      </p:sp>
      <p:sp>
        <p:nvSpPr>
          <p:cNvPr id="43011" name="Slide Number Placeholder 3">
            <a:extLst>
              <a:ext uri="{FF2B5EF4-FFF2-40B4-BE49-F238E27FC236}">
                <a16:creationId xmlns:a16="http://schemas.microsoft.com/office/drawing/2014/main" id="{748C5902-666C-2840-9CC9-E7E8194B883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90000"/>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4C78FD6D-C229-A74D-9F2C-EBAA8239F45C}" type="slidenum">
              <a:rPr lang="en-US" altLang="en-US" sz="1200" smtClean="0">
                <a:solidFill>
                  <a:schemeClr val="tx1"/>
                </a:solidFill>
              </a:rPr>
              <a:pPr>
                <a:spcBef>
                  <a:spcPct val="0"/>
                </a:spcBef>
                <a:buFontTx/>
                <a:buNone/>
              </a:pPr>
              <a:t>26</a:t>
            </a:fld>
            <a:endParaRPr lang="en-US" altLang="en-US" sz="1200">
              <a:solidFill>
                <a:schemeClr val="tx1"/>
              </a:solidFill>
            </a:endParaRPr>
          </a:p>
        </p:txBody>
      </p:sp>
      <p:sp>
        <p:nvSpPr>
          <p:cNvPr id="43012" name="Footer Placeholder 4">
            <a:extLst>
              <a:ext uri="{FF2B5EF4-FFF2-40B4-BE49-F238E27FC236}">
                <a16:creationId xmlns:a16="http://schemas.microsoft.com/office/drawing/2014/main" id="{0F08967A-BE9D-1C42-8168-C34FF5684F2B}"/>
              </a:ext>
            </a:extLst>
          </p:cNvPr>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90000"/>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buFontTx/>
              <a:buNone/>
            </a:pPr>
            <a:r>
              <a:rPr lang="en-US" altLang="en-US" sz="1100">
                <a:solidFill>
                  <a:schemeClr val="tx1"/>
                </a:solidFill>
              </a:rPr>
              <a:t>© 2012 Cengage Learning. All Rights Reserved.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57" name="Title 1">
            <a:extLst>
              <a:ext uri="{FF2B5EF4-FFF2-40B4-BE49-F238E27FC236}">
                <a16:creationId xmlns:a16="http://schemas.microsoft.com/office/drawing/2014/main" id="{E971ABDE-0763-E842-94E1-4BFAADCBF750}"/>
              </a:ext>
            </a:extLst>
          </p:cNvPr>
          <p:cNvSpPr>
            <a:spLocks noGrp="1" noChangeArrowheads="1"/>
          </p:cNvSpPr>
          <p:nvPr>
            <p:ph type="title"/>
          </p:nvPr>
        </p:nvSpPr>
        <p:spPr>
          <a:xfrm>
            <a:off x="182563" y="0"/>
            <a:ext cx="8778875" cy="962025"/>
          </a:xfrm>
        </p:spPr>
        <p:txBody>
          <a:bodyPr/>
          <a:lstStyle/>
          <a:p>
            <a:r>
              <a:rPr lang="en-US" altLang="en-US">
                <a:ea typeface="ＭＳ Ｐゴシック" panose="020B0600070205080204" pitchFamily="34" charset="-128"/>
              </a:rPr>
              <a:t>The Lump Sum Principle</a:t>
            </a:r>
          </a:p>
        </p:txBody>
      </p:sp>
      <p:sp>
        <p:nvSpPr>
          <p:cNvPr id="45058" name="Content Placeholder 4">
            <a:extLst>
              <a:ext uri="{FF2B5EF4-FFF2-40B4-BE49-F238E27FC236}">
                <a16:creationId xmlns:a16="http://schemas.microsoft.com/office/drawing/2014/main" id="{6E8E95A2-C77C-3C46-A3E6-99E7F01C1A9B}"/>
              </a:ext>
            </a:extLst>
          </p:cNvPr>
          <p:cNvSpPr>
            <a:spLocks noGrp="1" noChangeArrowheads="1"/>
          </p:cNvSpPr>
          <p:nvPr>
            <p:ph idx="1"/>
          </p:nvPr>
        </p:nvSpPr>
        <p:spPr/>
        <p:txBody>
          <a:bodyPr/>
          <a:lstStyle/>
          <a:p>
            <a:r>
              <a:rPr lang="en-US" altLang="en-US">
                <a:ea typeface="ＭＳ Ｐゴシック" panose="020B0600070205080204" pitchFamily="34" charset="-128"/>
              </a:rPr>
              <a:t>Taxes on an individual</a:t>
            </a:r>
            <a:r>
              <a:rPr lang="ja-JP" altLang="en-US">
                <a:ea typeface="ＭＳ Ｐゴシック" panose="020B0600070205080204" pitchFamily="34" charset="-128"/>
              </a:rPr>
              <a:t>’</a:t>
            </a:r>
            <a:r>
              <a:rPr lang="en-US" altLang="ja-JP">
                <a:ea typeface="ＭＳ Ｐゴシック" panose="020B0600070205080204" pitchFamily="34" charset="-128"/>
              </a:rPr>
              <a:t>s general purchasing power</a:t>
            </a:r>
            <a:br>
              <a:rPr lang="en-US" altLang="ja-JP">
                <a:ea typeface="ＭＳ Ｐゴシック" panose="020B0600070205080204" pitchFamily="34" charset="-128"/>
              </a:rPr>
            </a:br>
            <a:r>
              <a:rPr lang="en-US" altLang="ja-JP">
                <a:ea typeface="ＭＳ Ｐゴシック" panose="020B0600070205080204" pitchFamily="34" charset="-128"/>
              </a:rPr>
              <a:t> </a:t>
            </a:r>
          </a:p>
          <a:p>
            <a:pPr lvl="1"/>
            <a:r>
              <a:rPr lang="en-US" altLang="en-US">
                <a:ea typeface="ＭＳ Ｐゴシック" panose="020B0600070205080204" pitchFamily="34" charset="-128"/>
              </a:rPr>
              <a:t>Are superior to taxes on a specific good</a:t>
            </a:r>
          </a:p>
          <a:p>
            <a:pPr lvl="2"/>
            <a:r>
              <a:rPr lang="en-US" altLang="en-US">
                <a:ea typeface="ＭＳ Ｐゴシック" panose="020B0600070205080204" pitchFamily="34" charset="-128"/>
              </a:rPr>
              <a:t>An income tax allows the individual to decide freely how to allocate remaining income</a:t>
            </a:r>
          </a:p>
          <a:p>
            <a:pPr lvl="2"/>
            <a:r>
              <a:rPr lang="en-US" altLang="en-US">
                <a:ea typeface="ＭＳ Ｐゴシック" panose="020B0600070205080204" pitchFamily="34" charset="-128"/>
              </a:rPr>
              <a:t>A tax on a specific good will reduce an individual</a:t>
            </a:r>
            <a:r>
              <a:rPr lang="ja-JP" altLang="en-US">
                <a:ea typeface="ＭＳ Ｐゴシック" panose="020B0600070205080204" pitchFamily="34" charset="-128"/>
              </a:rPr>
              <a:t>’</a:t>
            </a:r>
            <a:r>
              <a:rPr lang="en-US" altLang="ja-JP">
                <a:ea typeface="ＭＳ Ｐゴシック" panose="020B0600070205080204" pitchFamily="34" charset="-128"/>
              </a:rPr>
              <a:t>s purchasing power and distort his choices</a:t>
            </a:r>
            <a:br>
              <a:rPr lang="en-US" altLang="ja-JP">
                <a:ea typeface="ＭＳ Ｐゴシック" panose="020B0600070205080204" pitchFamily="34" charset="-128"/>
              </a:rPr>
            </a:br>
            <a:endParaRPr lang="en-US" altLang="ja-JP">
              <a:ea typeface="ＭＳ Ｐゴシック" panose="020B0600070205080204" pitchFamily="34" charset="-128"/>
            </a:endParaRPr>
          </a:p>
          <a:p>
            <a:pPr lvl="1"/>
            <a:r>
              <a:rPr lang="en-US" altLang="en-US">
                <a:ea typeface="ＭＳ Ｐゴシック" panose="020B0600070205080204" pitchFamily="34" charset="-128"/>
              </a:rPr>
              <a:t>Lump sum tax does not distort any relative prices </a:t>
            </a:r>
          </a:p>
          <a:p>
            <a:pPr lvl="1"/>
            <a:r>
              <a:rPr lang="en-US" altLang="en-US">
                <a:ea typeface="ＭＳ Ｐゴシック" panose="020B0600070205080204" pitchFamily="34" charset="-128"/>
              </a:rPr>
              <a:t>Distortionary taxes lower indirect utility by more! </a:t>
            </a:r>
          </a:p>
          <a:p>
            <a:endParaRPr lang="en-US" altLang="en-US">
              <a:ea typeface="ＭＳ Ｐゴシック" panose="020B0600070205080204" pitchFamily="34" charset="-128"/>
            </a:endParaRPr>
          </a:p>
        </p:txBody>
      </p:sp>
      <p:sp>
        <p:nvSpPr>
          <p:cNvPr id="45059" name="Slide Number Placeholder 3">
            <a:extLst>
              <a:ext uri="{FF2B5EF4-FFF2-40B4-BE49-F238E27FC236}">
                <a16:creationId xmlns:a16="http://schemas.microsoft.com/office/drawing/2014/main" id="{7A0DF7C5-F927-694F-8445-DEE6AC53B01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90000"/>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6460B462-2A6C-9244-8A69-74E89F1FBC33}" type="slidenum">
              <a:rPr lang="en-US" altLang="en-US" sz="1200" smtClean="0">
                <a:solidFill>
                  <a:schemeClr val="tx1"/>
                </a:solidFill>
              </a:rPr>
              <a:pPr>
                <a:spcBef>
                  <a:spcPct val="0"/>
                </a:spcBef>
                <a:buFontTx/>
                <a:buNone/>
              </a:pPr>
              <a:t>27</a:t>
            </a:fld>
            <a:endParaRPr lang="en-US" altLang="en-US" sz="1200">
              <a:solidFill>
                <a:schemeClr val="tx1"/>
              </a:solidFill>
            </a:endParaRPr>
          </a:p>
        </p:txBody>
      </p:sp>
      <p:sp>
        <p:nvSpPr>
          <p:cNvPr id="45060" name="Footer Placeholder 2">
            <a:extLst>
              <a:ext uri="{FF2B5EF4-FFF2-40B4-BE49-F238E27FC236}">
                <a16:creationId xmlns:a16="http://schemas.microsoft.com/office/drawing/2014/main" id="{5CC4F370-C13A-DC4B-AE24-C3CBAADDDECD}"/>
              </a:ext>
            </a:extLst>
          </p:cNvPr>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90000"/>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buFontTx/>
              <a:buNone/>
            </a:pPr>
            <a:r>
              <a:rPr lang="en-US" altLang="en-US" sz="1100">
                <a:solidFill>
                  <a:schemeClr val="tx1"/>
                </a:solidFill>
              </a:rPr>
              <a:t>© 2012 Cengage Learning. All Rights Reserved.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1" name="Title 1">
            <a:extLst>
              <a:ext uri="{FF2B5EF4-FFF2-40B4-BE49-F238E27FC236}">
                <a16:creationId xmlns:a16="http://schemas.microsoft.com/office/drawing/2014/main" id="{EB7743C5-70F5-CA46-A467-B8208CC843EE}"/>
              </a:ext>
            </a:extLst>
          </p:cNvPr>
          <p:cNvSpPr>
            <a:spLocks noGrp="1"/>
          </p:cNvSpPr>
          <p:nvPr>
            <p:ph type="title"/>
          </p:nvPr>
        </p:nvSpPr>
        <p:spPr bwMode="auto">
          <a:xfrm>
            <a:off x="1876425" y="-106363"/>
            <a:ext cx="1887538" cy="461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ea typeface="ＭＳ Ｐゴシック" panose="020B0600070205080204" pitchFamily="34" charset="-128"/>
                <a:cs typeface="Angsana New" panose="02020603050405020304" pitchFamily="18" charset="-34"/>
              </a:rPr>
              <a:t>4.5</a:t>
            </a:r>
          </a:p>
        </p:txBody>
      </p:sp>
      <p:sp>
        <p:nvSpPr>
          <p:cNvPr id="46082" name="Text Placeholder 2">
            <a:extLst>
              <a:ext uri="{FF2B5EF4-FFF2-40B4-BE49-F238E27FC236}">
                <a16:creationId xmlns:a16="http://schemas.microsoft.com/office/drawing/2014/main" id="{4B963B4C-5E1A-5A4A-9D14-63EBAB3241A2}"/>
              </a:ext>
            </a:extLst>
          </p:cNvPr>
          <p:cNvSpPr>
            <a:spLocks noGrp="1" noChangeArrowheads="1"/>
          </p:cNvSpPr>
          <p:nvPr>
            <p:ph type="body" sz="quarter" idx="12"/>
          </p:nvPr>
        </p:nvSpPr>
        <p:spPr>
          <a:xfrm>
            <a:off x="344488" y="261938"/>
            <a:ext cx="8799512" cy="342900"/>
          </a:xfrm>
        </p:spPr>
        <p:txBody>
          <a:bodyPr/>
          <a:lstStyle/>
          <a:p>
            <a:pPr>
              <a:spcBef>
                <a:spcPct val="0"/>
              </a:spcBef>
            </a:pPr>
            <a:r>
              <a:rPr lang="en-US" altLang="en-US">
                <a:ea typeface="ＭＳ Ｐゴシック" panose="020B0600070205080204" pitchFamily="34" charset="-128"/>
              </a:rPr>
              <a:t>The Lump Sum Principle of Taxation</a:t>
            </a:r>
          </a:p>
        </p:txBody>
      </p:sp>
      <p:sp>
        <p:nvSpPr>
          <p:cNvPr id="46083" name="Slide Number Placeholder 4">
            <a:extLst>
              <a:ext uri="{FF2B5EF4-FFF2-40B4-BE49-F238E27FC236}">
                <a16:creationId xmlns:a16="http://schemas.microsoft.com/office/drawing/2014/main" id="{F990E3CF-70F0-1543-B9D3-27EF827054D5}"/>
              </a:ext>
            </a:extLst>
          </p:cNvPr>
          <p:cNvSpPr>
            <a:spLocks noGrp="1"/>
          </p:cNvSpPr>
          <p:nvPr>
            <p:ph type="sldNum" sz="quarter" idx="16"/>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Bef>
                <a:spcPct val="0"/>
              </a:spcBef>
            </a:pPr>
            <a:fld id="{C70CC582-21DC-6A4C-8A54-881A37B5715D}" type="slidenum">
              <a:rPr lang="en-US" altLang="en-US" smtClean="0"/>
              <a:pPr>
                <a:spcBef>
                  <a:spcPct val="0"/>
                </a:spcBef>
              </a:pPr>
              <a:t>28</a:t>
            </a:fld>
            <a:endParaRPr lang="en-US" altLang="en-US"/>
          </a:p>
        </p:txBody>
      </p:sp>
      <p:sp>
        <p:nvSpPr>
          <p:cNvPr id="46084" name="Footer Placeholder 5">
            <a:extLst>
              <a:ext uri="{FF2B5EF4-FFF2-40B4-BE49-F238E27FC236}">
                <a16:creationId xmlns:a16="http://schemas.microsoft.com/office/drawing/2014/main" id="{AD08C607-74A1-6042-9044-CE5438B97F4C}"/>
              </a:ext>
            </a:extLst>
          </p:cNvPr>
          <p:cNvSpPr>
            <a:spLocks noGrp="1"/>
          </p:cNvSpPr>
          <p:nvPr>
            <p:ph type="ftr"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a:t>© 2012 Cengage Learning. All Rights Reserved. May not be copied, scanned, or duplicated, in whole or in part, except for use as permitted in a license distributed with a certain product or service or otherwise on a password-protected website for classroom use.</a:t>
            </a:r>
          </a:p>
        </p:txBody>
      </p:sp>
      <p:pic>
        <p:nvPicPr>
          <p:cNvPr id="57346" name="Picture 2">
            <a:extLst>
              <a:ext uri="{FF2B5EF4-FFF2-40B4-BE49-F238E27FC236}">
                <a16:creationId xmlns:a16="http://schemas.microsoft.com/office/drawing/2014/main" id="{209F69AC-4008-3948-8032-B50937444C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0" y="788988"/>
            <a:ext cx="6070600" cy="536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a:extLst>
              <a:ext uri="{FF2B5EF4-FFF2-40B4-BE49-F238E27FC236}">
                <a16:creationId xmlns:a16="http://schemas.microsoft.com/office/drawing/2014/main" id="{C04ACC72-1DEA-8540-A459-7360B3188D8C}"/>
              </a:ext>
            </a:extLst>
          </p:cNvPr>
          <p:cNvSpPr>
            <a:spLocks noGrp="1" noChangeArrowheads="1"/>
          </p:cNvSpPr>
          <p:nvPr>
            <p:ph type="body" sz="quarter" idx="15"/>
          </p:nvPr>
        </p:nvSpPr>
        <p:spPr>
          <a:xfrm>
            <a:off x="5902325" y="1260475"/>
            <a:ext cx="2955925" cy="2924175"/>
          </a:xfrm>
        </p:spPr>
        <p:txBody>
          <a:bodyPr/>
          <a:lstStyle/>
          <a:p>
            <a:pPr>
              <a:spcBef>
                <a:spcPct val="0"/>
              </a:spcBef>
            </a:pPr>
            <a:r>
              <a:rPr lang="en-US" altLang="en-US">
                <a:ea typeface="ＭＳ Ｐゴシック" panose="020B0600070205080204" pitchFamily="34" charset="-128"/>
              </a:rPr>
              <a:t>A tax on good x would shift the utility-maximizing choice from x*, y* to x</a:t>
            </a:r>
            <a:r>
              <a:rPr lang="en-US" altLang="en-US" baseline="-25000">
                <a:ea typeface="ＭＳ Ｐゴシック" panose="020B0600070205080204" pitchFamily="34" charset="-128"/>
              </a:rPr>
              <a:t>1</a:t>
            </a:r>
            <a:r>
              <a:rPr lang="en-US" altLang="en-US">
                <a:ea typeface="ＭＳ Ｐゴシック" panose="020B0600070205080204" pitchFamily="34" charset="-128"/>
              </a:rPr>
              <a:t>, y</a:t>
            </a:r>
            <a:r>
              <a:rPr lang="en-US" altLang="en-US" baseline="-25000">
                <a:ea typeface="ＭＳ Ｐゴシック" panose="020B0600070205080204" pitchFamily="34" charset="-128"/>
              </a:rPr>
              <a:t>1</a:t>
            </a:r>
            <a:r>
              <a:rPr lang="en-US" altLang="en-US">
                <a:ea typeface="ＭＳ Ｐゴシック" panose="020B0600070205080204" pitchFamily="34" charset="-128"/>
              </a:rPr>
              <a:t>. An income tax that collected the same amount would shift the budget constraint to I</a:t>
            </a:r>
            <a:r>
              <a:rPr lang="ja-JP" altLang="en-US">
                <a:ea typeface="ＭＳ Ｐゴシック" panose="020B0600070205080204" pitchFamily="34" charset="-128"/>
              </a:rPr>
              <a:t>’</a:t>
            </a:r>
            <a:r>
              <a:rPr lang="en-US" altLang="ja-JP">
                <a:ea typeface="ＭＳ Ｐゴシック" panose="020B0600070205080204" pitchFamily="34" charset="-128"/>
              </a:rPr>
              <a:t>. Utility would be higher (U</a:t>
            </a:r>
            <a:r>
              <a:rPr lang="en-US" altLang="ja-JP" baseline="-25000">
                <a:ea typeface="ＭＳ Ｐゴシック" panose="020B0600070205080204" pitchFamily="34" charset="-128"/>
              </a:rPr>
              <a:t>2</a:t>
            </a:r>
            <a:r>
              <a:rPr lang="en-US" altLang="ja-JP">
                <a:ea typeface="ＭＳ Ｐゴシック" panose="020B0600070205080204" pitchFamily="34" charset="-128"/>
              </a:rPr>
              <a:t>) with the income tax than with the tax on x alone (U</a:t>
            </a:r>
            <a:r>
              <a:rPr lang="en-US" altLang="ja-JP" baseline="-25000">
                <a:ea typeface="ＭＳ Ｐゴシック" panose="020B0600070205080204" pitchFamily="34" charset="-128"/>
              </a:rPr>
              <a:t>1</a:t>
            </a:r>
            <a:r>
              <a:rPr lang="en-US" altLang="ja-JP">
                <a:ea typeface="ＭＳ Ｐゴシック" panose="020B0600070205080204" pitchFamily="34" charset="-128"/>
              </a:rPr>
              <a:t>).</a:t>
            </a:r>
            <a:endParaRPr lang="en-US" altLang="en-US">
              <a:ea typeface="ＭＳ Ｐゴシック" panose="020B0600070205080204" pitchFamily="34" charset="-128"/>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57346"/>
                                        </p:tgtEl>
                                        <p:attrNameLst>
                                          <p:attrName>style.visibility</p:attrName>
                                        </p:attrNameLst>
                                      </p:cBhvr>
                                      <p:to>
                                        <p:strVal val="visible"/>
                                      </p:to>
                                    </p:set>
                                    <p:animEffect transition="in" filter="wipe(left)">
                                      <p:cBhvr>
                                        <p:cTn id="7" dur="500"/>
                                        <p:tgtEl>
                                          <p:spTgt spid="57346"/>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left)">
                                      <p:cBhvr>
                                        <p:cTn id="11"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id="{16DE498D-911A-754F-B4A9-3FA60A4E4919}"/>
              </a:ext>
            </a:extLst>
          </p:cNvPr>
          <p:cNvSpPr>
            <a:spLocks noGrp="1"/>
          </p:cNvSpPr>
          <p:nvPr>
            <p:ph type="title"/>
          </p:nvPr>
        </p:nvSpPr>
        <p:spPr bwMode="auto">
          <a:xfrm>
            <a:off x="1903413" y="-26988"/>
            <a:ext cx="7240587" cy="461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ea typeface="ＭＳ Ｐゴシック" panose="020B0600070205080204" pitchFamily="34" charset="-128"/>
                <a:cs typeface="Angsana New" panose="02020603050405020304" pitchFamily="18" charset="-34"/>
              </a:rPr>
              <a:t>4.3 Indirect Utility</a:t>
            </a:r>
          </a:p>
        </p:txBody>
      </p:sp>
      <p:sp>
        <p:nvSpPr>
          <p:cNvPr id="47106" name="Content Placeholder 2">
            <a:extLst>
              <a:ext uri="{FF2B5EF4-FFF2-40B4-BE49-F238E27FC236}">
                <a16:creationId xmlns:a16="http://schemas.microsoft.com/office/drawing/2014/main" id="{0523D8BD-3ED8-794A-96E8-74E23853AE2F}"/>
              </a:ext>
            </a:extLst>
          </p:cNvPr>
          <p:cNvSpPr>
            <a:spLocks noGrp="1"/>
          </p:cNvSpPr>
          <p:nvPr>
            <p:ph sz="quarter" idx="18"/>
          </p:nvPr>
        </p:nvSpPr>
        <p:spPr>
          <a:xfrm>
            <a:off x="296863" y="906463"/>
            <a:ext cx="8707437" cy="4371975"/>
          </a:xfrm>
        </p:spPr>
        <p:txBody>
          <a:bodyPr/>
          <a:lstStyle/>
          <a:p>
            <a:r>
              <a:rPr lang="en-US" altLang="en-US" dirty="0">
                <a:ea typeface="ＭＳ Ｐゴシック" panose="020B0600070205080204" pitchFamily="34" charset="-128"/>
              </a:rPr>
              <a:t>Cobb-Douglas utility function</a:t>
            </a:r>
          </a:p>
          <a:p>
            <a:pPr lvl="1"/>
            <a:r>
              <a:rPr lang="en-US" altLang="en-US" dirty="0">
                <a:ea typeface="ＭＳ Ｐゴシック" panose="020B0600070205080204" pitchFamily="34" charset="-128"/>
              </a:rPr>
              <a:t>With </a:t>
            </a:r>
            <a:r>
              <a:rPr lang="en-US" altLang="en-US" dirty="0">
                <a:ea typeface="ＭＳ Ｐゴシック" panose="020B0600070205080204" pitchFamily="34" charset="-128"/>
                <a:sym typeface="Symbol" pitchFamily="2" charset="2"/>
              </a:rPr>
              <a:t>α= β= 0.5</a:t>
            </a:r>
            <a:br>
              <a:rPr lang="en-US" altLang="en-US" dirty="0">
                <a:ea typeface="ＭＳ Ｐゴシック" panose="020B0600070205080204" pitchFamily="34" charset="-128"/>
                <a:sym typeface="Symbol" pitchFamily="2" charset="2"/>
              </a:rPr>
            </a:br>
            <a:r>
              <a:rPr lang="en-US" altLang="en-US" dirty="0">
                <a:ea typeface="ＭＳ Ｐゴシック" panose="020B0600070205080204" pitchFamily="34" charset="-128"/>
              </a:rPr>
              <a:t> </a:t>
            </a:r>
          </a:p>
          <a:p>
            <a:pPr>
              <a:buFont typeface="Arial" panose="020B0604020202020204" pitchFamily="34" charset="0"/>
              <a:buNone/>
            </a:pPr>
            <a:r>
              <a:rPr lang="en-US" altLang="en-US" dirty="0">
                <a:ea typeface="ＭＳ Ｐゴシック" panose="020B0600070205080204" pitchFamily="34" charset="-128"/>
              </a:rPr>
              <a:t>		 </a:t>
            </a:r>
            <a:r>
              <a:rPr lang="en-US" altLang="en-US" i="1" dirty="0">
                <a:ea typeface="ＭＳ Ｐゴシック" panose="020B0600070205080204" pitchFamily="34" charset="-128"/>
              </a:rPr>
              <a:t>x*=I/2p</a:t>
            </a:r>
            <a:r>
              <a:rPr lang="en-US" altLang="en-US" i="1" baseline="-25000" dirty="0">
                <a:ea typeface="ＭＳ Ｐゴシック" panose="020B0600070205080204" pitchFamily="34" charset="-128"/>
              </a:rPr>
              <a:t>x</a:t>
            </a:r>
            <a:r>
              <a:rPr lang="en-US" altLang="en-US" i="1" dirty="0">
                <a:ea typeface="ＭＳ Ｐゴシック" panose="020B0600070205080204" pitchFamily="34" charset="-128"/>
              </a:rPr>
              <a:t> </a:t>
            </a:r>
            <a:r>
              <a:rPr lang="en-US" altLang="en-US" dirty="0">
                <a:ea typeface="ＭＳ Ｐゴシック" panose="020B0600070205080204" pitchFamily="34" charset="-128"/>
              </a:rPr>
              <a:t>and </a:t>
            </a:r>
            <a:r>
              <a:rPr lang="en-US" altLang="en-US" i="1" dirty="0">
                <a:ea typeface="ＭＳ Ｐゴシック" panose="020B0600070205080204" pitchFamily="34" charset="-128"/>
              </a:rPr>
              <a:t>y*=I/2p</a:t>
            </a:r>
            <a:r>
              <a:rPr lang="en-US" altLang="en-US" i="1" baseline="-25000" dirty="0">
                <a:ea typeface="ＭＳ Ｐゴシック" panose="020B0600070205080204" pitchFamily="34" charset="-128"/>
              </a:rPr>
              <a:t>y</a:t>
            </a:r>
          </a:p>
          <a:p>
            <a:pPr>
              <a:buFont typeface="Arial" panose="020B0604020202020204" pitchFamily="34" charset="0"/>
              <a:buNone/>
            </a:pPr>
            <a:endParaRPr lang="en-US" altLang="en-US" i="1" baseline="-25000" dirty="0">
              <a:ea typeface="ＭＳ Ｐゴシック" panose="020B0600070205080204" pitchFamily="34" charset="-128"/>
            </a:endParaRPr>
          </a:p>
          <a:p>
            <a:r>
              <a:rPr lang="en-US" altLang="en-US" dirty="0">
                <a:ea typeface="ＭＳ Ｐゴシック" panose="020B0600070205080204" pitchFamily="34" charset="-128"/>
              </a:rPr>
              <a:t>The indirect utility function</a:t>
            </a:r>
          </a:p>
          <a:p>
            <a:endParaRPr lang="en-US" altLang="en-US" dirty="0">
              <a:ea typeface="ＭＳ Ｐゴシック" panose="020B0600070205080204" pitchFamily="34" charset="-128"/>
            </a:endParaRPr>
          </a:p>
        </p:txBody>
      </p:sp>
      <p:sp>
        <p:nvSpPr>
          <p:cNvPr id="47107" name="Slide Number Placeholder 3">
            <a:extLst>
              <a:ext uri="{FF2B5EF4-FFF2-40B4-BE49-F238E27FC236}">
                <a16:creationId xmlns:a16="http://schemas.microsoft.com/office/drawing/2014/main" id="{308F745A-2D4D-AA41-9DCF-17DFDA7B379F}"/>
              </a:ext>
            </a:extLst>
          </p:cNvPr>
          <p:cNvSpPr>
            <a:spLocks noGrp="1"/>
          </p:cNvSpPr>
          <p:nvPr>
            <p:ph type="sldNum" sz="quarter" idx="19"/>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6EB06B03-7A1B-5347-8BA8-BEB7B30D6795}" type="slidenum">
              <a:rPr lang="en-US" altLang="en-US" sz="1200" smtClean="0">
                <a:solidFill>
                  <a:schemeClr val="tx1"/>
                </a:solidFill>
              </a:rPr>
              <a:pPr>
                <a:spcBef>
                  <a:spcPct val="0"/>
                </a:spcBef>
                <a:buFontTx/>
                <a:buNone/>
              </a:pPr>
              <a:t>29</a:t>
            </a:fld>
            <a:endParaRPr lang="en-US" altLang="en-US" sz="1200">
              <a:solidFill>
                <a:schemeClr val="tx1"/>
              </a:solidFill>
            </a:endParaRPr>
          </a:p>
        </p:txBody>
      </p:sp>
      <p:sp>
        <p:nvSpPr>
          <p:cNvPr id="47108" name="Footer Placeholder 4">
            <a:extLst>
              <a:ext uri="{FF2B5EF4-FFF2-40B4-BE49-F238E27FC236}">
                <a16:creationId xmlns:a16="http://schemas.microsoft.com/office/drawing/2014/main" id="{08C0B4B1-0685-A345-B995-E705D2DC61F8}"/>
              </a:ext>
            </a:extLst>
          </p:cNvPr>
          <p:cNvSpPr>
            <a:spLocks noGrp="1"/>
          </p:cNvSpPr>
          <p:nvPr>
            <p:ph type="ftr" sz="quarter" idx="2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9pPr>
          </a:lstStyle>
          <a:p>
            <a:pPr>
              <a:buFontTx/>
              <a:buNone/>
            </a:pPr>
            <a:r>
              <a:rPr lang="en-US" altLang="en-US" sz="1100">
                <a:solidFill>
                  <a:schemeClr val="tx1"/>
                </a:solidFill>
              </a:rPr>
              <a:t>© 2012 Cengage Learning. All Rights Reserved. May not be copied, scanned, or duplicated, in whole or in part, except for use as permitted in a license distributed with a certain product or service or otherwise on a password-protected website for classroom use.</a:t>
            </a:r>
          </a:p>
        </p:txBody>
      </p:sp>
      <p:graphicFrame>
        <p:nvGraphicFramePr>
          <p:cNvPr id="58370" name="Object 2">
            <a:extLst>
              <a:ext uri="{FF2B5EF4-FFF2-40B4-BE49-F238E27FC236}">
                <a16:creationId xmlns:a16="http://schemas.microsoft.com/office/drawing/2014/main" id="{178A0196-5B81-774C-AF7D-2D3A97E2A2B5}"/>
              </a:ext>
            </a:extLst>
          </p:cNvPr>
          <p:cNvGraphicFramePr>
            <a:graphicFrameLocks noChangeAspect="1"/>
          </p:cNvGraphicFramePr>
          <p:nvPr/>
        </p:nvGraphicFramePr>
        <p:xfrm>
          <a:off x="885825" y="4487863"/>
          <a:ext cx="6770688" cy="1260475"/>
        </p:xfrm>
        <a:graphic>
          <a:graphicData uri="http://schemas.openxmlformats.org/presentationml/2006/ole">
            <mc:AlternateContent xmlns:mc="http://schemas.openxmlformats.org/markup-compatibility/2006">
              <mc:Choice xmlns:v="urn:schemas-microsoft-com:vml" Requires="v">
                <p:oleObj spid="_x0000_s47149" name="Equation" r:id="rId3" imgW="27501850" imgH="5118100" progId="Equation.DSMT4">
                  <p:embed/>
                </p:oleObj>
              </mc:Choice>
              <mc:Fallback>
                <p:oleObj name="Equation" r:id="rId3" imgW="27501850" imgH="51181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5825" y="4487863"/>
                        <a:ext cx="6770688"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58370"/>
                                        </p:tgtEl>
                                        <p:attrNameLst>
                                          <p:attrName>style.visibility</p:attrName>
                                        </p:attrNameLst>
                                      </p:cBhvr>
                                      <p:to>
                                        <p:strVal val="visible"/>
                                      </p:to>
                                    </p:set>
                                    <p:animEffect transition="in" filter="wipe(left)">
                                      <p:cBhvr>
                                        <p:cTn id="7" dur="500"/>
                                        <p:tgtEl>
                                          <p:spTgt spid="58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AC771C20-C417-9446-8716-AD1FFFDE3C7B}"/>
              </a:ext>
            </a:extLst>
          </p:cNvPr>
          <p:cNvSpPr>
            <a:spLocks noGrp="1" noChangeArrowheads="1"/>
          </p:cNvSpPr>
          <p:nvPr>
            <p:ph type="title"/>
          </p:nvPr>
        </p:nvSpPr>
        <p:spPr>
          <a:xfrm>
            <a:off x="182563" y="0"/>
            <a:ext cx="8778875" cy="962025"/>
          </a:xfrm>
        </p:spPr>
        <p:txBody>
          <a:bodyPr/>
          <a:lstStyle/>
          <a:p>
            <a:r>
              <a:rPr lang="en-US" altLang="en-US">
                <a:ea typeface="ＭＳ Ｐゴシック" panose="020B0600070205080204" pitchFamily="34" charset="-128"/>
              </a:rPr>
              <a:t>Utility Maximization (principle)</a:t>
            </a:r>
          </a:p>
        </p:txBody>
      </p:sp>
      <p:sp>
        <p:nvSpPr>
          <p:cNvPr id="19458" name="Content Placeholder 4">
            <a:extLst>
              <a:ext uri="{FF2B5EF4-FFF2-40B4-BE49-F238E27FC236}">
                <a16:creationId xmlns:a16="http://schemas.microsoft.com/office/drawing/2014/main" id="{36B5E212-0493-1440-876C-1F6A7EAFAAED}"/>
              </a:ext>
            </a:extLst>
          </p:cNvPr>
          <p:cNvSpPr>
            <a:spLocks noGrp="1" noChangeArrowheads="1"/>
          </p:cNvSpPr>
          <p:nvPr>
            <p:ph idx="1"/>
          </p:nvPr>
        </p:nvSpPr>
        <p:spPr>
          <a:xfrm>
            <a:off x="277813" y="1138238"/>
            <a:ext cx="8588375" cy="5310187"/>
          </a:xfrm>
        </p:spPr>
        <p:txBody>
          <a:bodyPr/>
          <a:lstStyle/>
          <a:p>
            <a:pPr>
              <a:spcAft>
                <a:spcPts val="600"/>
              </a:spcAft>
            </a:pPr>
            <a:r>
              <a:rPr lang="en-US" altLang="en-US">
                <a:ea typeface="ＭＳ Ｐゴシック" panose="020B0600070205080204" pitchFamily="34" charset="-128"/>
              </a:rPr>
              <a:t>Optimization principle, Utility maximization</a:t>
            </a:r>
          </a:p>
          <a:p>
            <a:pPr lvl="1"/>
            <a:r>
              <a:rPr lang="en-US" altLang="en-US">
                <a:ea typeface="ＭＳ Ｐゴシック" panose="020B0600070205080204" pitchFamily="34" charset="-128"/>
              </a:rPr>
              <a:t>Main behavioral model</a:t>
            </a:r>
          </a:p>
          <a:p>
            <a:pPr lvl="1"/>
            <a:endParaRPr lang="en-US" altLang="en-US">
              <a:ea typeface="ＭＳ Ｐゴシック" panose="020B0600070205080204" pitchFamily="34" charset="-128"/>
            </a:endParaRPr>
          </a:p>
          <a:p>
            <a:pPr lvl="1"/>
            <a:r>
              <a:rPr lang="en-US" altLang="en-US">
                <a:ea typeface="ＭＳ Ｐゴシック" panose="020B0600070205080204" pitchFamily="34" charset="-128"/>
              </a:rPr>
              <a:t>People act so as to maximize utility, </a:t>
            </a:r>
            <a:br>
              <a:rPr lang="en-US" altLang="en-US">
                <a:ea typeface="ＭＳ Ｐゴシック" panose="020B0600070205080204" pitchFamily="34" charset="-128"/>
              </a:rPr>
            </a:br>
            <a:r>
              <a:rPr lang="en-US" altLang="en-US">
                <a:ea typeface="ＭＳ Ｐゴシック" panose="020B0600070205080204" pitchFamily="34" charset="-128"/>
              </a:rPr>
              <a:t>constraint: fixed amount of income to spend</a:t>
            </a:r>
            <a:br>
              <a:rPr lang="en-US" altLang="en-US">
                <a:ea typeface="ＭＳ Ｐゴシック" panose="020B0600070205080204" pitchFamily="34" charset="-128"/>
              </a:rPr>
            </a:br>
            <a:endParaRPr lang="en-US" altLang="en-US">
              <a:ea typeface="ＭＳ Ｐゴシック" panose="020B0600070205080204" pitchFamily="34" charset="-128"/>
            </a:endParaRPr>
          </a:p>
          <a:p>
            <a:pPr lvl="1"/>
            <a:r>
              <a:rPr lang="en-US" altLang="en-US">
                <a:ea typeface="ＭＳ Ｐゴシック" panose="020B0600070205080204" pitchFamily="34" charset="-128"/>
              </a:rPr>
              <a:t>An individual will buy those quantities of goods </a:t>
            </a:r>
          </a:p>
          <a:p>
            <a:pPr lvl="2"/>
            <a:r>
              <a:rPr lang="en-US" altLang="en-US">
                <a:ea typeface="ＭＳ Ｐゴシック" panose="020B0600070205080204" pitchFamily="34" charset="-128"/>
              </a:rPr>
              <a:t>that exhaust his or her total income (monotonicity!)</a:t>
            </a:r>
          </a:p>
          <a:p>
            <a:pPr lvl="2"/>
            <a:r>
              <a:rPr lang="en-US" altLang="en-US">
                <a:ea typeface="ＭＳ Ｐゴシック" panose="020B0600070205080204" pitchFamily="34" charset="-128"/>
              </a:rPr>
              <a:t>for which the MRS is equal to the rate at which the goods can be traded one for the other in the marketplace (maximization!)</a:t>
            </a:r>
            <a:br>
              <a:rPr lang="en-US" altLang="en-US">
                <a:ea typeface="ＭＳ Ｐゴシック" panose="020B0600070205080204" pitchFamily="34" charset="-128"/>
              </a:rPr>
            </a:br>
            <a:endParaRPr lang="en-US" altLang="en-US">
              <a:ea typeface="ＭＳ Ｐゴシック" panose="020B0600070205080204" pitchFamily="34" charset="-128"/>
            </a:endParaRPr>
          </a:p>
          <a:p>
            <a:pPr lvl="3"/>
            <a:r>
              <a:rPr lang="en-US" altLang="en-US">
                <a:ea typeface="ＭＳ Ｐゴシック" panose="020B0600070205080204" pitchFamily="34" charset="-128"/>
              </a:rPr>
              <a:t> MRS (of x for y) = (p</a:t>
            </a:r>
            <a:r>
              <a:rPr lang="en-US" altLang="en-US" baseline="-25000">
                <a:ea typeface="ＭＳ Ｐゴシック" panose="020B0600070205080204" pitchFamily="34" charset="-128"/>
              </a:rPr>
              <a:t>x</a:t>
            </a:r>
            <a:r>
              <a:rPr lang="en-US" altLang="en-US">
                <a:ea typeface="ＭＳ Ｐゴシック" panose="020B0600070205080204" pitchFamily="34" charset="-128"/>
              </a:rPr>
              <a:t>/p</a:t>
            </a:r>
            <a:r>
              <a:rPr lang="en-US" altLang="en-US" baseline="-25000">
                <a:ea typeface="ＭＳ Ｐゴシック" panose="020B0600070205080204" pitchFamily="34" charset="-128"/>
              </a:rPr>
              <a:t>y</a:t>
            </a:r>
            <a:r>
              <a:rPr lang="en-US" altLang="en-US">
                <a:ea typeface="ＭＳ Ｐゴシック" panose="020B0600070205080204" pitchFamily="34" charset="-128"/>
              </a:rPr>
              <a:t>) </a:t>
            </a:r>
          </a:p>
        </p:txBody>
      </p:sp>
      <p:sp>
        <p:nvSpPr>
          <p:cNvPr id="19459" name="Slide Number Placeholder 3">
            <a:extLst>
              <a:ext uri="{FF2B5EF4-FFF2-40B4-BE49-F238E27FC236}">
                <a16:creationId xmlns:a16="http://schemas.microsoft.com/office/drawing/2014/main" id="{2AD4522F-044D-3748-AF4E-96CF03B9A29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90000"/>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187E6B7-D8E4-FA4A-9F99-4A270BE3306A}" type="slidenum">
              <a:rPr lang="en-US" altLang="en-US" sz="1200" smtClean="0">
                <a:solidFill>
                  <a:schemeClr val="tx1"/>
                </a:solidFill>
              </a:rPr>
              <a:pPr>
                <a:spcBef>
                  <a:spcPct val="0"/>
                </a:spcBef>
                <a:buFontTx/>
                <a:buNone/>
              </a:pPr>
              <a:t>3</a:t>
            </a:fld>
            <a:endParaRPr lang="en-US" altLang="en-US" sz="1200">
              <a:solidFill>
                <a:schemeClr val="tx1"/>
              </a:solidFill>
            </a:endParaRPr>
          </a:p>
        </p:txBody>
      </p:sp>
      <p:sp>
        <p:nvSpPr>
          <p:cNvPr id="19460" name="Footer Placeholder 5">
            <a:extLst>
              <a:ext uri="{FF2B5EF4-FFF2-40B4-BE49-F238E27FC236}">
                <a16:creationId xmlns:a16="http://schemas.microsoft.com/office/drawing/2014/main" id="{096A88BD-2F3B-8A4C-BA6E-B07B268F144C}"/>
              </a:ext>
            </a:extLst>
          </p:cNvPr>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90000"/>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buFontTx/>
              <a:buNone/>
            </a:pPr>
            <a:r>
              <a:rPr lang="en-US" altLang="en-US" sz="1100">
                <a:solidFill>
                  <a:schemeClr val="tx1"/>
                </a:solidFill>
              </a:rPr>
              <a:t>© 2012 Cengage Learning. All Rights Reserved.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11835741-17FD-EA4C-96DC-DC2B276B3D6D}"/>
              </a:ext>
            </a:extLst>
          </p:cNvPr>
          <p:cNvSpPr>
            <a:spLocks noGrp="1"/>
          </p:cNvSpPr>
          <p:nvPr>
            <p:ph type="title"/>
          </p:nvPr>
        </p:nvSpPr>
        <p:spPr bwMode="auto">
          <a:xfrm>
            <a:off x="1903413" y="-26988"/>
            <a:ext cx="7240587" cy="461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ea typeface="ＭＳ Ｐゴシック" panose="020B0600070205080204" pitchFamily="34" charset="-128"/>
                <a:cs typeface="Angsana New" panose="02020603050405020304" pitchFamily="18" charset="-34"/>
              </a:rPr>
              <a:t>4.3 Indirect Utility and the Lump Sum Principle</a:t>
            </a:r>
          </a:p>
        </p:txBody>
      </p:sp>
      <p:sp>
        <p:nvSpPr>
          <p:cNvPr id="48130" name="Content Placeholder 2">
            <a:extLst>
              <a:ext uri="{FF2B5EF4-FFF2-40B4-BE49-F238E27FC236}">
                <a16:creationId xmlns:a16="http://schemas.microsoft.com/office/drawing/2014/main" id="{75E7F527-92B9-6A4B-9490-7EF6B8882500}"/>
              </a:ext>
            </a:extLst>
          </p:cNvPr>
          <p:cNvSpPr>
            <a:spLocks noGrp="1"/>
          </p:cNvSpPr>
          <p:nvPr>
            <p:ph sz="quarter" idx="18"/>
          </p:nvPr>
        </p:nvSpPr>
        <p:spPr>
          <a:xfrm>
            <a:off x="233363" y="550863"/>
            <a:ext cx="8707437" cy="5849937"/>
          </a:xfrm>
        </p:spPr>
        <p:txBody>
          <a:bodyPr/>
          <a:lstStyle/>
          <a:p>
            <a:r>
              <a:rPr lang="en-US" altLang="en-US" dirty="0">
                <a:ea typeface="ＭＳ Ｐゴシック" panose="020B0600070205080204" pitchFamily="34" charset="-128"/>
              </a:rPr>
              <a:t>Fixed proportions</a:t>
            </a:r>
          </a:p>
          <a:p>
            <a:pPr>
              <a:buFont typeface="Arial" panose="020B0604020202020204" pitchFamily="34" charset="0"/>
              <a:buNone/>
            </a:pPr>
            <a:r>
              <a:rPr lang="en-US" altLang="en-US" dirty="0">
                <a:ea typeface="ＭＳ Ｐゴシック" panose="020B0600070205080204" pitchFamily="34" charset="-128"/>
              </a:rPr>
              <a:t>		 </a:t>
            </a:r>
            <a:r>
              <a:rPr lang="en-US" altLang="en-US" i="1" dirty="0">
                <a:ea typeface="ＭＳ Ｐゴシック" panose="020B0600070205080204" pitchFamily="34" charset="-128"/>
              </a:rPr>
              <a:t>x*=I/[</a:t>
            </a:r>
            <a:r>
              <a:rPr lang="en-US" altLang="en-US" i="1" dirty="0" err="1">
                <a:ea typeface="ＭＳ Ｐゴシック" panose="020B0600070205080204" pitchFamily="34" charset="-128"/>
              </a:rPr>
              <a:t>p</a:t>
            </a:r>
            <a:r>
              <a:rPr lang="en-US" altLang="en-US" i="1" baseline="-25000" dirty="0" err="1">
                <a:ea typeface="ＭＳ Ｐゴシック" panose="020B0600070205080204" pitchFamily="34" charset="-128"/>
              </a:rPr>
              <a:t>x</a:t>
            </a:r>
            <a:r>
              <a:rPr lang="en-US" altLang="en-US" i="1" dirty="0">
                <a:ea typeface="ＭＳ Ｐゴシック" panose="020B0600070205080204" pitchFamily="34" charset="-128"/>
              </a:rPr>
              <a:t> + 0.25p</a:t>
            </a:r>
            <a:r>
              <a:rPr lang="en-US" altLang="en-US" i="1" baseline="-25000" dirty="0">
                <a:ea typeface="ＭＳ Ｐゴシック" panose="020B0600070205080204" pitchFamily="34" charset="-128"/>
              </a:rPr>
              <a:t>y</a:t>
            </a:r>
            <a:r>
              <a:rPr lang="en-US" altLang="en-US" i="1" dirty="0">
                <a:ea typeface="ＭＳ Ｐゴシック" panose="020B0600070205080204" pitchFamily="34" charset="-128"/>
              </a:rPr>
              <a:t>] </a:t>
            </a:r>
            <a:r>
              <a:rPr lang="en-US" altLang="en-US" dirty="0">
                <a:ea typeface="ＭＳ Ｐゴシック" panose="020B0600070205080204" pitchFamily="34" charset="-128"/>
              </a:rPr>
              <a:t>and </a:t>
            </a:r>
            <a:r>
              <a:rPr lang="en-US" altLang="en-US" i="1" dirty="0">
                <a:ea typeface="ＭＳ Ｐゴシック" panose="020B0600070205080204" pitchFamily="34" charset="-128"/>
              </a:rPr>
              <a:t>y*=I/[4p</a:t>
            </a:r>
            <a:r>
              <a:rPr lang="en-US" altLang="en-US" i="1" baseline="-25000" dirty="0">
                <a:ea typeface="ＭＳ Ｐゴシック" panose="020B0600070205080204" pitchFamily="34" charset="-128"/>
              </a:rPr>
              <a:t>x</a:t>
            </a:r>
            <a:r>
              <a:rPr lang="en-US" altLang="en-US" i="1" dirty="0">
                <a:ea typeface="ＭＳ Ｐゴシック" panose="020B0600070205080204" pitchFamily="34" charset="-128"/>
              </a:rPr>
              <a:t>+p</a:t>
            </a:r>
            <a:r>
              <a:rPr lang="en-US" altLang="en-US" i="1" baseline="-25000" dirty="0">
                <a:ea typeface="ＭＳ Ｐゴシック" panose="020B0600070205080204" pitchFamily="34" charset="-128"/>
              </a:rPr>
              <a:t>y</a:t>
            </a:r>
            <a:r>
              <a:rPr lang="en-US" altLang="en-US" dirty="0">
                <a:ea typeface="ＭＳ Ｐゴシック" panose="020B0600070205080204" pitchFamily="34" charset="-128"/>
              </a:rPr>
              <a:t>]</a:t>
            </a:r>
          </a:p>
          <a:p>
            <a:pPr>
              <a:buFont typeface="Arial" panose="020B0604020202020204" pitchFamily="34" charset="0"/>
              <a:buNone/>
            </a:pPr>
            <a:endParaRPr lang="en-US" altLang="en-US" baseline="-25000" dirty="0">
              <a:ea typeface="ＭＳ Ｐゴシック" panose="020B0600070205080204" pitchFamily="34" charset="-128"/>
            </a:endParaRPr>
          </a:p>
          <a:p>
            <a:r>
              <a:rPr lang="en-US" altLang="en-US" dirty="0">
                <a:ea typeface="ＭＳ Ｐゴシック" panose="020B0600070205080204" pitchFamily="34" charset="-128"/>
              </a:rPr>
              <a:t>The indirect utility function</a:t>
            </a:r>
            <a:br>
              <a:rPr lang="en-US" altLang="en-US" dirty="0">
                <a:ea typeface="ＭＳ Ｐゴシック" panose="020B0600070205080204" pitchFamily="34" charset="-128"/>
              </a:rPr>
            </a:br>
            <a:br>
              <a:rPr lang="en-US" altLang="en-US" dirty="0">
                <a:ea typeface="ＭＳ Ｐゴシック" panose="020B0600070205080204" pitchFamily="34" charset="-128"/>
              </a:rPr>
            </a:br>
            <a:br>
              <a:rPr lang="en-US" altLang="en-US" dirty="0">
                <a:ea typeface="ＭＳ Ｐゴシック" panose="020B0600070205080204" pitchFamily="34" charset="-128"/>
              </a:rPr>
            </a:br>
            <a:br>
              <a:rPr lang="en-US" altLang="en-US" dirty="0">
                <a:ea typeface="ＭＳ Ｐゴシック" panose="020B0600070205080204" pitchFamily="34" charset="-128"/>
              </a:rPr>
            </a:br>
            <a:br>
              <a:rPr lang="en-US" altLang="en-US" dirty="0">
                <a:ea typeface="ＭＳ Ｐゴシック" panose="020B0600070205080204" pitchFamily="34" charset="-128"/>
              </a:rPr>
            </a:br>
            <a:br>
              <a:rPr lang="en-US" altLang="en-US" dirty="0">
                <a:ea typeface="ＭＳ Ｐゴシック" panose="020B0600070205080204" pitchFamily="34" charset="-128"/>
              </a:rPr>
            </a:br>
            <a:r>
              <a:rPr lang="en-US" altLang="en-US" dirty="0">
                <a:ea typeface="ＭＳ Ｐゴシック" panose="020B0600070205080204" pitchFamily="34" charset="-128"/>
              </a:rPr>
              <a:t>                           </a:t>
            </a:r>
            <a:r>
              <a:rPr lang="en-US" altLang="en-US" sz="3600" i="1" dirty="0">
                <a:solidFill>
                  <a:srgbClr val="FF0000"/>
                </a:solidFill>
                <a:latin typeface="Times New Roman" panose="02020603050405020304" pitchFamily="18" charset="0"/>
                <a:ea typeface="ＭＳ Ｐゴシック" panose="020B0600070205080204" pitchFamily="34" charset="-128"/>
              </a:rPr>
              <a:t>I</a:t>
            </a:r>
          </a:p>
          <a:p>
            <a:endParaRPr lang="en-US" altLang="en-US" dirty="0">
              <a:ea typeface="ＭＳ Ｐゴシック" panose="020B0600070205080204" pitchFamily="34" charset="-128"/>
            </a:endParaRPr>
          </a:p>
        </p:txBody>
      </p:sp>
      <p:sp>
        <p:nvSpPr>
          <p:cNvPr id="48131" name="Slide Number Placeholder 3">
            <a:extLst>
              <a:ext uri="{FF2B5EF4-FFF2-40B4-BE49-F238E27FC236}">
                <a16:creationId xmlns:a16="http://schemas.microsoft.com/office/drawing/2014/main" id="{93DCBFB6-0238-C848-9C21-D6341701C78C}"/>
              </a:ext>
            </a:extLst>
          </p:cNvPr>
          <p:cNvSpPr>
            <a:spLocks noGrp="1"/>
          </p:cNvSpPr>
          <p:nvPr>
            <p:ph type="sldNum" sz="quarter" idx="19"/>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969EDB4E-7AAA-7247-AA13-577BA5E7A80B}" type="slidenum">
              <a:rPr lang="en-US" altLang="en-US" sz="1200" smtClean="0">
                <a:solidFill>
                  <a:schemeClr val="tx1"/>
                </a:solidFill>
              </a:rPr>
              <a:pPr>
                <a:spcBef>
                  <a:spcPct val="0"/>
                </a:spcBef>
                <a:buFontTx/>
                <a:buNone/>
              </a:pPr>
              <a:t>30</a:t>
            </a:fld>
            <a:endParaRPr lang="en-US" altLang="en-US" sz="1200">
              <a:solidFill>
                <a:schemeClr val="tx1"/>
              </a:solidFill>
            </a:endParaRPr>
          </a:p>
        </p:txBody>
      </p:sp>
      <p:sp>
        <p:nvSpPr>
          <p:cNvPr id="48132" name="Footer Placeholder 4">
            <a:extLst>
              <a:ext uri="{FF2B5EF4-FFF2-40B4-BE49-F238E27FC236}">
                <a16:creationId xmlns:a16="http://schemas.microsoft.com/office/drawing/2014/main" id="{2FE92EFA-4F5A-D947-8F8B-E77A437F9E9B}"/>
              </a:ext>
            </a:extLst>
          </p:cNvPr>
          <p:cNvSpPr>
            <a:spLocks noGrp="1"/>
          </p:cNvSpPr>
          <p:nvPr>
            <p:ph type="ftr" sz="quarter" idx="2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9pPr>
          </a:lstStyle>
          <a:p>
            <a:pPr>
              <a:buFontTx/>
              <a:buNone/>
            </a:pPr>
            <a:r>
              <a:rPr lang="en-US" altLang="en-US" sz="1100">
                <a:solidFill>
                  <a:schemeClr val="tx1"/>
                </a:solidFill>
              </a:rPr>
              <a:t>© 2012 Cengage Learning. All Rights Reserved. May not be copied, scanned, or duplicated, in whole or in part, except for use as permitted in a license distributed with a certain product or service or otherwise on a password-protected website for classroom use.</a:t>
            </a:r>
          </a:p>
        </p:txBody>
      </p:sp>
      <p:graphicFrame>
        <p:nvGraphicFramePr>
          <p:cNvPr id="58370" name="Object 2">
            <a:extLst>
              <a:ext uri="{FF2B5EF4-FFF2-40B4-BE49-F238E27FC236}">
                <a16:creationId xmlns:a16="http://schemas.microsoft.com/office/drawing/2014/main" id="{44304C91-C196-CB4E-9D24-EAE9D72E7F1E}"/>
              </a:ext>
            </a:extLst>
          </p:cNvPr>
          <p:cNvGraphicFramePr>
            <a:graphicFrameLocks noChangeAspect="1"/>
          </p:cNvGraphicFramePr>
          <p:nvPr/>
        </p:nvGraphicFramePr>
        <p:xfrm>
          <a:off x="1214438" y="3087688"/>
          <a:ext cx="5114925" cy="3313112"/>
        </p:xfrm>
        <a:graphic>
          <a:graphicData uri="http://schemas.openxmlformats.org/presentationml/2006/ole">
            <mc:AlternateContent xmlns:mc="http://schemas.openxmlformats.org/markup-compatibility/2006">
              <mc:Choice xmlns:v="urn:schemas-microsoft-com:vml" Requires="v">
                <p:oleObj spid="_x0000_s48173" name="Equation" r:id="rId3" imgW="20770850" imgH="13455650" progId="Equation.DSMT4">
                  <p:embed/>
                </p:oleObj>
              </mc:Choice>
              <mc:Fallback>
                <p:oleObj name="Equation" r:id="rId3" imgW="20770850" imgH="1345565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4438" y="3087688"/>
                        <a:ext cx="5114925" cy="3313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58370"/>
                                        </p:tgtEl>
                                        <p:attrNameLst>
                                          <p:attrName>style.visibility</p:attrName>
                                        </p:attrNameLst>
                                      </p:cBhvr>
                                      <p:to>
                                        <p:strVal val="visible"/>
                                      </p:to>
                                    </p:set>
                                    <p:animEffect transition="in" filter="wipe(left)">
                                      <p:cBhvr>
                                        <p:cTn id="7" dur="500"/>
                                        <p:tgtEl>
                                          <p:spTgt spid="58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153" name="Title 1">
            <a:extLst>
              <a:ext uri="{FF2B5EF4-FFF2-40B4-BE49-F238E27FC236}">
                <a16:creationId xmlns:a16="http://schemas.microsoft.com/office/drawing/2014/main" id="{0514C534-5906-D94E-8D32-0A2AB97C8555}"/>
              </a:ext>
            </a:extLst>
          </p:cNvPr>
          <p:cNvSpPr>
            <a:spLocks noGrp="1"/>
          </p:cNvSpPr>
          <p:nvPr>
            <p:ph type="title"/>
          </p:nvPr>
        </p:nvSpPr>
        <p:spPr bwMode="auto">
          <a:xfrm>
            <a:off x="1903413" y="-26988"/>
            <a:ext cx="7240587" cy="461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ea typeface="ＭＳ Ｐゴシック" panose="020B0600070205080204" pitchFamily="34" charset="-128"/>
                <a:cs typeface="Angsana New" panose="02020603050405020304" pitchFamily="18" charset="-34"/>
              </a:rPr>
              <a:t>4.3 Indirect Utility and the Lump Sum Principle</a:t>
            </a:r>
          </a:p>
        </p:txBody>
      </p:sp>
      <p:sp>
        <p:nvSpPr>
          <p:cNvPr id="49154" name="Content Placeholder 2">
            <a:extLst>
              <a:ext uri="{FF2B5EF4-FFF2-40B4-BE49-F238E27FC236}">
                <a16:creationId xmlns:a16="http://schemas.microsoft.com/office/drawing/2014/main" id="{3D9C3237-F16D-744F-9E15-EA79A8405E90}"/>
              </a:ext>
            </a:extLst>
          </p:cNvPr>
          <p:cNvSpPr>
            <a:spLocks noGrp="1"/>
          </p:cNvSpPr>
          <p:nvPr>
            <p:ph sz="quarter" idx="18"/>
          </p:nvPr>
        </p:nvSpPr>
        <p:spPr>
          <a:xfrm>
            <a:off x="233363" y="550863"/>
            <a:ext cx="8707437" cy="5849937"/>
          </a:xfrm>
        </p:spPr>
        <p:txBody>
          <a:bodyPr/>
          <a:lstStyle/>
          <a:p>
            <a:r>
              <a:rPr lang="en-US" altLang="en-US">
                <a:ea typeface="ＭＳ Ｐゴシック" panose="020B0600070205080204" pitchFamily="34" charset="-128"/>
              </a:rPr>
              <a:t>The lump sum principle</a:t>
            </a:r>
          </a:p>
          <a:p>
            <a:pPr lvl="1"/>
            <a:r>
              <a:rPr lang="en-US" altLang="en-US">
                <a:ea typeface="ＭＳ Ｐゴシック" panose="020B0600070205080204" pitchFamily="34" charset="-128"/>
              </a:rPr>
              <a:t>Let I = 8, px = 1, py = 4</a:t>
            </a:r>
          </a:p>
          <a:p>
            <a:pPr lvl="1"/>
            <a:r>
              <a:rPr lang="en-US" altLang="en-US">
                <a:ea typeface="ＭＳ Ｐゴシック" panose="020B0600070205080204" pitchFamily="34" charset="-128"/>
              </a:rPr>
              <a:t>Commodity tax changes px to (px + tx)</a:t>
            </a:r>
          </a:p>
          <a:p>
            <a:pPr lvl="1"/>
            <a:r>
              <a:rPr lang="en-US" altLang="en-US">
                <a:ea typeface="ＭＳ Ｐゴシック" panose="020B0600070205080204" pitchFamily="34" charset="-128"/>
              </a:rPr>
              <a:t>Income tax changes I to (I </a:t>
            </a:r>
            <a:r>
              <a:rPr lang="mr-IN" altLang="en-US">
                <a:ea typeface="ＭＳ Ｐゴシック" panose="020B0600070205080204" pitchFamily="34" charset="-128"/>
              </a:rPr>
              <a:t>–</a:t>
            </a:r>
            <a:r>
              <a:rPr lang="en-US" altLang="en-US">
                <a:ea typeface="ＭＳ Ｐゴシック" panose="020B0600070205080204" pitchFamily="34" charset="-128"/>
              </a:rPr>
              <a:t> t)</a:t>
            </a:r>
          </a:p>
          <a:p>
            <a:r>
              <a:rPr lang="en-US" altLang="en-US">
                <a:ea typeface="ＭＳ Ｐゴシック" panose="020B0600070205080204" pitchFamily="34" charset="-128"/>
              </a:rPr>
              <a:t>Cobb-Douglas</a:t>
            </a:r>
          </a:p>
          <a:p>
            <a:pPr lvl="1"/>
            <a:r>
              <a:rPr lang="en-US" altLang="en-US">
                <a:ea typeface="ＭＳ Ｐゴシック" panose="020B0600070205080204" pitchFamily="34" charset="-128"/>
              </a:rPr>
              <a:t>If a tax of tx=$1 was imposed on good </a:t>
            </a:r>
            <a:r>
              <a:rPr lang="en-US" altLang="en-US" i="1">
                <a:ea typeface="ＭＳ Ｐゴシック" panose="020B0600070205080204" pitchFamily="34" charset="-128"/>
              </a:rPr>
              <a:t>x</a:t>
            </a:r>
          </a:p>
          <a:p>
            <a:pPr lvl="2"/>
            <a:r>
              <a:rPr lang="en-US" altLang="en-US">
                <a:ea typeface="ＭＳ Ｐゴシック" panose="020B0600070205080204" pitchFamily="34" charset="-128"/>
              </a:rPr>
              <a:t>The individual will purchase </a:t>
            </a:r>
            <a:r>
              <a:rPr lang="en-US" altLang="en-US" i="1">
                <a:ea typeface="ＭＳ Ｐゴシック" panose="020B0600070205080204" pitchFamily="34" charset="-128"/>
              </a:rPr>
              <a:t>x</a:t>
            </a:r>
            <a:r>
              <a:rPr lang="en-US" altLang="en-US">
                <a:ea typeface="ＭＳ Ｐゴシック" panose="020B0600070205080204" pitchFamily="34" charset="-128"/>
              </a:rPr>
              <a:t>* = 2</a:t>
            </a:r>
          </a:p>
          <a:p>
            <a:pPr lvl="2"/>
            <a:r>
              <a:rPr lang="en-US" altLang="en-US">
                <a:ea typeface="ＭＳ Ｐゴシック" panose="020B0600070205080204" pitchFamily="34" charset="-128"/>
              </a:rPr>
              <a:t>Indirect utility will fall </a:t>
            </a:r>
            <a:r>
              <a:rPr lang="en-US" altLang="en-US">
                <a:solidFill>
                  <a:srgbClr val="FF0000"/>
                </a:solidFill>
                <a:ea typeface="ＭＳ Ｐゴシック" panose="020B0600070205080204" pitchFamily="34" charset="-128"/>
              </a:rPr>
              <a:t>from 2 to 1.41</a:t>
            </a:r>
          </a:p>
          <a:p>
            <a:pPr lvl="2"/>
            <a:endParaRPr lang="en-US" altLang="en-US" sz="1400">
              <a:ea typeface="ＭＳ Ｐゴシック" panose="020B0600070205080204" pitchFamily="34" charset="-128"/>
            </a:endParaRPr>
          </a:p>
          <a:p>
            <a:pPr lvl="1"/>
            <a:r>
              <a:rPr lang="en-US" altLang="en-US">
                <a:ea typeface="ＭＳ Ｐゴシック" panose="020B0600070205080204" pitchFamily="34" charset="-128"/>
              </a:rPr>
              <a:t>An equal-revenue lump sum tax will reduce income to $6 (t=2)</a:t>
            </a:r>
          </a:p>
          <a:p>
            <a:pPr lvl="2"/>
            <a:r>
              <a:rPr lang="en-US" altLang="en-US">
                <a:ea typeface="ＭＳ Ｐゴシック" panose="020B0600070205080204" pitchFamily="34" charset="-128"/>
              </a:rPr>
              <a:t>Indirect utility will fall </a:t>
            </a:r>
            <a:r>
              <a:rPr lang="en-US" altLang="en-US">
                <a:solidFill>
                  <a:srgbClr val="FF0000"/>
                </a:solidFill>
                <a:ea typeface="ＭＳ Ｐゴシック" panose="020B0600070205080204" pitchFamily="34" charset="-128"/>
              </a:rPr>
              <a:t>from 2 to 1.5</a:t>
            </a:r>
          </a:p>
        </p:txBody>
      </p:sp>
      <p:sp>
        <p:nvSpPr>
          <p:cNvPr id="49155" name="Slide Number Placeholder 3">
            <a:extLst>
              <a:ext uri="{FF2B5EF4-FFF2-40B4-BE49-F238E27FC236}">
                <a16:creationId xmlns:a16="http://schemas.microsoft.com/office/drawing/2014/main" id="{82C7B4E7-6E76-7C4C-A71A-71BA63DB977C}"/>
              </a:ext>
            </a:extLst>
          </p:cNvPr>
          <p:cNvSpPr>
            <a:spLocks noGrp="1"/>
          </p:cNvSpPr>
          <p:nvPr>
            <p:ph type="sldNum" sz="quarter" idx="19"/>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C65E7CB3-4569-8E49-8E50-F0CA5838D55E}" type="slidenum">
              <a:rPr lang="en-US" altLang="en-US" sz="1200" smtClean="0">
                <a:solidFill>
                  <a:schemeClr val="tx1"/>
                </a:solidFill>
              </a:rPr>
              <a:pPr>
                <a:spcBef>
                  <a:spcPct val="0"/>
                </a:spcBef>
                <a:buFontTx/>
                <a:buNone/>
              </a:pPr>
              <a:t>31</a:t>
            </a:fld>
            <a:endParaRPr lang="en-US" altLang="en-US" sz="1200">
              <a:solidFill>
                <a:schemeClr val="tx1"/>
              </a:solidFill>
            </a:endParaRPr>
          </a:p>
        </p:txBody>
      </p:sp>
      <p:sp>
        <p:nvSpPr>
          <p:cNvPr id="49156" name="Footer Placeholder 4">
            <a:extLst>
              <a:ext uri="{FF2B5EF4-FFF2-40B4-BE49-F238E27FC236}">
                <a16:creationId xmlns:a16="http://schemas.microsoft.com/office/drawing/2014/main" id="{BFCD3096-6CFE-2E4F-B2A8-FC02E71096B5}"/>
              </a:ext>
            </a:extLst>
          </p:cNvPr>
          <p:cNvSpPr>
            <a:spLocks noGrp="1"/>
          </p:cNvSpPr>
          <p:nvPr>
            <p:ph type="ftr" sz="quarter" idx="2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9pPr>
          </a:lstStyle>
          <a:p>
            <a:pPr>
              <a:buFontTx/>
              <a:buNone/>
            </a:pPr>
            <a:r>
              <a:rPr lang="en-US" altLang="en-US" sz="1100">
                <a:solidFill>
                  <a:schemeClr val="tx1"/>
                </a:solidFill>
              </a:rPr>
              <a:t>© 2012 Cengage Learning. All Rights Reserved.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7" name="Title 1">
            <a:extLst>
              <a:ext uri="{FF2B5EF4-FFF2-40B4-BE49-F238E27FC236}">
                <a16:creationId xmlns:a16="http://schemas.microsoft.com/office/drawing/2014/main" id="{3799F26B-BAC9-AE4C-AF7B-C6401A18D7CB}"/>
              </a:ext>
            </a:extLst>
          </p:cNvPr>
          <p:cNvSpPr>
            <a:spLocks noGrp="1"/>
          </p:cNvSpPr>
          <p:nvPr>
            <p:ph type="title"/>
          </p:nvPr>
        </p:nvSpPr>
        <p:spPr bwMode="auto">
          <a:xfrm>
            <a:off x="1903413" y="-26988"/>
            <a:ext cx="7240587" cy="461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ea typeface="ＭＳ Ｐゴシック" panose="020B0600070205080204" pitchFamily="34" charset="-128"/>
                <a:cs typeface="Angsana New" panose="02020603050405020304" pitchFamily="18" charset="-34"/>
              </a:rPr>
              <a:t>4.3 Indirect Utility and the Lump Sum Principle</a:t>
            </a:r>
          </a:p>
        </p:txBody>
      </p:sp>
      <p:sp>
        <p:nvSpPr>
          <p:cNvPr id="50178" name="Content Placeholder 2">
            <a:extLst>
              <a:ext uri="{FF2B5EF4-FFF2-40B4-BE49-F238E27FC236}">
                <a16:creationId xmlns:a16="http://schemas.microsoft.com/office/drawing/2014/main" id="{30ACE427-49C3-DF4E-A30D-BCC1C32ECFD3}"/>
              </a:ext>
            </a:extLst>
          </p:cNvPr>
          <p:cNvSpPr>
            <a:spLocks noGrp="1"/>
          </p:cNvSpPr>
          <p:nvPr>
            <p:ph sz="quarter" idx="18"/>
          </p:nvPr>
        </p:nvSpPr>
        <p:spPr>
          <a:xfrm>
            <a:off x="233363" y="550863"/>
            <a:ext cx="8707437" cy="5849937"/>
          </a:xfrm>
        </p:spPr>
        <p:txBody>
          <a:bodyPr/>
          <a:lstStyle/>
          <a:p>
            <a:r>
              <a:rPr lang="en-US" altLang="en-US">
                <a:ea typeface="ＭＳ Ｐゴシック" panose="020B0600070205080204" pitchFamily="34" charset="-128"/>
              </a:rPr>
              <a:t>The lump sum principle with </a:t>
            </a:r>
            <a:br>
              <a:rPr lang="en-US" altLang="en-US">
                <a:ea typeface="ＭＳ Ｐゴシック" panose="020B0600070205080204" pitchFamily="34" charset="-128"/>
              </a:rPr>
            </a:br>
            <a:r>
              <a:rPr lang="en-US" altLang="en-US">
                <a:ea typeface="ＭＳ Ｐゴシック" panose="020B0600070205080204" pitchFamily="34" charset="-128"/>
              </a:rPr>
              <a:t>fixed-proportions</a:t>
            </a:r>
            <a:br>
              <a:rPr lang="en-US" altLang="en-US">
                <a:ea typeface="ＭＳ Ｐゴシック" panose="020B0600070205080204" pitchFamily="34" charset="-128"/>
              </a:rPr>
            </a:br>
            <a:endParaRPr lang="en-US" altLang="en-US">
              <a:ea typeface="ＭＳ Ｐゴシック" panose="020B0600070205080204" pitchFamily="34" charset="-128"/>
            </a:endParaRPr>
          </a:p>
          <a:p>
            <a:pPr lvl="1"/>
            <a:r>
              <a:rPr lang="en-US" altLang="en-US">
                <a:ea typeface="ＭＳ Ｐゴシック" panose="020B0600070205080204" pitchFamily="34" charset="-128"/>
              </a:rPr>
              <a:t>If a tax of $1 was imposed on good </a:t>
            </a:r>
            <a:r>
              <a:rPr lang="en-US" altLang="en-US" i="1">
                <a:ea typeface="ＭＳ Ｐゴシック" panose="020B0600070205080204" pitchFamily="34" charset="-128"/>
              </a:rPr>
              <a:t>x</a:t>
            </a:r>
          </a:p>
          <a:p>
            <a:pPr lvl="2"/>
            <a:r>
              <a:rPr lang="en-US" altLang="en-US">
                <a:ea typeface="ＭＳ Ｐゴシック" panose="020B0600070205080204" pitchFamily="34" charset="-128"/>
              </a:rPr>
              <a:t>Indirect utility will fall from 4 to 8/3</a:t>
            </a:r>
            <a:endParaRPr lang="en-US" altLang="en-US" sz="1400">
              <a:ea typeface="ＭＳ Ｐゴシック" panose="020B0600070205080204" pitchFamily="34" charset="-128"/>
            </a:endParaRPr>
          </a:p>
          <a:p>
            <a:pPr lvl="1"/>
            <a:r>
              <a:rPr lang="en-US" altLang="en-US">
                <a:ea typeface="ＭＳ Ｐゴシック" panose="020B0600070205080204" pitchFamily="34" charset="-128"/>
              </a:rPr>
              <a:t>An equal-revenue tax will reduce income to $16/3</a:t>
            </a:r>
          </a:p>
          <a:p>
            <a:pPr lvl="2"/>
            <a:r>
              <a:rPr lang="en-US" altLang="en-US">
                <a:ea typeface="ＭＳ Ｐゴシック" panose="020B0600070205080204" pitchFamily="34" charset="-128"/>
              </a:rPr>
              <a:t>Indirect utility will fall from 4 to 8/3</a:t>
            </a:r>
          </a:p>
          <a:p>
            <a:pPr lvl="2"/>
            <a:endParaRPr lang="en-US" altLang="en-US" sz="1000">
              <a:ea typeface="ＭＳ Ｐゴシック" panose="020B0600070205080204" pitchFamily="34" charset="-128"/>
            </a:endParaRPr>
          </a:p>
          <a:p>
            <a:r>
              <a:rPr lang="en-US" altLang="en-US">
                <a:ea typeface="ＭＳ Ｐゴシック" panose="020B0600070205080204" pitchFamily="34" charset="-128"/>
              </a:rPr>
              <a:t>Since preferences are rigid, the </a:t>
            </a:r>
            <a:r>
              <a:rPr lang="en-US" altLang="en-US">
                <a:solidFill>
                  <a:srgbClr val="FF0000"/>
                </a:solidFill>
                <a:ea typeface="ＭＳ Ｐゴシック" panose="020B0600070205080204" pitchFamily="34" charset="-128"/>
              </a:rPr>
              <a:t>tax on </a:t>
            </a:r>
            <a:r>
              <a:rPr lang="en-US" altLang="en-US" i="1">
                <a:solidFill>
                  <a:srgbClr val="FF0000"/>
                </a:solidFill>
                <a:ea typeface="ＭＳ Ｐゴシック" panose="020B0600070205080204" pitchFamily="34" charset="-128"/>
              </a:rPr>
              <a:t>x</a:t>
            </a:r>
            <a:r>
              <a:rPr lang="en-US" altLang="en-US">
                <a:solidFill>
                  <a:srgbClr val="FF0000"/>
                </a:solidFill>
                <a:ea typeface="ＭＳ Ｐゴシック" panose="020B0600070205080204" pitchFamily="34" charset="-128"/>
              </a:rPr>
              <a:t> does not distort choices</a:t>
            </a:r>
          </a:p>
          <a:p>
            <a:endParaRPr lang="en-US" altLang="en-US">
              <a:ea typeface="ＭＳ Ｐゴシック" panose="020B0600070205080204" pitchFamily="34" charset="-128"/>
            </a:endParaRPr>
          </a:p>
        </p:txBody>
      </p:sp>
      <p:sp>
        <p:nvSpPr>
          <p:cNvPr id="50179" name="Slide Number Placeholder 3">
            <a:extLst>
              <a:ext uri="{FF2B5EF4-FFF2-40B4-BE49-F238E27FC236}">
                <a16:creationId xmlns:a16="http://schemas.microsoft.com/office/drawing/2014/main" id="{A5835D7C-2D1F-434E-AC3D-0738336BDDF1}"/>
              </a:ext>
            </a:extLst>
          </p:cNvPr>
          <p:cNvSpPr>
            <a:spLocks noGrp="1"/>
          </p:cNvSpPr>
          <p:nvPr>
            <p:ph type="sldNum" sz="quarter" idx="19"/>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2FA7485D-55C5-1B4E-B021-67CA30BD552B}" type="slidenum">
              <a:rPr lang="en-US" altLang="en-US" sz="1200" smtClean="0">
                <a:solidFill>
                  <a:schemeClr val="tx1"/>
                </a:solidFill>
              </a:rPr>
              <a:pPr>
                <a:spcBef>
                  <a:spcPct val="0"/>
                </a:spcBef>
                <a:buFontTx/>
                <a:buNone/>
              </a:pPr>
              <a:t>32</a:t>
            </a:fld>
            <a:endParaRPr lang="en-US" altLang="en-US" sz="1200">
              <a:solidFill>
                <a:schemeClr val="tx1"/>
              </a:solidFill>
            </a:endParaRPr>
          </a:p>
        </p:txBody>
      </p:sp>
      <p:sp>
        <p:nvSpPr>
          <p:cNvPr id="50180" name="Footer Placeholder 4">
            <a:extLst>
              <a:ext uri="{FF2B5EF4-FFF2-40B4-BE49-F238E27FC236}">
                <a16:creationId xmlns:a16="http://schemas.microsoft.com/office/drawing/2014/main" id="{5C26546B-B4A1-9D40-8365-B4F7C1329DF5}"/>
              </a:ext>
            </a:extLst>
          </p:cNvPr>
          <p:cNvSpPr>
            <a:spLocks noGrp="1"/>
          </p:cNvSpPr>
          <p:nvPr>
            <p:ph type="ftr" sz="quarter" idx="2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9pPr>
          </a:lstStyle>
          <a:p>
            <a:pPr>
              <a:buFontTx/>
              <a:buNone/>
            </a:pPr>
            <a:r>
              <a:rPr lang="en-US" altLang="en-US" sz="1100">
                <a:solidFill>
                  <a:schemeClr val="tx1"/>
                </a:solidFill>
              </a:rPr>
              <a:t>© 2012 Cengage Learning. All Rights Reserved.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a:extLst>
              <a:ext uri="{FF2B5EF4-FFF2-40B4-BE49-F238E27FC236}">
                <a16:creationId xmlns:a16="http://schemas.microsoft.com/office/drawing/2014/main" id="{393C1877-4332-BF4C-BDFE-B8CC3F16D76D}"/>
              </a:ext>
            </a:extLst>
          </p:cNvPr>
          <p:cNvSpPr>
            <a:spLocks noGrp="1" noChangeArrowheads="1"/>
          </p:cNvSpPr>
          <p:nvPr>
            <p:ph type="title"/>
          </p:nvPr>
        </p:nvSpPr>
        <p:spPr>
          <a:xfrm>
            <a:off x="182563" y="0"/>
            <a:ext cx="8778875" cy="962025"/>
          </a:xfrm>
        </p:spPr>
        <p:txBody>
          <a:bodyPr/>
          <a:lstStyle/>
          <a:p>
            <a:r>
              <a:rPr lang="en-US" altLang="en-US">
                <a:ea typeface="ＭＳ Ｐゴシック" panose="020B0600070205080204" pitchFamily="34" charset="-128"/>
              </a:rPr>
              <a:t>Expenditure Minimization</a:t>
            </a:r>
          </a:p>
        </p:txBody>
      </p:sp>
      <p:sp>
        <p:nvSpPr>
          <p:cNvPr id="51202" name="Content Placeholder 2">
            <a:extLst>
              <a:ext uri="{FF2B5EF4-FFF2-40B4-BE49-F238E27FC236}">
                <a16:creationId xmlns:a16="http://schemas.microsoft.com/office/drawing/2014/main" id="{35BD63DA-11CB-4B4E-A0D6-03AD74829258}"/>
              </a:ext>
            </a:extLst>
          </p:cNvPr>
          <p:cNvSpPr>
            <a:spLocks noGrp="1" noChangeArrowheads="1"/>
          </p:cNvSpPr>
          <p:nvPr>
            <p:ph idx="1"/>
          </p:nvPr>
        </p:nvSpPr>
        <p:spPr/>
        <p:txBody>
          <a:bodyPr/>
          <a:lstStyle/>
          <a:p>
            <a:r>
              <a:rPr lang="en-US" altLang="en-US" dirty="0">
                <a:ea typeface="ＭＳ Ｐゴシック" panose="020B0600070205080204" pitchFamily="34" charset="-128"/>
              </a:rPr>
              <a:t>Utility maximization problem (UMP)</a:t>
            </a:r>
            <a:br>
              <a:rPr lang="en-US" altLang="en-US" dirty="0">
                <a:ea typeface="ＭＳ Ｐゴシック" panose="020B0600070205080204" pitchFamily="34" charset="-128"/>
              </a:rPr>
            </a:br>
            <a:endParaRPr lang="en-US" altLang="en-US" dirty="0">
              <a:ea typeface="ＭＳ Ｐゴシック" panose="020B0600070205080204" pitchFamily="34" charset="-128"/>
            </a:endParaRPr>
          </a:p>
          <a:p>
            <a:r>
              <a:rPr lang="en-US" altLang="en-US" dirty="0">
                <a:ea typeface="ＭＳ Ｐゴシック" panose="020B0600070205080204" pitchFamily="34" charset="-128"/>
              </a:rPr>
              <a:t>Dual problem: </a:t>
            </a:r>
            <a:br>
              <a:rPr lang="en-US" altLang="en-US" dirty="0">
                <a:ea typeface="ＭＳ Ｐゴシック" panose="020B0600070205080204" pitchFamily="34" charset="-128"/>
              </a:rPr>
            </a:br>
            <a:r>
              <a:rPr lang="en-US" altLang="en-US" dirty="0">
                <a:ea typeface="ＭＳ Ｐゴシック" panose="020B0600070205080204" pitchFamily="34" charset="-128"/>
              </a:rPr>
              <a:t>EMP (expenditure minimization problem)</a:t>
            </a:r>
          </a:p>
          <a:p>
            <a:endParaRPr lang="en-US" altLang="en-US" dirty="0">
              <a:ea typeface="ＭＳ Ｐゴシック" panose="020B0600070205080204" pitchFamily="34" charset="-128"/>
            </a:endParaRPr>
          </a:p>
          <a:p>
            <a:pPr lvl="1"/>
            <a:r>
              <a:rPr lang="en-US" altLang="en-US" dirty="0">
                <a:ea typeface="ＭＳ Ｐゴシック" panose="020B0600070205080204" pitchFamily="34" charset="-128"/>
              </a:rPr>
              <a:t>Allocate income to achieve a given level of utility with the minimal expenditure</a:t>
            </a:r>
            <a:br>
              <a:rPr lang="en-US" altLang="en-US" dirty="0">
                <a:ea typeface="ＭＳ Ｐゴシック" panose="020B0600070205080204" pitchFamily="34" charset="-128"/>
              </a:rPr>
            </a:br>
            <a:endParaRPr lang="en-US" altLang="en-US" dirty="0">
              <a:ea typeface="ＭＳ Ｐゴシック" panose="020B0600070205080204" pitchFamily="34" charset="-128"/>
            </a:endParaRPr>
          </a:p>
          <a:p>
            <a:pPr lvl="2"/>
            <a:r>
              <a:rPr lang="en-US" altLang="en-US" dirty="0">
                <a:ea typeface="ＭＳ Ｐゴシック" panose="020B0600070205080204" pitchFamily="34" charset="-128"/>
              </a:rPr>
              <a:t>The goal and the constraint have been reversed</a:t>
            </a:r>
          </a:p>
          <a:p>
            <a:endParaRPr lang="en-US" altLang="en-US" dirty="0">
              <a:ea typeface="ＭＳ Ｐゴシック" panose="020B0600070205080204" pitchFamily="34" charset="-128"/>
            </a:endParaRPr>
          </a:p>
        </p:txBody>
      </p:sp>
      <p:sp>
        <p:nvSpPr>
          <p:cNvPr id="51203" name="Slide Number Placeholder 3">
            <a:extLst>
              <a:ext uri="{FF2B5EF4-FFF2-40B4-BE49-F238E27FC236}">
                <a16:creationId xmlns:a16="http://schemas.microsoft.com/office/drawing/2014/main" id="{3DBEE363-1467-F547-99D5-6C7CF1D7F1F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90000"/>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51E27CE7-160C-E246-A7DB-004884A1F185}" type="slidenum">
              <a:rPr lang="en-US" altLang="en-US" sz="1200" smtClean="0">
                <a:solidFill>
                  <a:schemeClr val="tx1"/>
                </a:solidFill>
              </a:rPr>
              <a:pPr>
                <a:spcBef>
                  <a:spcPct val="0"/>
                </a:spcBef>
                <a:buFontTx/>
                <a:buNone/>
              </a:pPr>
              <a:t>33</a:t>
            </a:fld>
            <a:endParaRPr lang="en-US" altLang="en-US" sz="1200">
              <a:solidFill>
                <a:schemeClr val="tx1"/>
              </a:solidFill>
            </a:endParaRPr>
          </a:p>
        </p:txBody>
      </p:sp>
      <p:sp>
        <p:nvSpPr>
          <p:cNvPr id="51204" name="Footer Placeholder 4">
            <a:extLst>
              <a:ext uri="{FF2B5EF4-FFF2-40B4-BE49-F238E27FC236}">
                <a16:creationId xmlns:a16="http://schemas.microsoft.com/office/drawing/2014/main" id="{A8618EF8-4559-E048-8042-60838670A0E8}"/>
              </a:ext>
            </a:extLst>
          </p:cNvPr>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90000"/>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buFontTx/>
              <a:buNone/>
            </a:pPr>
            <a:r>
              <a:rPr lang="en-US" altLang="en-US" sz="1100">
                <a:solidFill>
                  <a:schemeClr val="tx1"/>
                </a:solidFill>
              </a:rPr>
              <a:t>© 2012 Cengage Learning. All Rights Reserved.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a:extLst>
              <a:ext uri="{FF2B5EF4-FFF2-40B4-BE49-F238E27FC236}">
                <a16:creationId xmlns:a16="http://schemas.microsoft.com/office/drawing/2014/main" id="{BDFE73AA-9E7C-3944-846A-DC20C37B875A}"/>
              </a:ext>
            </a:extLst>
          </p:cNvPr>
          <p:cNvSpPr>
            <a:spLocks noGrp="1"/>
          </p:cNvSpPr>
          <p:nvPr>
            <p:ph type="title"/>
          </p:nvPr>
        </p:nvSpPr>
        <p:spPr bwMode="auto">
          <a:xfrm>
            <a:off x="1876425" y="-106363"/>
            <a:ext cx="1887538" cy="461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ea typeface="ＭＳ Ｐゴシック" panose="020B0600070205080204" pitchFamily="34" charset="-128"/>
                <a:cs typeface="Angsana New" panose="02020603050405020304" pitchFamily="18" charset="-34"/>
              </a:rPr>
              <a:t>4.6</a:t>
            </a:r>
          </a:p>
        </p:txBody>
      </p:sp>
      <p:sp>
        <p:nvSpPr>
          <p:cNvPr id="52226" name="Text Placeholder 2">
            <a:extLst>
              <a:ext uri="{FF2B5EF4-FFF2-40B4-BE49-F238E27FC236}">
                <a16:creationId xmlns:a16="http://schemas.microsoft.com/office/drawing/2014/main" id="{10398BC5-D29A-7E4E-BEA9-DDF68ED03BFD}"/>
              </a:ext>
            </a:extLst>
          </p:cNvPr>
          <p:cNvSpPr>
            <a:spLocks noGrp="1" noChangeArrowheads="1"/>
          </p:cNvSpPr>
          <p:nvPr>
            <p:ph type="body" sz="quarter" idx="12"/>
          </p:nvPr>
        </p:nvSpPr>
        <p:spPr>
          <a:xfrm>
            <a:off x="344488" y="261938"/>
            <a:ext cx="8799512" cy="342900"/>
          </a:xfrm>
        </p:spPr>
        <p:txBody>
          <a:bodyPr/>
          <a:lstStyle/>
          <a:p>
            <a:pPr>
              <a:spcBef>
                <a:spcPct val="0"/>
              </a:spcBef>
            </a:pPr>
            <a:r>
              <a:rPr lang="en-US" altLang="en-US">
                <a:ea typeface="ＭＳ Ｐゴシック" panose="020B0600070205080204" pitchFamily="34" charset="-128"/>
              </a:rPr>
              <a:t>The Dual Expenditure-Minimization Problem</a:t>
            </a:r>
          </a:p>
        </p:txBody>
      </p:sp>
      <p:sp>
        <p:nvSpPr>
          <p:cNvPr id="4" name="Text Placeholder 3">
            <a:extLst>
              <a:ext uri="{FF2B5EF4-FFF2-40B4-BE49-F238E27FC236}">
                <a16:creationId xmlns:a16="http://schemas.microsoft.com/office/drawing/2014/main" id="{34E33E49-6999-424F-807B-AC86E0D68AF8}"/>
              </a:ext>
            </a:extLst>
          </p:cNvPr>
          <p:cNvSpPr>
            <a:spLocks noGrp="1" noChangeArrowheads="1"/>
          </p:cNvSpPr>
          <p:nvPr>
            <p:ph type="body" sz="quarter" idx="15"/>
          </p:nvPr>
        </p:nvSpPr>
        <p:spPr>
          <a:xfrm>
            <a:off x="342900" y="5029200"/>
            <a:ext cx="8550275" cy="1443038"/>
          </a:xfrm>
        </p:spPr>
        <p:txBody>
          <a:bodyPr/>
          <a:lstStyle/>
          <a:p>
            <a:pPr>
              <a:spcBef>
                <a:spcPct val="0"/>
              </a:spcBef>
            </a:pPr>
            <a:r>
              <a:rPr lang="en-US" altLang="en-US">
                <a:ea typeface="ＭＳ Ｐゴシック" panose="020B0600070205080204" pitchFamily="34" charset="-128"/>
              </a:rPr>
              <a:t>The dual of the utility-maximization problem is to attain a given utility level (U2) with minimal expenditures. An expenditure level of E1 does not permit U2 to be reached, whereas E3 provides more spending power than is strictly necessary. With expenditure E2, this person can just reach U2 by consuming x and y.</a:t>
            </a:r>
          </a:p>
        </p:txBody>
      </p:sp>
      <p:sp>
        <p:nvSpPr>
          <p:cNvPr id="52228" name="Slide Number Placeholder 4">
            <a:extLst>
              <a:ext uri="{FF2B5EF4-FFF2-40B4-BE49-F238E27FC236}">
                <a16:creationId xmlns:a16="http://schemas.microsoft.com/office/drawing/2014/main" id="{766319E2-C5D3-F74B-8959-F1E01C76E58E}"/>
              </a:ext>
            </a:extLst>
          </p:cNvPr>
          <p:cNvSpPr>
            <a:spLocks noGrp="1"/>
          </p:cNvSpPr>
          <p:nvPr>
            <p:ph type="sldNum" sz="quarter" idx="16"/>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Bef>
                <a:spcPct val="0"/>
              </a:spcBef>
            </a:pPr>
            <a:fld id="{4F5CA33A-E523-9C4E-ABC6-CE953DB16768}" type="slidenum">
              <a:rPr lang="en-US" altLang="en-US" smtClean="0"/>
              <a:pPr>
                <a:spcBef>
                  <a:spcPct val="0"/>
                </a:spcBef>
              </a:pPr>
              <a:t>34</a:t>
            </a:fld>
            <a:endParaRPr lang="en-US" altLang="en-US"/>
          </a:p>
        </p:txBody>
      </p:sp>
      <p:sp>
        <p:nvSpPr>
          <p:cNvPr id="52229" name="Footer Placeholder 5">
            <a:extLst>
              <a:ext uri="{FF2B5EF4-FFF2-40B4-BE49-F238E27FC236}">
                <a16:creationId xmlns:a16="http://schemas.microsoft.com/office/drawing/2014/main" id="{730C8A34-96DE-FB40-BD94-9DEABB5C9A6D}"/>
              </a:ext>
            </a:extLst>
          </p:cNvPr>
          <p:cNvSpPr>
            <a:spLocks noGrp="1"/>
          </p:cNvSpPr>
          <p:nvPr>
            <p:ph type="ftr"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a:t>© 2012 Cengage Learning. All Rights Reserved. May not be copied, scanned, or duplicated, in whole or in part, except for use as permitted in a license distributed with a certain product or service or otherwise on a password-protected website for classroom use.</a:t>
            </a:r>
          </a:p>
        </p:txBody>
      </p:sp>
      <p:grpSp>
        <p:nvGrpSpPr>
          <p:cNvPr id="2" name="Group 30">
            <a:extLst>
              <a:ext uri="{FF2B5EF4-FFF2-40B4-BE49-F238E27FC236}">
                <a16:creationId xmlns:a16="http://schemas.microsoft.com/office/drawing/2014/main" id="{B1B88F16-0D97-B04D-98D1-A006ED62D35A}"/>
              </a:ext>
            </a:extLst>
          </p:cNvPr>
          <p:cNvGrpSpPr>
            <a:grpSpLocks/>
          </p:cNvGrpSpPr>
          <p:nvPr/>
        </p:nvGrpSpPr>
        <p:grpSpPr bwMode="auto">
          <a:xfrm>
            <a:off x="1974850" y="1004888"/>
            <a:ext cx="1524000" cy="3255962"/>
            <a:chOff x="1152" y="1837"/>
            <a:chExt cx="960" cy="2051"/>
          </a:xfrm>
        </p:grpSpPr>
        <p:sp>
          <p:nvSpPr>
            <p:cNvPr id="52265" name="Line 14">
              <a:extLst>
                <a:ext uri="{FF2B5EF4-FFF2-40B4-BE49-F238E27FC236}">
                  <a16:creationId xmlns:a16="http://schemas.microsoft.com/office/drawing/2014/main" id="{2F912C5D-DEB1-9142-8926-67C42C1399F5}"/>
                </a:ext>
              </a:extLst>
            </p:cNvPr>
            <p:cNvSpPr>
              <a:spLocks noChangeShapeType="1"/>
            </p:cNvSpPr>
            <p:nvPr/>
          </p:nvSpPr>
          <p:spPr bwMode="auto">
            <a:xfrm>
              <a:off x="1152" y="2736"/>
              <a:ext cx="960" cy="1152"/>
            </a:xfrm>
            <a:prstGeom prst="line">
              <a:avLst/>
            </a:prstGeom>
            <a:noFill/>
            <a:ln w="28575">
              <a:solidFill>
                <a:srgbClr val="177B2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52266" name="Text Box 22">
              <a:extLst>
                <a:ext uri="{FF2B5EF4-FFF2-40B4-BE49-F238E27FC236}">
                  <a16:creationId xmlns:a16="http://schemas.microsoft.com/office/drawing/2014/main" id="{663593A9-CE4E-6440-85AE-133337C6B38A}"/>
                </a:ext>
              </a:extLst>
            </p:cNvPr>
            <p:cNvSpPr txBox="1">
              <a:spLocks noChangeArrowheads="1"/>
            </p:cNvSpPr>
            <p:nvPr/>
          </p:nvSpPr>
          <p:spPr bwMode="auto">
            <a:xfrm>
              <a:off x="1475" y="1837"/>
              <a:ext cx="32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spcBef>
                  <a:spcPct val="20000"/>
                </a:spcBef>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1800">
                  <a:solidFill>
                    <a:srgbClr val="000099"/>
                  </a:solidFill>
                </a:rPr>
                <a:t>E</a:t>
              </a:r>
              <a:r>
                <a:rPr lang="en-US" altLang="en-US" sz="1800" baseline="-25000">
                  <a:solidFill>
                    <a:srgbClr val="000099"/>
                  </a:solidFill>
                </a:rPr>
                <a:t>2</a:t>
              </a:r>
            </a:p>
          </p:txBody>
        </p:sp>
        <p:sp>
          <p:nvSpPr>
            <p:cNvPr id="52267" name="Line 23">
              <a:extLst>
                <a:ext uri="{FF2B5EF4-FFF2-40B4-BE49-F238E27FC236}">
                  <a16:creationId xmlns:a16="http://schemas.microsoft.com/office/drawing/2014/main" id="{409C5707-6B15-9F4F-A76A-B3C33FEEE684}"/>
                </a:ext>
              </a:extLst>
            </p:cNvPr>
            <p:cNvSpPr>
              <a:spLocks noChangeShapeType="1"/>
            </p:cNvSpPr>
            <p:nvPr/>
          </p:nvSpPr>
          <p:spPr bwMode="auto">
            <a:xfrm flipH="1">
              <a:off x="1257" y="2164"/>
              <a:ext cx="253" cy="668"/>
            </a:xfrm>
            <a:prstGeom prst="line">
              <a:avLst/>
            </a:prstGeom>
            <a:noFill/>
            <a:ln w="28575">
              <a:solidFill>
                <a:srgbClr val="000099"/>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grpSp>
      <p:grpSp>
        <p:nvGrpSpPr>
          <p:cNvPr id="3" name="Group 27">
            <a:extLst>
              <a:ext uri="{FF2B5EF4-FFF2-40B4-BE49-F238E27FC236}">
                <a16:creationId xmlns:a16="http://schemas.microsoft.com/office/drawing/2014/main" id="{65D7E46C-5498-3342-8975-528332FA0A5A}"/>
              </a:ext>
            </a:extLst>
          </p:cNvPr>
          <p:cNvGrpSpPr>
            <a:grpSpLocks/>
          </p:cNvGrpSpPr>
          <p:nvPr/>
        </p:nvGrpSpPr>
        <p:grpSpPr bwMode="auto">
          <a:xfrm>
            <a:off x="469900" y="1365250"/>
            <a:ext cx="6572250" cy="3109913"/>
            <a:chOff x="434975" y="1364673"/>
            <a:chExt cx="6572250" cy="3109913"/>
          </a:xfrm>
        </p:grpSpPr>
        <p:grpSp>
          <p:nvGrpSpPr>
            <p:cNvPr id="52259" name="Group 25">
              <a:extLst>
                <a:ext uri="{FF2B5EF4-FFF2-40B4-BE49-F238E27FC236}">
                  <a16:creationId xmlns:a16="http://schemas.microsoft.com/office/drawing/2014/main" id="{3DFA499D-DA3A-CE4C-A00A-8DE1BCDED63C}"/>
                </a:ext>
              </a:extLst>
            </p:cNvPr>
            <p:cNvGrpSpPr>
              <a:grpSpLocks/>
            </p:cNvGrpSpPr>
            <p:nvPr/>
          </p:nvGrpSpPr>
          <p:grpSpPr bwMode="auto">
            <a:xfrm>
              <a:off x="1939925" y="4107873"/>
              <a:ext cx="5067300" cy="366713"/>
              <a:chOff x="1939925" y="4107873"/>
              <a:chExt cx="5067300" cy="366713"/>
            </a:xfrm>
          </p:grpSpPr>
          <p:sp>
            <p:nvSpPr>
              <p:cNvPr id="52263" name="Line 6">
                <a:extLst>
                  <a:ext uri="{FF2B5EF4-FFF2-40B4-BE49-F238E27FC236}">
                    <a16:creationId xmlns:a16="http://schemas.microsoft.com/office/drawing/2014/main" id="{66310525-9DEB-5345-950F-56553680E4C3}"/>
                  </a:ext>
                </a:extLst>
              </p:cNvPr>
              <p:cNvSpPr>
                <a:spLocks noChangeShapeType="1"/>
              </p:cNvSpPr>
              <p:nvPr/>
            </p:nvSpPr>
            <p:spPr bwMode="auto">
              <a:xfrm>
                <a:off x="1939925" y="4260273"/>
                <a:ext cx="3505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52264" name="Text Box 7">
                <a:extLst>
                  <a:ext uri="{FF2B5EF4-FFF2-40B4-BE49-F238E27FC236}">
                    <a16:creationId xmlns:a16="http://schemas.microsoft.com/office/drawing/2014/main" id="{53ED2CD6-5149-DD4C-BFE2-2DAF7391249A}"/>
                  </a:ext>
                </a:extLst>
              </p:cNvPr>
              <p:cNvSpPr txBox="1">
                <a:spLocks noChangeArrowheads="1"/>
              </p:cNvSpPr>
              <p:nvPr/>
            </p:nvSpPr>
            <p:spPr bwMode="auto">
              <a:xfrm>
                <a:off x="5540375" y="4107873"/>
                <a:ext cx="1466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spcBef>
                    <a:spcPct val="20000"/>
                  </a:spcBef>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1800"/>
                  <a:t>Quantity of </a:t>
                </a:r>
                <a:r>
                  <a:rPr lang="en-US" altLang="en-US" sz="1800" i="1"/>
                  <a:t>x</a:t>
                </a:r>
                <a:endParaRPr lang="en-US" altLang="en-US" sz="1800"/>
              </a:p>
            </p:txBody>
          </p:sp>
        </p:grpSp>
        <p:grpSp>
          <p:nvGrpSpPr>
            <p:cNvPr id="52260" name="Group 26">
              <a:extLst>
                <a:ext uri="{FF2B5EF4-FFF2-40B4-BE49-F238E27FC236}">
                  <a16:creationId xmlns:a16="http://schemas.microsoft.com/office/drawing/2014/main" id="{2BD5700C-8A7A-1F4F-902F-F56068FA7150}"/>
                </a:ext>
              </a:extLst>
            </p:cNvPr>
            <p:cNvGrpSpPr>
              <a:grpSpLocks/>
            </p:cNvGrpSpPr>
            <p:nvPr/>
          </p:nvGrpSpPr>
          <p:grpSpPr bwMode="auto">
            <a:xfrm>
              <a:off x="434975" y="1364673"/>
              <a:ext cx="1504950" cy="2895600"/>
              <a:chOff x="434975" y="1364673"/>
              <a:chExt cx="1504950" cy="2895600"/>
            </a:xfrm>
          </p:grpSpPr>
          <p:sp>
            <p:nvSpPr>
              <p:cNvPr id="52261" name="Line 5">
                <a:extLst>
                  <a:ext uri="{FF2B5EF4-FFF2-40B4-BE49-F238E27FC236}">
                    <a16:creationId xmlns:a16="http://schemas.microsoft.com/office/drawing/2014/main" id="{7E12C93A-2D31-4445-8A59-68D68CECB515}"/>
                  </a:ext>
                </a:extLst>
              </p:cNvPr>
              <p:cNvSpPr>
                <a:spLocks noChangeShapeType="1"/>
              </p:cNvSpPr>
              <p:nvPr/>
            </p:nvSpPr>
            <p:spPr bwMode="auto">
              <a:xfrm>
                <a:off x="1939925" y="1745673"/>
                <a:ext cx="0" cy="2514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52262" name="Text Box 8">
                <a:extLst>
                  <a:ext uri="{FF2B5EF4-FFF2-40B4-BE49-F238E27FC236}">
                    <a16:creationId xmlns:a16="http://schemas.microsoft.com/office/drawing/2014/main" id="{8FF759E5-1F23-1948-9C1E-34BECDEC5F78}"/>
                  </a:ext>
                </a:extLst>
              </p:cNvPr>
              <p:cNvSpPr txBox="1">
                <a:spLocks noChangeArrowheads="1"/>
              </p:cNvSpPr>
              <p:nvPr/>
            </p:nvSpPr>
            <p:spPr bwMode="auto">
              <a:xfrm>
                <a:off x="434975" y="1364673"/>
                <a:ext cx="1466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spcBef>
                    <a:spcPct val="20000"/>
                  </a:spcBef>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1800"/>
                  <a:t>Quantity of </a:t>
                </a:r>
                <a:r>
                  <a:rPr lang="en-US" altLang="en-US" sz="1800" i="1"/>
                  <a:t>y</a:t>
                </a:r>
                <a:endParaRPr lang="en-US" altLang="en-US" sz="1800"/>
              </a:p>
            </p:txBody>
          </p:sp>
        </p:grpSp>
      </p:grpSp>
      <p:grpSp>
        <p:nvGrpSpPr>
          <p:cNvPr id="8" name="Group 24">
            <a:extLst>
              <a:ext uri="{FF2B5EF4-FFF2-40B4-BE49-F238E27FC236}">
                <a16:creationId xmlns:a16="http://schemas.microsoft.com/office/drawing/2014/main" id="{419FC36E-ABA6-3D4C-8EB3-3117547F96AC}"/>
              </a:ext>
            </a:extLst>
          </p:cNvPr>
          <p:cNvGrpSpPr>
            <a:grpSpLocks/>
          </p:cNvGrpSpPr>
          <p:nvPr/>
        </p:nvGrpSpPr>
        <p:grpSpPr bwMode="auto">
          <a:xfrm>
            <a:off x="2163763" y="2262188"/>
            <a:ext cx="2417762" cy="1985962"/>
            <a:chOff x="2129522" y="2261739"/>
            <a:chExt cx="2417960" cy="1986568"/>
          </a:xfrm>
        </p:grpSpPr>
        <p:sp>
          <p:nvSpPr>
            <p:cNvPr id="52257" name="Freeform 10">
              <a:extLst>
                <a:ext uri="{FF2B5EF4-FFF2-40B4-BE49-F238E27FC236}">
                  <a16:creationId xmlns:a16="http://schemas.microsoft.com/office/drawing/2014/main" id="{BCDC937D-7B9A-ED48-BEC1-2CD6BADD29AA}"/>
                </a:ext>
              </a:extLst>
            </p:cNvPr>
            <p:cNvSpPr>
              <a:spLocks/>
            </p:cNvSpPr>
            <p:nvPr/>
          </p:nvSpPr>
          <p:spPr bwMode="auto">
            <a:xfrm rot="618892">
              <a:off x="2129522" y="2261739"/>
              <a:ext cx="2133600" cy="1676400"/>
            </a:xfrm>
            <a:custGeom>
              <a:avLst/>
              <a:gdLst>
                <a:gd name="T0" fmla="*/ 0 w 1008"/>
                <a:gd name="T1" fmla="*/ 0 h 864"/>
                <a:gd name="T2" fmla="*/ 2147483646 w 1008"/>
                <a:gd name="T3" fmla="*/ 2147483646 h 864"/>
                <a:gd name="T4" fmla="*/ 2147483646 w 1008"/>
                <a:gd name="T5" fmla="*/ 2147483646 h 864"/>
                <a:gd name="T6" fmla="*/ 0 60000 65536"/>
                <a:gd name="T7" fmla="*/ 0 60000 65536"/>
                <a:gd name="T8" fmla="*/ 0 60000 65536"/>
                <a:gd name="T9" fmla="*/ 0 w 1008"/>
                <a:gd name="T10" fmla="*/ 0 h 864"/>
                <a:gd name="T11" fmla="*/ 1008 w 1008"/>
                <a:gd name="T12" fmla="*/ 864 h 864"/>
              </a:gdLst>
              <a:ahLst/>
              <a:cxnLst>
                <a:cxn ang="T6">
                  <a:pos x="T0" y="T1"/>
                </a:cxn>
                <a:cxn ang="T7">
                  <a:pos x="T2" y="T3"/>
                </a:cxn>
                <a:cxn ang="T8">
                  <a:pos x="T4" y="T5"/>
                </a:cxn>
              </a:cxnLst>
              <a:rect l="T9" t="T10" r="T11" b="T12"/>
              <a:pathLst>
                <a:path w="1008" h="864">
                  <a:moveTo>
                    <a:pt x="0" y="0"/>
                  </a:moveTo>
                  <a:cubicBezTo>
                    <a:pt x="84" y="240"/>
                    <a:pt x="168" y="480"/>
                    <a:pt x="336" y="624"/>
                  </a:cubicBezTo>
                  <a:cubicBezTo>
                    <a:pt x="504" y="768"/>
                    <a:pt x="756" y="816"/>
                    <a:pt x="1008" y="864"/>
                  </a:cubicBezTo>
                </a:path>
              </a:pathLst>
            </a:custGeom>
            <a:noFill/>
            <a:ln w="28575" cap="flat" cmpd="sng">
              <a:solidFill>
                <a:srgbClr val="AC4C2E"/>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52258" name="Text Box 11">
              <a:extLst>
                <a:ext uri="{FF2B5EF4-FFF2-40B4-BE49-F238E27FC236}">
                  <a16:creationId xmlns:a16="http://schemas.microsoft.com/office/drawing/2014/main" id="{4A1DECDA-4BAB-F447-9FD4-0061A9096670}"/>
                </a:ext>
              </a:extLst>
            </p:cNvPr>
            <p:cNvSpPr txBox="1">
              <a:spLocks noChangeArrowheads="1"/>
            </p:cNvSpPr>
            <p:nvPr/>
          </p:nvSpPr>
          <p:spPr bwMode="auto">
            <a:xfrm>
              <a:off x="4111144" y="3878975"/>
              <a:ext cx="4363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spcBef>
                  <a:spcPct val="20000"/>
                </a:spcBef>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1800">
                  <a:solidFill>
                    <a:srgbClr val="AC4C2E"/>
                  </a:solidFill>
                </a:rPr>
                <a:t>U</a:t>
              </a:r>
              <a:r>
                <a:rPr lang="en-US" altLang="en-US" sz="1800" baseline="-25000">
                  <a:solidFill>
                    <a:srgbClr val="AC4C2E"/>
                  </a:solidFill>
                </a:rPr>
                <a:t>2</a:t>
              </a:r>
            </a:p>
          </p:txBody>
        </p:sp>
      </p:grpSp>
      <p:grpSp>
        <p:nvGrpSpPr>
          <p:cNvPr id="9" name="Group 31">
            <a:extLst>
              <a:ext uri="{FF2B5EF4-FFF2-40B4-BE49-F238E27FC236}">
                <a16:creationId xmlns:a16="http://schemas.microsoft.com/office/drawing/2014/main" id="{9C76B7D6-9030-1B47-8A6E-DB7D0EDBCEEF}"/>
              </a:ext>
            </a:extLst>
          </p:cNvPr>
          <p:cNvGrpSpPr>
            <a:grpSpLocks/>
          </p:cNvGrpSpPr>
          <p:nvPr/>
        </p:nvGrpSpPr>
        <p:grpSpPr bwMode="auto">
          <a:xfrm>
            <a:off x="1974850" y="2667000"/>
            <a:ext cx="1830388" cy="1593850"/>
            <a:chOff x="1152" y="2884"/>
            <a:chExt cx="1153" cy="1004"/>
          </a:xfrm>
        </p:grpSpPr>
        <p:sp>
          <p:nvSpPr>
            <p:cNvPr id="52254" name="Line 16">
              <a:extLst>
                <a:ext uri="{FF2B5EF4-FFF2-40B4-BE49-F238E27FC236}">
                  <a16:creationId xmlns:a16="http://schemas.microsoft.com/office/drawing/2014/main" id="{E44F0600-DB46-BC40-A471-2263416BBBC2}"/>
                </a:ext>
              </a:extLst>
            </p:cNvPr>
            <p:cNvSpPr>
              <a:spLocks noChangeShapeType="1"/>
            </p:cNvSpPr>
            <p:nvPr/>
          </p:nvSpPr>
          <p:spPr bwMode="auto">
            <a:xfrm>
              <a:off x="1152" y="3024"/>
              <a:ext cx="720" cy="864"/>
            </a:xfrm>
            <a:prstGeom prst="line">
              <a:avLst/>
            </a:prstGeom>
            <a:noFill/>
            <a:ln w="28575">
              <a:solidFill>
                <a:srgbClr val="177B2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52255" name="Text Box 17">
              <a:extLst>
                <a:ext uri="{FF2B5EF4-FFF2-40B4-BE49-F238E27FC236}">
                  <a16:creationId xmlns:a16="http://schemas.microsoft.com/office/drawing/2014/main" id="{7432A4BB-5741-DD4E-9D65-54E0935EBF1D}"/>
                </a:ext>
              </a:extLst>
            </p:cNvPr>
            <p:cNvSpPr txBox="1">
              <a:spLocks noChangeArrowheads="1"/>
            </p:cNvSpPr>
            <p:nvPr/>
          </p:nvSpPr>
          <p:spPr bwMode="auto">
            <a:xfrm>
              <a:off x="2038" y="2884"/>
              <a:ext cx="26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spcBef>
                  <a:spcPct val="20000"/>
                </a:spcBef>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1800">
                  <a:solidFill>
                    <a:srgbClr val="000099"/>
                  </a:solidFill>
                </a:rPr>
                <a:t>E</a:t>
              </a:r>
              <a:r>
                <a:rPr lang="en-US" altLang="en-US" sz="1800" baseline="-25000">
                  <a:solidFill>
                    <a:srgbClr val="000099"/>
                  </a:solidFill>
                </a:rPr>
                <a:t>1</a:t>
              </a:r>
            </a:p>
          </p:txBody>
        </p:sp>
        <p:sp>
          <p:nvSpPr>
            <p:cNvPr id="52256" name="Line 18">
              <a:extLst>
                <a:ext uri="{FF2B5EF4-FFF2-40B4-BE49-F238E27FC236}">
                  <a16:creationId xmlns:a16="http://schemas.microsoft.com/office/drawing/2014/main" id="{F431A6C4-9B31-504B-BFBE-8263A0EABE37}"/>
                </a:ext>
              </a:extLst>
            </p:cNvPr>
            <p:cNvSpPr>
              <a:spLocks noChangeShapeType="1"/>
            </p:cNvSpPr>
            <p:nvPr/>
          </p:nvSpPr>
          <p:spPr bwMode="auto">
            <a:xfrm flipH="1">
              <a:off x="1820" y="3133"/>
              <a:ext cx="310" cy="685"/>
            </a:xfrm>
            <a:prstGeom prst="line">
              <a:avLst/>
            </a:prstGeom>
            <a:noFill/>
            <a:ln w="28575">
              <a:solidFill>
                <a:srgbClr val="000099"/>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grpSp>
      <p:grpSp>
        <p:nvGrpSpPr>
          <p:cNvPr id="10" name="Group 32">
            <a:extLst>
              <a:ext uri="{FF2B5EF4-FFF2-40B4-BE49-F238E27FC236}">
                <a16:creationId xmlns:a16="http://schemas.microsoft.com/office/drawing/2014/main" id="{6725134E-359B-7A41-9ECA-0F596F95E98B}"/>
              </a:ext>
            </a:extLst>
          </p:cNvPr>
          <p:cNvGrpSpPr>
            <a:grpSpLocks/>
          </p:cNvGrpSpPr>
          <p:nvPr/>
        </p:nvGrpSpPr>
        <p:grpSpPr bwMode="auto">
          <a:xfrm>
            <a:off x="1974850" y="1265238"/>
            <a:ext cx="1981200" cy="2995612"/>
            <a:chOff x="1152" y="2001"/>
            <a:chExt cx="1248" cy="1887"/>
          </a:xfrm>
        </p:grpSpPr>
        <p:sp>
          <p:nvSpPr>
            <p:cNvPr id="52251" name="Line 15">
              <a:extLst>
                <a:ext uri="{FF2B5EF4-FFF2-40B4-BE49-F238E27FC236}">
                  <a16:creationId xmlns:a16="http://schemas.microsoft.com/office/drawing/2014/main" id="{E74872F3-F818-5649-BEC1-50FA01D149B2}"/>
                </a:ext>
              </a:extLst>
            </p:cNvPr>
            <p:cNvSpPr>
              <a:spLocks noChangeShapeType="1"/>
            </p:cNvSpPr>
            <p:nvPr/>
          </p:nvSpPr>
          <p:spPr bwMode="auto">
            <a:xfrm>
              <a:off x="1152" y="2400"/>
              <a:ext cx="1248" cy="1488"/>
            </a:xfrm>
            <a:prstGeom prst="line">
              <a:avLst/>
            </a:prstGeom>
            <a:noFill/>
            <a:ln w="28575">
              <a:solidFill>
                <a:srgbClr val="177B2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52252" name="Text Box 19">
              <a:extLst>
                <a:ext uri="{FF2B5EF4-FFF2-40B4-BE49-F238E27FC236}">
                  <a16:creationId xmlns:a16="http://schemas.microsoft.com/office/drawing/2014/main" id="{C7C21E92-5F14-744E-A1C7-4A4F1315E837}"/>
                </a:ext>
              </a:extLst>
            </p:cNvPr>
            <p:cNvSpPr txBox="1">
              <a:spLocks noChangeArrowheads="1"/>
            </p:cNvSpPr>
            <p:nvPr/>
          </p:nvSpPr>
          <p:spPr bwMode="auto">
            <a:xfrm>
              <a:off x="1815" y="2001"/>
              <a:ext cx="26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spcBef>
                  <a:spcPct val="20000"/>
                </a:spcBef>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1800">
                  <a:solidFill>
                    <a:srgbClr val="000099"/>
                  </a:solidFill>
                </a:rPr>
                <a:t>E</a:t>
              </a:r>
              <a:r>
                <a:rPr lang="en-US" altLang="en-US" sz="1800" baseline="-25000">
                  <a:solidFill>
                    <a:srgbClr val="000099"/>
                  </a:solidFill>
                </a:rPr>
                <a:t>3</a:t>
              </a:r>
            </a:p>
          </p:txBody>
        </p:sp>
        <p:sp>
          <p:nvSpPr>
            <p:cNvPr id="52253" name="Line 21">
              <a:extLst>
                <a:ext uri="{FF2B5EF4-FFF2-40B4-BE49-F238E27FC236}">
                  <a16:creationId xmlns:a16="http://schemas.microsoft.com/office/drawing/2014/main" id="{C34586F2-E16B-4F40-95E5-0420AD7FEF55}"/>
                </a:ext>
              </a:extLst>
            </p:cNvPr>
            <p:cNvSpPr>
              <a:spLocks noChangeShapeType="1"/>
            </p:cNvSpPr>
            <p:nvPr/>
          </p:nvSpPr>
          <p:spPr bwMode="auto">
            <a:xfrm flipH="1">
              <a:off x="1584" y="2278"/>
              <a:ext cx="275" cy="611"/>
            </a:xfrm>
            <a:prstGeom prst="line">
              <a:avLst/>
            </a:prstGeom>
            <a:noFill/>
            <a:ln w="28575">
              <a:solidFill>
                <a:srgbClr val="000099"/>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grpSp>
      <p:grpSp>
        <p:nvGrpSpPr>
          <p:cNvPr id="11" name="Group 31">
            <a:extLst>
              <a:ext uri="{FF2B5EF4-FFF2-40B4-BE49-F238E27FC236}">
                <a16:creationId xmlns:a16="http://schemas.microsoft.com/office/drawing/2014/main" id="{05849583-C100-D74D-AC22-38FD8A7ABC3C}"/>
              </a:ext>
            </a:extLst>
          </p:cNvPr>
          <p:cNvGrpSpPr>
            <a:grpSpLocks/>
          </p:cNvGrpSpPr>
          <p:nvPr/>
        </p:nvGrpSpPr>
        <p:grpSpPr bwMode="auto">
          <a:xfrm>
            <a:off x="2339975" y="2046288"/>
            <a:ext cx="452438" cy="382587"/>
            <a:chOff x="2537927" y="4874986"/>
            <a:chExt cx="453736" cy="382814"/>
          </a:xfrm>
        </p:grpSpPr>
        <p:sp>
          <p:nvSpPr>
            <p:cNvPr id="52249" name="Oval 12">
              <a:extLst>
                <a:ext uri="{FF2B5EF4-FFF2-40B4-BE49-F238E27FC236}">
                  <a16:creationId xmlns:a16="http://schemas.microsoft.com/office/drawing/2014/main" id="{2A82A096-05A9-4F44-AAAD-21DBF31560A3}"/>
                </a:ext>
              </a:extLst>
            </p:cNvPr>
            <p:cNvSpPr>
              <a:spLocks noChangeArrowheads="1"/>
            </p:cNvSpPr>
            <p:nvPr/>
          </p:nvSpPr>
          <p:spPr bwMode="auto">
            <a:xfrm>
              <a:off x="2556164" y="5181600"/>
              <a:ext cx="76200" cy="76200"/>
            </a:xfrm>
            <a:prstGeom prst="ellipse">
              <a:avLst/>
            </a:prstGeom>
            <a:solidFill>
              <a:schemeClr val="tx1"/>
            </a:solidFill>
            <a:ln w="15875">
              <a:solidFill>
                <a:schemeClr val="tx1"/>
              </a:solidFill>
              <a:round/>
              <a:headEnd/>
              <a:tailEnd/>
            </a:ln>
          </p:spPr>
          <p:txBody>
            <a:bodyPr anchor="ctr">
              <a:spAutoFit/>
            </a:bodyPr>
            <a:lstStyle>
              <a:lvl1pPr>
                <a:spcBef>
                  <a:spcPct val="20000"/>
                </a:spcBef>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endParaRPr lang="de-DE" altLang="en-US"/>
            </a:p>
          </p:txBody>
        </p:sp>
        <p:sp>
          <p:nvSpPr>
            <p:cNvPr id="52250" name="Text Box 13">
              <a:extLst>
                <a:ext uri="{FF2B5EF4-FFF2-40B4-BE49-F238E27FC236}">
                  <a16:creationId xmlns:a16="http://schemas.microsoft.com/office/drawing/2014/main" id="{32D5870A-809C-D544-86F6-16BF89E5FB1A}"/>
                </a:ext>
              </a:extLst>
            </p:cNvPr>
            <p:cNvSpPr txBox="1">
              <a:spLocks noChangeArrowheads="1"/>
            </p:cNvSpPr>
            <p:nvPr/>
          </p:nvSpPr>
          <p:spPr bwMode="auto">
            <a:xfrm>
              <a:off x="2537927" y="4874986"/>
              <a:ext cx="45373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spcBef>
                  <a:spcPct val="20000"/>
                </a:spcBef>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1600" b="1" i="1"/>
                <a:t>B</a:t>
              </a:r>
              <a:endParaRPr lang="en-US" altLang="en-US" sz="1600" b="1"/>
            </a:p>
          </p:txBody>
        </p:sp>
      </p:grpSp>
      <p:grpSp>
        <p:nvGrpSpPr>
          <p:cNvPr id="12" name="Group 34">
            <a:extLst>
              <a:ext uri="{FF2B5EF4-FFF2-40B4-BE49-F238E27FC236}">
                <a16:creationId xmlns:a16="http://schemas.microsoft.com/office/drawing/2014/main" id="{432EDA5F-782F-8745-A457-132126B47E42}"/>
              </a:ext>
            </a:extLst>
          </p:cNvPr>
          <p:cNvGrpSpPr>
            <a:grpSpLocks/>
          </p:cNvGrpSpPr>
          <p:nvPr/>
        </p:nvGrpSpPr>
        <p:grpSpPr bwMode="auto">
          <a:xfrm>
            <a:off x="3640138" y="3594100"/>
            <a:ext cx="454025" cy="382588"/>
            <a:chOff x="2537927" y="4874986"/>
            <a:chExt cx="453736" cy="382814"/>
          </a:xfrm>
        </p:grpSpPr>
        <p:sp>
          <p:nvSpPr>
            <p:cNvPr id="52247" name="Oval 12">
              <a:extLst>
                <a:ext uri="{FF2B5EF4-FFF2-40B4-BE49-F238E27FC236}">
                  <a16:creationId xmlns:a16="http://schemas.microsoft.com/office/drawing/2014/main" id="{D88D95D3-D7D4-684D-86C9-16F4ADE0FF57}"/>
                </a:ext>
              </a:extLst>
            </p:cNvPr>
            <p:cNvSpPr>
              <a:spLocks noChangeArrowheads="1"/>
            </p:cNvSpPr>
            <p:nvPr/>
          </p:nvSpPr>
          <p:spPr bwMode="auto">
            <a:xfrm>
              <a:off x="2556164" y="5181600"/>
              <a:ext cx="76200" cy="76200"/>
            </a:xfrm>
            <a:prstGeom prst="ellipse">
              <a:avLst/>
            </a:prstGeom>
            <a:solidFill>
              <a:schemeClr val="tx1"/>
            </a:solidFill>
            <a:ln w="15875">
              <a:solidFill>
                <a:schemeClr val="tx1"/>
              </a:solidFill>
              <a:round/>
              <a:headEnd/>
              <a:tailEnd/>
            </a:ln>
          </p:spPr>
          <p:txBody>
            <a:bodyPr anchor="ctr">
              <a:spAutoFit/>
            </a:bodyPr>
            <a:lstStyle>
              <a:lvl1pPr>
                <a:spcBef>
                  <a:spcPct val="20000"/>
                </a:spcBef>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endParaRPr lang="de-DE" altLang="en-US"/>
            </a:p>
          </p:txBody>
        </p:sp>
        <p:sp>
          <p:nvSpPr>
            <p:cNvPr id="52248" name="Text Box 13">
              <a:extLst>
                <a:ext uri="{FF2B5EF4-FFF2-40B4-BE49-F238E27FC236}">
                  <a16:creationId xmlns:a16="http://schemas.microsoft.com/office/drawing/2014/main" id="{9917F49B-0CEF-F248-AAEA-BEE96F1C2B1D}"/>
                </a:ext>
              </a:extLst>
            </p:cNvPr>
            <p:cNvSpPr txBox="1">
              <a:spLocks noChangeArrowheads="1"/>
            </p:cNvSpPr>
            <p:nvPr/>
          </p:nvSpPr>
          <p:spPr bwMode="auto">
            <a:xfrm>
              <a:off x="2537927" y="4874986"/>
              <a:ext cx="45373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spcBef>
                  <a:spcPct val="20000"/>
                </a:spcBef>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1600" b="1" i="1"/>
                <a:t>C</a:t>
              </a:r>
              <a:endParaRPr lang="en-US" altLang="en-US" sz="1600" b="1"/>
            </a:p>
          </p:txBody>
        </p:sp>
      </p:grpSp>
      <p:grpSp>
        <p:nvGrpSpPr>
          <p:cNvPr id="13" name="Group 37">
            <a:extLst>
              <a:ext uri="{FF2B5EF4-FFF2-40B4-BE49-F238E27FC236}">
                <a16:creationId xmlns:a16="http://schemas.microsoft.com/office/drawing/2014/main" id="{417B4657-8416-1B49-8893-45DC23B2FE2F}"/>
              </a:ext>
            </a:extLst>
          </p:cNvPr>
          <p:cNvGrpSpPr>
            <a:grpSpLocks/>
          </p:cNvGrpSpPr>
          <p:nvPr/>
        </p:nvGrpSpPr>
        <p:grpSpPr bwMode="auto">
          <a:xfrm>
            <a:off x="1531938" y="2990850"/>
            <a:ext cx="1471612" cy="1633538"/>
            <a:chOff x="2087899" y="2839612"/>
            <a:chExt cx="1471268" cy="1633545"/>
          </a:xfrm>
        </p:grpSpPr>
        <p:grpSp>
          <p:nvGrpSpPr>
            <p:cNvPr id="52238" name="Group 43">
              <a:extLst>
                <a:ext uri="{FF2B5EF4-FFF2-40B4-BE49-F238E27FC236}">
                  <a16:creationId xmlns:a16="http://schemas.microsoft.com/office/drawing/2014/main" id="{3A4BAFC9-C860-8C40-87FF-86B7C6EBA17A}"/>
                </a:ext>
              </a:extLst>
            </p:cNvPr>
            <p:cNvGrpSpPr>
              <a:grpSpLocks/>
            </p:cNvGrpSpPr>
            <p:nvPr/>
          </p:nvGrpSpPr>
          <p:grpSpPr bwMode="auto">
            <a:xfrm>
              <a:off x="3217842" y="2839612"/>
              <a:ext cx="332142" cy="367714"/>
              <a:chOff x="3217842" y="2839612"/>
              <a:chExt cx="332142" cy="367714"/>
            </a:xfrm>
          </p:grpSpPr>
          <p:sp>
            <p:nvSpPr>
              <p:cNvPr id="52245" name="Oval 28">
                <a:extLst>
                  <a:ext uri="{FF2B5EF4-FFF2-40B4-BE49-F238E27FC236}">
                    <a16:creationId xmlns:a16="http://schemas.microsoft.com/office/drawing/2014/main" id="{EE3557C5-66B9-3844-9B98-A36976974274}"/>
                  </a:ext>
                </a:extLst>
              </p:cNvPr>
              <p:cNvSpPr>
                <a:spLocks noChangeArrowheads="1"/>
              </p:cNvSpPr>
              <p:nvPr/>
            </p:nvSpPr>
            <p:spPr bwMode="auto">
              <a:xfrm>
                <a:off x="3284517" y="3131126"/>
                <a:ext cx="76200" cy="76200"/>
              </a:xfrm>
              <a:prstGeom prst="ellipse">
                <a:avLst/>
              </a:prstGeom>
              <a:solidFill>
                <a:schemeClr val="tx1"/>
              </a:solidFill>
              <a:ln w="15875">
                <a:solidFill>
                  <a:schemeClr val="tx1"/>
                </a:solidFill>
                <a:round/>
                <a:headEnd/>
                <a:tailEnd/>
              </a:ln>
            </p:spPr>
            <p:txBody>
              <a:bodyPr anchor="ctr">
                <a:spAutoFit/>
              </a:bodyPr>
              <a:lstStyle>
                <a:lvl1pPr>
                  <a:spcBef>
                    <a:spcPct val="20000"/>
                  </a:spcBef>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endParaRPr lang="de-DE" altLang="en-US"/>
              </a:p>
            </p:txBody>
          </p:sp>
          <p:sp>
            <p:nvSpPr>
              <p:cNvPr id="52246" name="Text Box 32">
                <a:extLst>
                  <a:ext uri="{FF2B5EF4-FFF2-40B4-BE49-F238E27FC236}">
                    <a16:creationId xmlns:a16="http://schemas.microsoft.com/office/drawing/2014/main" id="{B10D67EF-FA85-FF41-8566-60E698E89C80}"/>
                  </a:ext>
                </a:extLst>
              </p:cNvPr>
              <p:cNvSpPr txBox="1">
                <a:spLocks noChangeArrowheads="1"/>
              </p:cNvSpPr>
              <p:nvPr/>
            </p:nvSpPr>
            <p:spPr bwMode="auto">
              <a:xfrm>
                <a:off x="3217842" y="2839612"/>
                <a:ext cx="3321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spcBef>
                    <a:spcPct val="20000"/>
                  </a:spcBef>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1600" b="1" i="1"/>
                  <a:t>A</a:t>
                </a:r>
                <a:endParaRPr lang="en-US" altLang="en-US" sz="1600" b="1"/>
              </a:p>
            </p:txBody>
          </p:sp>
        </p:grpSp>
        <p:grpSp>
          <p:nvGrpSpPr>
            <p:cNvPr id="52239" name="Group 56">
              <a:extLst>
                <a:ext uri="{FF2B5EF4-FFF2-40B4-BE49-F238E27FC236}">
                  <a16:creationId xmlns:a16="http://schemas.microsoft.com/office/drawing/2014/main" id="{2517C9C5-DED3-2F44-B3DA-F3BFCE79852D}"/>
                </a:ext>
              </a:extLst>
            </p:cNvPr>
            <p:cNvGrpSpPr>
              <a:grpSpLocks/>
            </p:cNvGrpSpPr>
            <p:nvPr/>
          </p:nvGrpSpPr>
          <p:grpSpPr bwMode="auto">
            <a:xfrm>
              <a:off x="2087899" y="2992059"/>
              <a:ext cx="1225889" cy="338554"/>
              <a:chOff x="2087899" y="2992059"/>
              <a:chExt cx="1225889" cy="338554"/>
            </a:xfrm>
          </p:grpSpPr>
          <p:cxnSp>
            <p:nvCxnSpPr>
              <p:cNvPr id="52243" name="Straight Connector 43">
                <a:extLst>
                  <a:ext uri="{FF2B5EF4-FFF2-40B4-BE49-F238E27FC236}">
                    <a16:creationId xmlns:a16="http://schemas.microsoft.com/office/drawing/2014/main" id="{E1826812-51BD-4646-AD99-B3F42F0FAA25}"/>
                  </a:ext>
                </a:extLst>
              </p:cNvPr>
              <p:cNvCxnSpPr>
                <a:cxnSpLocks noChangeShapeType="1"/>
              </p:cNvCxnSpPr>
              <p:nvPr/>
            </p:nvCxnSpPr>
            <p:spPr bwMode="auto">
              <a:xfrm rot="10800000">
                <a:off x="2523280" y="3148315"/>
                <a:ext cx="790508" cy="1185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sp>
            <p:nvSpPr>
              <p:cNvPr id="52244" name="Text Box 35">
                <a:extLst>
                  <a:ext uri="{FF2B5EF4-FFF2-40B4-BE49-F238E27FC236}">
                    <a16:creationId xmlns:a16="http://schemas.microsoft.com/office/drawing/2014/main" id="{68AF6066-EDD2-BB46-B327-EF5DFDD52C44}"/>
                  </a:ext>
                </a:extLst>
              </p:cNvPr>
              <p:cNvSpPr txBox="1">
                <a:spLocks noChangeArrowheads="1"/>
              </p:cNvSpPr>
              <p:nvPr/>
            </p:nvSpPr>
            <p:spPr bwMode="auto">
              <a:xfrm>
                <a:off x="2087899" y="2992059"/>
                <a:ext cx="4363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spcBef>
                    <a:spcPct val="20000"/>
                  </a:spcBef>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1600" i="1"/>
                  <a:t> y*</a:t>
                </a:r>
                <a:endParaRPr lang="en-US" altLang="en-US" sz="1600"/>
              </a:p>
            </p:txBody>
          </p:sp>
        </p:grpSp>
        <p:grpSp>
          <p:nvGrpSpPr>
            <p:cNvPr id="52240" name="Group 58">
              <a:extLst>
                <a:ext uri="{FF2B5EF4-FFF2-40B4-BE49-F238E27FC236}">
                  <a16:creationId xmlns:a16="http://schemas.microsoft.com/office/drawing/2014/main" id="{6E408FD1-FB28-B449-B035-A198D5F6E064}"/>
                </a:ext>
              </a:extLst>
            </p:cNvPr>
            <p:cNvGrpSpPr>
              <a:grpSpLocks/>
            </p:cNvGrpSpPr>
            <p:nvPr/>
          </p:nvGrpSpPr>
          <p:grpSpPr bwMode="auto">
            <a:xfrm>
              <a:off x="3134051" y="3160165"/>
              <a:ext cx="425116" cy="1312992"/>
              <a:chOff x="3134051" y="3160165"/>
              <a:chExt cx="425116" cy="1312992"/>
            </a:xfrm>
          </p:grpSpPr>
          <p:cxnSp>
            <p:nvCxnSpPr>
              <p:cNvPr id="52241" name="Straight Connector 41">
                <a:extLst>
                  <a:ext uri="{FF2B5EF4-FFF2-40B4-BE49-F238E27FC236}">
                    <a16:creationId xmlns:a16="http://schemas.microsoft.com/office/drawing/2014/main" id="{4AF4623F-C2E3-AB41-8CD7-2FF5CFB3B60E}"/>
                  </a:ext>
                </a:extLst>
              </p:cNvPr>
              <p:cNvCxnSpPr>
                <a:cxnSpLocks noChangeShapeType="1"/>
              </p:cNvCxnSpPr>
              <p:nvPr/>
            </p:nvCxnSpPr>
            <p:spPr bwMode="auto">
              <a:xfrm rot="16200000" flipH="1">
                <a:off x="2850743" y="3637821"/>
                <a:ext cx="960421" cy="511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sp>
            <p:nvSpPr>
              <p:cNvPr id="52242" name="Text Box 35">
                <a:extLst>
                  <a:ext uri="{FF2B5EF4-FFF2-40B4-BE49-F238E27FC236}">
                    <a16:creationId xmlns:a16="http://schemas.microsoft.com/office/drawing/2014/main" id="{82B95DFB-0CD6-3042-AC41-1220CEDACDCF}"/>
                  </a:ext>
                </a:extLst>
              </p:cNvPr>
              <p:cNvSpPr txBox="1">
                <a:spLocks noChangeArrowheads="1"/>
              </p:cNvSpPr>
              <p:nvPr/>
            </p:nvSpPr>
            <p:spPr bwMode="auto">
              <a:xfrm>
                <a:off x="3134051" y="4134603"/>
                <a:ext cx="42511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spcBef>
                    <a:spcPct val="20000"/>
                  </a:spcBef>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1600" i="1"/>
                  <a:t> x*</a:t>
                </a:r>
                <a:endParaRPr lang="en-US" altLang="en-US" sz="1600"/>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par>
                          <p:cTn id="20" fill="hold" nodeType="afterGroup">
                            <p:stCondLst>
                              <p:cond delay="2000"/>
                            </p:stCondLst>
                            <p:childTnLst>
                              <p:par>
                                <p:cTn id="21" presetID="22" presetClass="entr" presetSubtype="8"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nodeType="afterGroup">
                            <p:stCondLst>
                              <p:cond delay="2500"/>
                            </p:stCondLst>
                            <p:childTnLst>
                              <p:par>
                                <p:cTn id="25" presetID="22" presetClass="entr" presetSubtype="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par>
                          <p:cTn id="28" fill="hold" nodeType="afterGroup">
                            <p:stCondLst>
                              <p:cond delay="3000"/>
                            </p:stCondLst>
                            <p:childTnLst>
                              <p:par>
                                <p:cTn id="29" presetID="22" presetClass="entr" presetSubtype="8"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500"/>
                                        <p:tgtEl>
                                          <p:spTgt spid="12"/>
                                        </p:tgtEl>
                                      </p:cBhvr>
                                    </p:animEffect>
                                  </p:childTnLst>
                                </p:cTn>
                              </p:par>
                            </p:childTnLst>
                          </p:cTn>
                        </p:par>
                        <p:par>
                          <p:cTn id="32" fill="hold" nodeType="afterGroup">
                            <p:stCondLst>
                              <p:cond delay="3500"/>
                            </p:stCondLst>
                            <p:childTnLst>
                              <p:par>
                                <p:cTn id="33" presetID="22" presetClass="entr" presetSubtype="8"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childTnLst>
                          </p:cTn>
                        </p:par>
                        <p:par>
                          <p:cTn id="36" fill="hold" nodeType="afterGroup">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animEffect transition="in" filter="wipe(left)">
                                      <p:cBhvr>
                                        <p:cTn id="3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a:extLst>
              <a:ext uri="{FF2B5EF4-FFF2-40B4-BE49-F238E27FC236}">
                <a16:creationId xmlns:a16="http://schemas.microsoft.com/office/drawing/2014/main" id="{8EEC584E-65DC-3A48-AFD8-AB75C78D14E3}"/>
              </a:ext>
            </a:extLst>
          </p:cNvPr>
          <p:cNvSpPr>
            <a:spLocks noGrp="1" noChangeArrowheads="1"/>
          </p:cNvSpPr>
          <p:nvPr>
            <p:ph type="title"/>
          </p:nvPr>
        </p:nvSpPr>
        <p:spPr>
          <a:xfrm>
            <a:off x="182563" y="0"/>
            <a:ext cx="8778875" cy="962025"/>
          </a:xfrm>
        </p:spPr>
        <p:txBody>
          <a:bodyPr/>
          <a:lstStyle/>
          <a:p>
            <a:r>
              <a:rPr lang="en-US" altLang="en-US">
                <a:ea typeface="ＭＳ Ｐゴシック" panose="020B0600070205080204" pitchFamily="34" charset="-128"/>
              </a:rPr>
              <a:t>Expenditure Minimization</a:t>
            </a:r>
          </a:p>
        </p:txBody>
      </p:sp>
      <p:sp>
        <p:nvSpPr>
          <p:cNvPr id="53250" name="Content Placeholder 2">
            <a:extLst>
              <a:ext uri="{FF2B5EF4-FFF2-40B4-BE49-F238E27FC236}">
                <a16:creationId xmlns:a16="http://schemas.microsoft.com/office/drawing/2014/main" id="{38C35D82-195F-FD43-A913-913E05EDF31C}"/>
              </a:ext>
            </a:extLst>
          </p:cNvPr>
          <p:cNvSpPr>
            <a:spLocks noGrp="1" noChangeArrowheads="1"/>
          </p:cNvSpPr>
          <p:nvPr>
            <p:ph idx="1"/>
          </p:nvPr>
        </p:nvSpPr>
        <p:spPr>
          <a:xfrm>
            <a:off x="277812" y="962025"/>
            <a:ext cx="8588375" cy="4892675"/>
          </a:xfrm>
        </p:spPr>
        <p:txBody>
          <a:bodyPr/>
          <a:lstStyle/>
          <a:p>
            <a:r>
              <a:rPr lang="en-US" altLang="en-US" dirty="0">
                <a:ea typeface="ＭＳ Ｐゴシック" panose="020B0600070205080204" pitchFamily="34" charset="-128"/>
              </a:rPr>
              <a:t>UMP</a:t>
            </a:r>
          </a:p>
          <a:p>
            <a:pPr lvl="1"/>
            <a:r>
              <a:rPr lang="en-US" altLang="en-US" dirty="0">
                <a:ea typeface="ＭＳ Ｐゴシック" panose="020B0600070205080204" pitchFamily="34" charset="-128"/>
              </a:rPr>
              <a:t>Objective function: utility function</a:t>
            </a:r>
          </a:p>
          <a:p>
            <a:pPr lvl="1"/>
            <a:r>
              <a:rPr lang="en-US" altLang="en-US" dirty="0">
                <a:ea typeface="ＭＳ Ｐゴシック" panose="020B0600070205080204" pitchFamily="34" charset="-128"/>
              </a:rPr>
              <a:t>Constraint: income </a:t>
            </a:r>
          </a:p>
          <a:p>
            <a:pPr lvl="1"/>
            <a:r>
              <a:rPr lang="en-US" altLang="en-US" dirty="0">
                <a:ea typeface="ＭＳ Ｐゴシック" panose="020B0600070205080204" pitchFamily="34" charset="-128"/>
              </a:rPr>
              <a:t>Domain (opportunity/choice set): budget set</a:t>
            </a:r>
          </a:p>
          <a:p>
            <a:pPr lvl="1"/>
            <a:r>
              <a:rPr lang="en-US" altLang="en-US" dirty="0">
                <a:ea typeface="ＭＳ Ｐゴシック" panose="020B0600070205080204" pitchFamily="34" charset="-128"/>
              </a:rPr>
              <a:t>Solution: </a:t>
            </a:r>
            <a:r>
              <a:rPr lang="en-US" altLang="en-US" dirty="0">
                <a:solidFill>
                  <a:srgbClr val="FF0000"/>
                </a:solidFill>
                <a:ea typeface="ＭＳ Ｐゴシック" panose="020B0600070205080204" pitchFamily="34" charset="-128"/>
              </a:rPr>
              <a:t>Marshallian demand function</a:t>
            </a:r>
            <a:br>
              <a:rPr lang="en-US" altLang="en-US" dirty="0">
                <a:ea typeface="ＭＳ Ｐゴシック" panose="020B0600070205080204" pitchFamily="34" charset="-128"/>
              </a:rPr>
            </a:br>
            <a:endParaRPr lang="en-US" altLang="en-US" dirty="0">
              <a:ea typeface="ＭＳ Ｐゴシック" panose="020B0600070205080204" pitchFamily="34" charset="-128"/>
            </a:endParaRPr>
          </a:p>
          <a:p>
            <a:r>
              <a:rPr lang="en-US" altLang="en-US" dirty="0">
                <a:ea typeface="ＭＳ Ｐゴシック" panose="020B0600070205080204" pitchFamily="34" charset="-128"/>
              </a:rPr>
              <a:t>Dual EMP</a:t>
            </a:r>
          </a:p>
          <a:p>
            <a:pPr lvl="1"/>
            <a:r>
              <a:rPr lang="en-US" altLang="en-US" dirty="0">
                <a:ea typeface="ＭＳ Ｐゴシック" panose="020B0600070205080204" pitchFamily="34" charset="-128"/>
              </a:rPr>
              <a:t>Objective function: total expenditures</a:t>
            </a:r>
          </a:p>
          <a:p>
            <a:pPr lvl="1"/>
            <a:r>
              <a:rPr lang="en-US" altLang="en-US" dirty="0">
                <a:ea typeface="ＭＳ Ｐゴシック" panose="020B0600070205080204" pitchFamily="34" charset="-128"/>
              </a:rPr>
              <a:t>Constraint: utility</a:t>
            </a:r>
          </a:p>
          <a:p>
            <a:pPr lvl="1"/>
            <a:r>
              <a:rPr lang="en-US" altLang="en-US" dirty="0">
                <a:ea typeface="ＭＳ Ｐゴシック" panose="020B0600070205080204" pitchFamily="34" charset="-128"/>
              </a:rPr>
              <a:t>Domain (opportunity/choice set): upper level sets </a:t>
            </a:r>
            <a:br>
              <a:rPr lang="en-US" altLang="en-US" dirty="0">
                <a:ea typeface="ＭＳ Ｐゴシック" panose="020B0600070205080204" pitchFamily="34" charset="-128"/>
              </a:rPr>
            </a:br>
            <a:r>
              <a:rPr lang="en-US" altLang="en-US" dirty="0">
                <a:ea typeface="ＭＳ Ｐゴシック" panose="020B0600070205080204" pitchFamily="34" charset="-128"/>
              </a:rPr>
              <a:t>(at least as good sets in the consumption set)</a:t>
            </a:r>
          </a:p>
          <a:p>
            <a:pPr lvl="1"/>
            <a:r>
              <a:rPr lang="en-US" altLang="en-US" dirty="0">
                <a:ea typeface="ＭＳ Ｐゴシック" panose="020B0600070205080204" pitchFamily="34" charset="-128"/>
              </a:rPr>
              <a:t>Solution: </a:t>
            </a:r>
            <a:r>
              <a:rPr lang="en-US" altLang="en-US" dirty="0" err="1">
                <a:solidFill>
                  <a:srgbClr val="FF0000"/>
                </a:solidFill>
                <a:ea typeface="ＭＳ Ｐゴシック" panose="020B0600070205080204" pitchFamily="34" charset="-128"/>
              </a:rPr>
              <a:t>Hicksian</a:t>
            </a:r>
            <a:r>
              <a:rPr lang="en-US" altLang="en-US" dirty="0">
                <a:solidFill>
                  <a:srgbClr val="FF0000"/>
                </a:solidFill>
                <a:ea typeface="ＭＳ Ｐゴシック" panose="020B0600070205080204" pitchFamily="34" charset="-128"/>
              </a:rPr>
              <a:t> demand functions</a:t>
            </a:r>
          </a:p>
          <a:p>
            <a:endParaRPr lang="en-US" altLang="en-US" dirty="0">
              <a:ea typeface="ＭＳ Ｐゴシック" panose="020B0600070205080204" pitchFamily="34" charset="-128"/>
            </a:endParaRPr>
          </a:p>
        </p:txBody>
      </p:sp>
      <p:sp>
        <p:nvSpPr>
          <p:cNvPr id="53251" name="Slide Number Placeholder 3">
            <a:extLst>
              <a:ext uri="{FF2B5EF4-FFF2-40B4-BE49-F238E27FC236}">
                <a16:creationId xmlns:a16="http://schemas.microsoft.com/office/drawing/2014/main" id="{ED40FA32-1350-094F-B7F3-52899A6B035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90000"/>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E9BD522-5C84-6042-82A2-DF5FE5513513}" type="slidenum">
              <a:rPr lang="en-US" altLang="en-US" sz="1200" smtClean="0">
                <a:solidFill>
                  <a:schemeClr val="tx1"/>
                </a:solidFill>
              </a:rPr>
              <a:pPr>
                <a:spcBef>
                  <a:spcPct val="0"/>
                </a:spcBef>
                <a:buFontTx/>
                <a:buNone/>
              </a:pPr>
              <a:t>35</a:t>
            </a:fld>
            <a:endParaRPr lang="en-US" altLang="en-US" sz="1200">
              <a:solidFill>
                <a:schemeClr val="tx1"/>
              </a:solidFill>
            </a:endParaRPr>
          </a:p>
        </p:txBody>
      </p:sp>
      <p:sp>
        <p:nvSpPr>
          <p:cNvPr id="53252" name="Footer Placeholder 4">
            <a:extLst>
              <a:ext uri="{FF2B5EF4-FFF2-40B4-BE49-F238E27FC236}">
                <a16:creationId xmlns:a16="http://schemas.microsoft.com/office/drawing/2014/main" id="{2A54BBC9-CDB3-3B4D-B06F-6BEA7C3E8992}"/>
              </a:ext>
            </a:extLst>
          </p:cNvPr>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90000"/>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buFontTx/>
              <a:buNone/>
            </a:pPr>
            <a:r>
              <a:rPr lang="en-US" altLang="en-US" sz="1100">
                <a:solidFill>
                  <a:schemeClr val="tx1"/>
                </a:solidFill>
              </a:rPr>
              <a:t>© 2012 Cengage Learning. All Rights Reserved.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a:extLst>
              <a:ext uri="{FF2B5EF4-FFF2-40B4-BE49-F238E27FC236}">
                <a16:creationId xmlns:a16="http://schemas.microsoft.com/office/drawing/2014/main" id="{D28DF87E-18BE-9E4B-BEE0-37DD090B90DD}"/>
              </a:ext>
            </a:extLst>
          </p:cNvPr>
          <p:cNvSpPr>
            <a:spLocks noGrp="1" noChangeArrowheads="1"/>
          </p:cNvSpPr>
          <p:nvPr>
            <p:ph type="title"/>
          </p:nvPr>
        </p:nvSpPr>
        <p:spPr>
          <a:xfrm>
            <a:off x="182563" y="0"/>
            <a:ext cx="8778875" cy="962025"/>
          </a:xfrm>
        </p:spPr>
        <p:txBody>
          <a:bodyPr/>
          <a:lstStyle/>
          <a:p>
            <a:r>
              <a:rPr lang="en-US" altLang="en-US">
                <a:ea typeface="ＭＳ Ｐゴシック" panose="020B0600070205080204" pitchFamily="34" charset="-128"/>
              </a:rPr>
              <a:t>Expenditure Minimization</a:t>
            </a:r>
          </a:p>
        </p:txBody>
      </p:sp>
      <p:sp>
        <p:nvSpPr>
          <p:cNvPr id="54274" name="Content Placeholder 2">
            <a:extLst>
              <a:ext uri="{FF2B5EF4-FFF2-40B4-BE49-F238E27FC236}">
                <a16:creationId xmlns:a16="http://schemas.microsoft.com/office/drawing/2014/main" id="{02E27148-DF78-9D4D-984E-4278B5BC3447}"/>
              </a:ext>
            </a:extLst>
          </p:cNvPr>
          <p:cNvSpPr>
            <a:spLocks noGrp="1" noChangeArrowheads="1"/>
          </p:cNvSpPr>
          <p:nvPr>
            <p:ph idx="1"/>
          </p:nvPr>
        </p:nvSpPr>
        <p:spPr/>
        <p:txBody>
          <a:bodyPr/>
          <a:lstStyle/>
          <a:p>
            <a:r>
              <a:rPr lang="en-US" altLang="en-US">
                <a:ea typeface="ＭＳ Ｐゴシック" panose="020B0600070205080204" pitchFamily="34" charset="-128"/>
              </a:rPr>
              <a:t>The individual</a:t>
            </a:r>
            <a:r>
              <a:rPr lang="ja-JP" altLang="en-US">
                <a:ea typeface="ＭＳ Ｐゴシック" panose="020B0600070205080204" pitchFamily="34" charset="-128"/>
              </a:rPr>
              <a:t>’</a:t>
            </a:r>
            <a:r>
              <a:rPr lang="en-US" altLang="ja-JP">
                <a:ea typeface="ＭＳ Ｐゴシック" panose="020B0600070205080204" pitchFamily="34" charset="-128"/>
              </a:rPr>
              <a:t>s problem is to choose </a:t>
            </a:r>
            <a:r>
              <a:rPr lang="en-US" altLang="ja-JP" i="1">
                <a:ea typeface="ＭＳ Ｐゴシック" panose="020B0600070205080204" pitchFamily="34" charset="-128"/>
              </a:rPr>
              <a:t>x</a:t>
            </a:r>
            <a:r>
              <a:rPr lang="en-US" altLang="ja-JP" baseline="-25000">
                <a:ea typeface="ＭＳ Ｐゴシック" panose="020B0600070205080204" pitchFamily="34" charset="-128"/>
              </a:rPr>
              <a:t>1</a:t>
            </a:r>
            <a:r>
              <a:rPr lang="en-US" altLang="ja-JP">
                <a:ea typeface="ＭＳ Ｐゴシック" panose="020B0600070205080204" pitchFamily="34" charset="-128"/>
              </a:rPr>
              <a:t>,</a:t>
            </a:r>
            <a:r>
              <a:rPr lang="en-US" altLang="ja-JP" i="1">
                <a:ea typeface="ＭＳ Ｐゴシック" panose="020B0600070205080204" pitchFamily="34" charset="-128"/>
              </a:rPr>
              <a:t>x</a:t>
            </a:r>
            <a:r>
              <a:rPr lang="en-US" altLang="ja-JP" baseline="-25000">
                <a:ea typeface="ＭＳ Ｐゴシック" panose="020B0600070205080204" pitchFamily="34" charset="-128"/>
              </a:rPr>
              <a:t>2</a:t>
            </a:r>
            <a:r>
              <a:rPr lang="en-US" altLang="ja-JP">
                <a:ea typeface="ＭＳ Ｐゴシック" panose="020B0600070205080204" pitchFamily="34" charset="-128"/>
              </a:rPr>
              <a:t>,…,</a:t>
            </a:r>
            <a:r>
              <a:rPr lang="en-US" altLang="ja-JP" i="1">
                <a:ea typeface="ＭＳ Ｐゴシック" panose="020B0600070205080204" pitchFamily="34" charset="-128"/>
              </a:rPr>
              <a:t>x</a:t>
            </a:r>
            <a:r>
              <a:rPr lang="en-US" altLang="ja-JP" i="1" baseline="-25000">
                <a:ea typeface="ＭＳ Ｐゴシック" panose="020B0600070205080204" pitchFamily="34" charset="-128"/>
              </a:rPr>
              <a:t>n</a:t>
            </a:r>
            <a:r>
              <a:rPr lang="en-US" altLang="ja-JP">
                <a:ea typeface="ＭＳ Ｐゴシック" panose="020B0600070205080204" pitchFamily="34" charset="-128"/>
              </a:rPr>
              <a:t> to minimize</a:t>
            </a:r>
          </a:p>
          <a:p>
            <a:pPr algn="ctr">
              <a:lnSpc>
                <a:spcPct val="140000"/>
              </a:lnSpc>
              <a:buFontTx/>
              <a:buNone/>
            </a:pPr>
            <a:r>
              <a:rPr lang="en-US" altLang="en-US" sz="3200">
                <a:solidFill>
                  <a:srgbClr val="FF0000"/>
                </a:solidFill>
                <a:ea typeface="ＭＳ Ｐゴシック" panose="020B0600070205080204" pitchFamily="34" charset="-128"/>
              </a:rPr>
              <a:t>total expenditures</a:t>
            </a:r>
            <a:r>
              <a:rPr lang="en-US" altLang="en-US" sz="3200" baseline="30000">
                <a:solidFill>
                  <a:srgbClr val="FF0000"/>
                </a:solidFill>
                <a:ea typeface="ＭＳ Ｐゴシック" panose="020B0600070205080204" pitchFamily="34" charset="-128"/>
              </a:rPr>
              <a:t> </a:t>
            </a:r>
            <a:r>
              <a:rPr lang="en-US" altLang="en-US" sz="3200">
                <a:solidFill>
                  <a:srgbClr val="FF0000"/>
                </a:solidFill>
                <a:ea typeface="ＭＳ Ｐゴシック" panose="020B0600070205080204" pitchFamily="34" charset="-128"/>
              </a:rPr>
              <a:t>=</a:t>
            </a:r>
            <a:r>
              <a:rPr lang="en-US" altLang="en-US" sz="3200" i="1" baseline="30000">
                <a:solidFill>
                  <a:srgbClr val="FF0000"/>
                </a:solidFill>
                <a:ea typeface="ＭＳ Ｐゴシック" panose="020B0600070205080204" pitchFamily="34" charset="-128"/>
              </a:rPr>
              <a:t> </a:t>
            </a:r>
            <a:r>
              <a:rPr lang="en-US" altLang="en-US" sz="3200" i="1">
                <a:solidFill>
                  <a:srgbClr val="FF0000"/>
                </a:solidFill>
                <a:ea typeface="ＭＳ Ｐゴシック" panose="020B0600070205080204" pitchFamily="34" charset="-128"/>
              </a:rPr>
              <a:t>E</a:t>
            </a:r>
            <a:r>
              <a:rPr lang="en-US" altLang="en-US" sz="3200" baseline="30000">
                <a:solidFill>
                  <a:srgbClr val="FF0000"/>
                </a:solidFill>
                <a:ea typeface="ＭＳ Ｐゴシック" panose="020B0600070205080204" pitchFamily="34" charset="-128"/>
              </a:rPr>
              <a:t> </a:t>
            </a:r>
            <a:r>
              <a:rPr lang="en-US" altLang="en-US" sz="3200">
                <a:solidFill>
                  <a:srgbClr val="FF0000"/>
                </a:solidFill>
                <a:ea typeface="ＭＳ Ｐゴシック" panose="020B0600070205080204" pitchFamily="34" charset="-128"/>
              </a:rPr>
              <a:t>= </a:t>
            </a:r>
            <a:r>
              <a:rPr lang="en-US" altLang="en-US" sz="3200" i="1">
                <a:solidFill>
                  <a:srgbClr val="FF0000"/>
                </a:solidFill>
                <a:ea typeface="ＭＳ Ｐゴシック" panose="020B0600070205080204" pitchFamily="34" charset="-128"/>
              </a:rPr>
              <a:t>p</a:t>
            </a:r>
            <a:r>
              <a:rPr lang="en-US" altLang="en-US" sz="3200" baseline="-25000">
                <a:solidFill>
                  <a:srgbClr val="FF0000"/>
                </a:solidFill>
                <a:ea typeface="ＭＳ Ｐゴシック" panose="020B0600070205080204" pitchFamily="34" charset="-128"/>
              </a:rPr>
              <a:t>1</a:t>
            </a:r>
            <a:r>
              <a:rPr lang="en-US" altLang="en-US" sz="3200" i="1">
                <a:solidFill>
                  <a:srgbClr val="FF0000"/>
                </a:solidFill>
                <a:ea typeface="ＭＳ Ｐゴシック" panose="020B0600070205080204" pitchFamily="34" charset="-128"/>
              </a:rPr>
              <a:t>x</a:t>
            </a:r>
            <a:r>
              <a:rPr lang="en-US" altLang="en-US" sz="3200" baseline="-25000">
                <a:solidFill>
                  <a:srgbClr val="FF0000"/>
                </a:solidFill>
                <a:ea typeface="ＭＳ Ｐゴシック" panose="020B0600070205080204" pitchFamily="34" charset="-128"/>
              </a:rPr>
              <a:t>1</a:t>
            </a:r>
            <a:r>
              <a:rPr lang="en-US" altLang="en-US" sz="3200" baseline="30000">
                <a:solidFill>
                  <a:srgbClr val="FF0000"/>
                </a:solidFill>
                <a:ea typeface="ＭＳ Ｐゴシック" panose="020B0600070205080204" pitchFamily="34" charset="-128"/>
              </a:rPr>
              <a:t> </a:t>
            </a:r>
            <a:r>
              <a:rPr lang="en-US" altLang="en-US" sz="3200">
                <a:solidFill>
                  <a:srgbClr val="FF0000"/>
                </a:solidFill>
                <a:ea typeface="ＭＳ Ｐゴシック" panose="020B0600070205080204" pitchFamily="34" charset="-128"/>
              </a:rPr>
              <a:t>+</a:t>
            </a:r>
            <a:r>
              <a:rPr lang="en-US" altLang="en-US" sz="3200" baseline="30000">
                <a:solidFill>
                  <a:srgbClr val="FF0000"/>
                </a:solidFill>
                <a:ea typeface="ＭＳ Ｐゴシック" panose="020B0600070205080204" pitchFamily="34" charset="-128"/>
              </a:rPr>
              <a:t> </a:t>
            </a:r>
            <a:r>
              <a:rPr lang="en-US" altLang="en-US" sz="3200" i="1">
                <a:solidFill>
                  <a:srgbClr val="FF0000"/>
                </a:solidFill>
                <a:ea typeface="ＭＳ Ｐゴシック" panose="020B0600070205080204" pitchFamily="34" charset="-128"/>
              </a:rPr>
              <a:t>p</a:t>
            </a:r>
            <a:r>
              <a:rPr lang="en-US" altLang="en-US" sz="3200" baseline="-25000">
                <a:solidFill>
                  <a:srgbClr val="FF0000"/>
                </a:solidFill>
                <a:ea typeface="ＭＳ Ｐゴシック" panose="020B0600070205080204" pitchFamily="34" charset="-128"/>
              </a:rPr>
              <a:t>2</a:t>
            </a:r>
            <a:r>
              <a:rPr lang="en-US" altLang="en-US" sz="3200" i="1">
                <a:solidFill>
                  <a:srgbClr val="FF0000"/>
                </a:solidFill>
                <a:ea typeface="ＭＳ Ｐゴシック" panose="020B0600070205080204" pitchFamily="34" charset="-128"/>
              </a:rPr>
              <a:t>x</a:t>
            </a:r>
            <a:r>
              <a:rPr lang="en-US" altLang="en-US" sz="3200" baseline="-25000">
                <a:solidFill>
                  <a:srgbClr val="FF0000"/>
                </a:solidFill>
                <a:ea typeface="ＭＳ Ｐゴシック" panose="020B0600070205080204" pitchFamily="34" charset="-128"/>
              </a:rPr>
              <a:t>2</a:t>
            </a:r>
            <a:r>
              <a:rPr lang="en-US" altLang="en-US" sz="3200" baseline="30000">
                <a:solidFill>
                  <a:srgbClr val="FF0000"/>
                </a:solidFill>
                <a:ea typeface="ＭＳ Ｐゴシック" panose="020B0600070205080204" pitchFamily="34" charset="-128"/>
              </a:rPr>
              <a:t> </a:t>
            </a:r>
            <a:r>
              <a:rPr lang="en-US" altLang="en-US" sz="3200">
                <a:solidFill>
                  <a:srgbClr val="FF0000"/>
                </a:solidFill>
                <a:ea typeface="ＭＳ Ｐゴシック" panose="020B0600070205080204" pitchFamily="34" charset="-128"/>
              </a:rPr>
              <a:t>+…+</a:t>
            </a:r>
            <a:r>
              <a:rPr lang="en-US" altLang="en-US" sz="3200" baseline="30000">
                <a:solidFill>
                  <a:srgbClr val="FF0000"/>
                </a:solidFill>
                <a:ea typeface="ＭＳ Ｐゴシック" panose="020B0600070205080204" pitchFamily="34" charset="-128"/>
              </a:rPr>
              <a:t> </a:t>
            </a:r>
            <a:r>
              <a:rPr lang="en-US" altLang="en-US" sz="3200" i="1">
                <a:solidFill>
                  <a:srgbClr val="FF0000"/>
                </a:solidFill>
                <a:ea typeface="ＭＳ Ｐゴシック" panose="020B0600070205080204" pitchFamily="34" charset="-128"/>
              </a:rPr>
              <a:t>p</a:t>
            </a:r>
            <a:r>
              <a:rPr lang="en-US" altLang="en-US" sz="3200" i="1" baseline="-25000">
                <a:solidFill>
                  <a:srgbClr val="FF0000"/>
                </a:solidFill>
                <a:ea typeface="ＭＳ Ｐゴシック" panose="020B0600070205080204" pitchFamily="34" charset="-128"/>
              </a:rPr>
              <a:t>n</a:t>
            </a:r>
            <a:r>
              <a:rPr lang="en-US" altLang="en-US" sz="3200" i="1">
                <a:solidFill>
                  <a:srgbClr val="FF0000"/>
                </a:solidFill>
                <a:ea typeface="ＭＳ Ｐゴシック" panose="020B0600070205080204" pitchFamily="34" charset="-128"/>
              </a:rPr>
              <a:t>x</a:t>
            </a:r>
            <a:r>
              <a:rPr lang="en-US" altLang="en-US" sz="3200" i="1" baseline="-25000">
                <a:solidFill>
                  <a:srgbClr val="FF0000"/>
                </a:solidFill>
                <a:ea typeface="ＭＳ Ｐゴシック" panose="020B0600070205080204" pitchFamily="34" charset="-128"/>
              </a:rPr>
              <a:t>n</a:t>
            </a:r>
            <a:endParaRPr lang="en-US" altLang="en-US" sz="3200" i="1">
              <a:solidFill>
                <a:srgbClr val="FF0000"/>
              </a:solidFill>
              <a:ea typeface="ＭＳ Ｐゴシック" panose="020B0600070205080204" pitchFamily="34" charset="-128"/>
            </a:endParaRPr>
          </a:p>
          <a:p>
            <a:pPr>
              <a:buFontTx/>
              <a:buNone/>
            </a:pPr>
            <a:r>
              <a:rPr lang="en-US" altLang="en-US">
                <a:ea typeface="ＭＳ Ｐゴシック" panose="020B0600070205080204" pitchFamily="34" charset="-128"/>
              </a:rPr>
              <a:t>   subject to the constraint</a:t>
            </a:r>
          </a:p>
          <a:p>
            <a:pPr algn="ctr">
              <a:lnSpc>
                <a:spcPct val="140000"/>
              </a:lnSpc>
              <a:buFontTx/>
              <a:buNone/>
            </a:pPr>
            <a:r>
              <a:rPr lang="en-US" altLang="en-US" sz="3200">
                <a:solidFill>
                  <a:srgbClr val="FF0000"/>
                </a:solidFill>
                <a:ea typeface="ＭＳ Ｐゴシック" panose="020B0600070205080204" pitchFamily="34" charset="-128"/>
              </a:rPr>
              <a:t>utility =</a:t>
            </a:r>
            <a:r>
              <a:rPr lang="en-US" altLang="en-US" sz="3200" i="1">
                <a:solidFill>
                  <a:srgbClr val="FF0000"/>
                </a:solidFill>
                <a:ea typeface="ＭＳ Ｐゴシック" panose="020B0600070205080204" pitchFamily="34" charset="-128"/>
              </a:rPr>
              <a:t> </a:t>
            </a:r>
            <a:r>
              <a:rPr lang="en-US" altLang="en-US" sz="3200" i="1">
                <a:solidFill>
                  <a:srgbClr val="FF0000"/>
                </a:solidFill>
                <a:ea typeface="ＭＳ Ｐゴシック" panose="020B0600070205080204" pitchFamily="34" charset="-128"/>
                <a:cs typeface="Arial" panose="020B0604020202020204" pitchFamily="34" charset="0"/>
              </a:rPr>
              <a:t>Ū</a:t>
            </a:r>
            <a:r>
              <a:rPr lang="en-US" altLang="en-US" sz="3200">
                <a:solidFill>
                  <a:srgbClr val="FF0000"/>
                </a:solidFill>
                <a:ea typeface="ＭＳ Ｐゴシック" panose="020B0600070205080204" pitchFamily="34" charset="-128"/>
              </a:rPr>
              <a:t> = </a:t>
            </a:r>
            <a:r>
              <a:rPr lang="en-US" altLang="en-US" sz="3200" i="1">
                <a:solidFill>
                  <a:srgbClr val="FF0000"/>
                </a:solidFill>
                <a:ea typeface="ＭＳ Ｐゴシック" panose="020B0600070205080204" pitchFamily="34" charset="-128"/>
              </a:rPr>
              <a:t>U</a:t>
            </a:r>
            <a:r>
              <a:rPr lang="en-US" altLang="en-US" sz="3200">
                <a:solidFill>
                  <a:srgbClr val="FF0000"/>
                </a:solidFill>
                <a:ea typeface="ＭＳ Ｐゴシック" panose="020B0600070205080204" pitchFamily="34" charset="-128"/>
              </a:rPr>
              <a:t>(</a:t>
            </a:r>
            <a:r>
              <a:rPr lang="en-US" altLang="en-US" sz="3200" i="1">
                <a:solidFill>
                  <a:srgbClr val="FF0000"/>
                </a:solidFill>
                <a:ea typeface="ＭＳ Ｐゴシック" panose="020B0600070205080204" pitchFamily="34" charset="-128"/>
              </a:rPr>
              <a:t>x</a:t>
            </a:r>
            <a:r>
              <a:rPr lang="en-US" altLang="en-US" sz="3200" baseline="-25000">
                <a:solidFill>
                  <a:srgbClr val="FF0000"/>
                </a:solidFill>
                <a:ea typeface="ＭＳ Ｐゴシック" panose="020B0600070205080204" pitchFamily="34" charset="-128"/>
              </a:rPr>
              <a:t>1</a:t>
            </a:r>
            <a:r>
              <a:rPr lang="en-US" altLang="en-US" sz="3200">
                <a:solidFill>
                  <a:srgbClr val="FF0000"/>
                </a:solidFill>
                <a:ea typeface="ＭＳ Ｐゴシック" panose="020B0600070205080204" pitchFamily="34" charset="-128"/>
              </a:rPr>
              <a:t>,</a:t>
            </a:r>
            <a:r>
              <a:rPr lang="en-US" altLang="en-US" sz="3200" i="1">
                <a:solidFill>
                  <a:srgbClr val="FF0000"/>
                </a:solidFill>
                <a:ea typeface="ＭＳ Ｐゴシック" panose="020B0600070205080204" pitchFamily="34" charset="-128"/>
              </a:rPr>
              <a:t>x</a:t>
            </a:r>
            <a:r>
              <a:rPr lang="en-US" altLang="en-US" sz="3200" baseline="-25000">
                <a:solidFill>
                  <a:srgbClr val="FF0000"/>
                </a:solidFill>
                <a:ea typeface="ＭＳ Ｐゴシック" panose="020B0600070205080204" pitchFamily="34" charset="-128"/>
              </a:rPr>
              <a:t>2</a:t>
            </a:r>
            <a:r>
              <a:rPr lang="en-US" altLang="en-US" sz="3200">
                <a:solidFill>
                  <a:srgbClr val="FF0000"/>
                </a:solidFill>
                <a:ea typeface="ＭＳ Ｐゴシック" panose="020B0600070205080204" pitchFamily="34" charset="-128"/>
              </a:rPr>
              <a:t>,…,</a:t>
            </a:r>
            <a:r>
              <a:rPr lang="en-US" altLang="en-US" sz="3200" i="1">
                <a:solidFill>
                  <a:srgbClr val="FF0000"/>
                </a:solidFill>
                <a:ea typeface="ＭＳ Ｐゴシック" panose="020B0600070205080204" pitchFamily="34" charset="-128"/>
              </a:rPr>
              <a:t>x</a:t>
            </a:r>
            <a:r>
              <a:rPr lang="en-US" altLang="en-US" sz="3200" i="1" baseline="-25000">
                <a:solidFill>
                  <a:srgbClr val="FF0000"/>
                </a:solidFill>
                <a:ea typeface="ＭＳ Ｐゴシック" panose="020B0600070205080204" pitchFamily="34" charset="-128"/>
              </a:rPr>
              <a:t>n</a:t>
            </a:r>
            <a:r>
              <a:rPr lang="en-US" altLang="en-US" sz="3200">
                <a:solidFill>
                  <a:srgbClr val="FF0000"/>
                </a:solidFill>
                <a:ea typeface="ＭＳ Ｐゴシック" panose="020B0600070205080204" pitchFamily="34" charset="-128"/>
              </a:rPr>
              <a:t>)</a:t>
            </a:r>
          </a:p>
          <a:p>
            <a:pPr lvl="1"/>
            <a:r>
              <a:rPr lang="en-US" altLang="en-US">
                <a:ea typeface="ＭＳ Ｐゴシック" panose="020B0600070205080204" pitchFamily="34" charset="-128"/>
              </a:rPr>
              <a:t>The optimal amounts of </a:t>
            </a:r>
            <a:r>
              <a:rPr lang="en-US" altLang="en-US" i="1">
                <a:ea typeface="ＭＳ Ｐゴシック" panose="020B0600070205080204" pitchFamily="34" charset="-128"/>
              </a:rPr>
              <a:t>x</a:t>
            </a:r>
            <a:r>
              <a:rPr lang="en-US" altLang="en-US" baseline="-25000">
                <a:ea typeface="ＭＳ Ｐゴシック" panose="020B0600070205080204" pitchFamily="34" charset="-128"/>
              </a:rPr>
              <a:t>1</a:t>
            </a:r>
            <a:r>
              <a:rPr lang="en-US" altLang="en-US">
                <a:ea typeface="ＭＳ Ｐゴシック" panose="020B0600070205080204" pitchFamily="34" charset="-128"/>
              </a:rPr>
              <a:t>,</a:t>
            </a:r>
            <a:r>
              <a:rPr lang="en-US" altLang="en-US" i="1">
                <a:ea typeface="ＭＳ Ｐゴシック" panose="020B0600070205080204" pitchFamily="34" charset="-128"/>
              </a:rPr>
              <a:t>x</a:t>
            </a:r>
            <a:r>
              <a:rPr lang="en-US" altLang="en-US" baseline="-25000">
                <a:ea typeface="ＭＳ Ｐゴシック" panose="020B0600070205080204" pitchFamily="34" charset="-128"/>
              </a:rPr>
              <a:t>2</a:t>
            </a:r>
            <a:r>
              <a:rPr lang="en-US" altLang="en-US">
                <a:ea typeface="ＭＳ Ｐゴシック" panose="020B0600070205080204" pitchFamily="34" charset="-128"/>
              </a:rPr>
              <a:t>,…,</a:t>
            </a:r>
            <a:r>
              <a:rPr lang="en-US" altLang="en-US" i="1">
                <a:ea typeface="ＭＳ Ｐゴシック" panose="020B0600070205080204" pitchFamily="34" charset="-128"/>
              </a:rPr>
              <a:t>x</a:t>
            </a:r>
            <a:r>
              <a:rPr lang="en-US" altLang="en-US" i="1" baseline="-25000">
                <a:ea typeface="ＭＳ Ｐゴシック" panose="020B0600070205080204" pitchFamily="34" charset="-128"/>
              </a:rPr>
              <a:t>n</a:t>
            </a:r>
            <a:r>
              <a:rPr lang="en-US" altLang="en-US">
                <a:ea typeface="ＭＳ Ｐゴシック" panose="020B0600070205080204" pitchFamily="34" charset="-128"/>
              </a:rPr>
              <a:t> (</a:t>
            </a:r>
            <a:r>
              <a:rPr lang="en-US" altLang="en-US">
                <a:solidFill>
                  <a:srgbClr val="FF0000"/>
                </a:solidFill>
                <a:ea typeface="ＭＳ Ｐゴシック" panose="020B0600070205080204" pitchFamily="34" charset="-128"/>
              </a:rPr>
              <a:t>Hicksian demand functions</a:t>
            </a:r>
            <a:r>
              <a:rPr lang="en-US" altLang="en-US">
                <a:ea typeface="ＭＳ Ｐゴシック" panose="020B0600070205080204" pitchFamily="34" charset="-128"/>
              </a:rPr>
              <a:t>) will depend on the prices of the goods and the required utility level</a:t>
            </a:r>
          </a:p>
          <a:p>
            <a:endParaRPr lang="en-US" altLang="en-US">
              <a:ea typeface="ＭＳ Ｐゴシック" panose="020B0600070205080204" pitchFamily="34" charset="-128"/>
            </a:endParaRPr>
          </a:p>
        </p:txBody>
      </p:sp>
      <p:sp>
        <p:nvSpPr>
          <p:cNvPr id="54275" name="Slide Number Placeholder 3">
            <a:extLst>
              <a:ext uri="{FF2B5EF4-FFF2-40B4-BE49-F238E27FC236}">
                <a16:creationId xmlns:a16="http://schemas.microsoft.com/office/drawing/2014/main" id="{32841F3D-2AB7-A64E-86EC-3E3E77C1E95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90000"/>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01FAE9D8-0CD7-894D-A03B-0F9C02583EA6}" type="slidenum">
              <a:rPr lang="en-US" altLang="en-US" sz="1200" smtClean="0">
                <a:solidFill>
                  <a:schemeClr val="tx1"/>
                </a:solidFill>
              </a:rPr>
              <a:pPr>
                <a:spcBef>
                  <a:spcPct val="0"/>
                </a:spcBef>
                <a:buFontTx/>
                <a:buNone/>
              </a:pPr>
              <a:t>36</a:t>
            </a:fld>
            <a:endParaRPr lang="en-US" altLang="en-US" sz="1200">
              <a:solidFill>
                <a:schemeClr val="tx1"/>
              </a:solidFill>
            </a:endParaRPr>
          </a:p>
        </p:txBody>
      </p:sp>
      <p:sp>
        <p:nvSpPr>
          <p:cNvPr id="54276" name="Footer Placeholder 4">
            <a:extLst>
              <a:ext uri="{FF2B5EF4-FFF2-40B4-BE49-F238E27FC236}">
                <a16:creationId xmlns:a16="http://schemas.microsoft.com/office/drawing/2014/main" id="{CEE474D8-B328-9D44-B287-7F62B0AA485D}"/>
              </a:ext>
            </a:extLst>
          </p:cNvPr>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90000"/>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buFontTx/>
              <a:buNone/>
            </a:pPr>
            <a:r>
              <a:rPr lang="en-US" altLang="en-US" sz="1100">
                <a:solidFill>
                  <a:schemeClr val="tx1"/>
                </a:solidFill>
              </a:rPr>
              <a:t>© 2012 Cengage Learning. All Rights Reserved.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a:extLst>
              <a:ext uri="{FF2B5EF4-FFF2-40B4-BE49-F238E27FC236}">
                <a16:creationId xmlns:a16="http://schemas.microsoft.com/office/drawing/2014/main" id="{462AEAA8-CD1C-9F4D-868B-9732114858A6}"/>
              </a:ext>
            </a:extLst>
          </p:cNvPr>
          <p:cNvSpPr>
            <a:spLocks noGrp="1" noChangeArrowheads="1"/>
          </p:cNvSpPr>
          <p:nvPr>
            <p:ph type="title"/>
          </p:nvPr>
        </p:nvSpPr>
        <p:spPr>
          <a:xfrm>
            <a:off x="182563" y="0"/>
            <a:ext cx="8778875" cy="962025"/>
          </a:xfrm>
        </p:spPr>
        <p:txBody>
          <a:bodyPr/>
          <a:lstStyle/>
          <a:p>
            <a:r>
              <a:rPr lang="en-US" altLang="en-US">
                <a:ea typeface="ＭＳ Ｐゴシック" panose="020B0600070205080204" pitchFamily="34" charset="-128"/>
              </a:rPr>
              <a:t>Expenditure Minimization</a:t>
            </a:r>
          </a:p>
        </p:txBody>
      </p:sp>
      <p:sp>
        <p:nvSpPr>
          <p:cNvPr id="55298" name="Content Placeholder 2">
            <a:extLst>
              <a:ext uri="{FF2B5EF4-FFF2-40B4-BE49-F238E27FC236}">
                <a16:creationId xmlns:a16="http://schemas.microsoft.com/office/drawing/2014/main" id="{EC2F3ADD-D092-D744-80D7-6704AFB54119}"/>
              </a:ext>
            </a:extLst>
          </p:cNvPr>
          <p:cNvSpPr>
            <a:spLocks noGrp="1" noChangeArrowheads="1"/>
          </p:cNvSpPr>
          <p:nvPr>
            <p:ph idx="1"/>
          </p:nvPr>
        </p:nvSpPr>
        <p:spPr/>
        <p:txBody>
          <a:bodyPr/>
          <a:lstStyle/>
          <a:p>
            <a:r>
              <a:rPr lang="en-US" altLang="en-US" dirty="0">
                <a:ea typeface="ＭＳ Ｐゴシック" panose="020B0600070205080204" pitchFamily="34" charset="-128"/>
              </a:rPr>
              <a:t>Solution:</a:t>
            </a:r>
            <a:br>
              <a:rPr lang="en-US" altLang="en-US" dirty="0">
                <a:ea typeface="ＭＳ Ｐゴシック" panose="020B0600070205080204" pitchFamily="34" charset="-128"/>
              </a:rPr>
            </a:br>
            <a:r>
              <a:rPr lang="en-US" altLang="en-US" dirty="0" err="1">
                <a:solidFill>
                  <a:srgbClr val="FF0000"/>
                </a:solidFill>
                <a:ea typeface="ＭＳ Ｐゴシック" panose="020B0600070205080204" pitchFamily="34" charset="-128"/>
              </a:rPr>
              <a:t>Hicksian</a:t>
            </a:r>
            <a:r>
              <a:rPr lang="en-US" altLang="en-US" dirty="0">
                <a:solidFill>
                  <a:srgbClr val="FF0000"/>
                </a:solidFill>
                <a:ea typeface="ＭＳ Ｐゴシック" panose="020B0600070205080204" pitchFamily="34" charset="-128"/>
              </a:rPr>
              <a:t> demand functions</a:t>
            </a:r>
            <a:r>
              <a:rPr lang="en-US" altLang="en-US" i="1" dirty="0">
                <a:solidFill>
                  <a:srgbClr val="FF0000"/>
                </a:solidFill>
                <a:ea typeface="ＭＳ Ｐゴシック" panose="020B0600070205080204" pitchFamily="34" charset="-128"/>
              </a:rPr>
              <a:t> </a:t>
            </a:r>
            <a:r>
              <a:rPr lang="en-US" altLang="en-US" i="1" dirty="0">
                <a:ea typeface="ＭＳ Ｐゴシック" panose="020B0600070205080204" pitchFamily="34" charset="-128"/>
              </a:rPr>
              <a:t>x</a:t>
            </a:r>
            <a:r>
              <a:rPr lang="en-US" altLang="en-US" b="1" i="1" baseline="-25000" dirty="0">
                <a:ea typeface="ＭＳ Ｐゴシック" panose="020B0600070205080204" pitchFamily="34" charset="-128"/>
              </a:rPr>
              <a:t>i</a:t>
            </a:r>
            <a:r>
              <a:rPr lang="en-US" altLang="en-US" dirty="0">
                <a:ea typeface="ＭＳ Ｐゴシック" panose="020B0600070205080204" pitchFamily="34" charset="-128"/>
              </a:rPr>
              <a:t>(</a:t>
            </a:r>
            <a:r>
              <a:rPr lang="en-US" altLang="en-US" i="1" dirty="0">
                <a:ea typeface="ＭＳ Ｐゴシック" panose="020B0600070205080204" pitchFamily="34" charset="-128"/>
              </a:rPr>
              <a:t>p</a:t>
            </a:r>
            <a:r>
              <a:rPr lang="en-US" altLang="en-US" baseline="-25000" dirty="0">
                <a:ea typeface="ＭＳ Ｐゴシック" panose="020B0600070205080204" pitchFamily="34" charset="-128"/>
              </a:rPr>
              <a:t>1</a:t>
            </a:r>
            <a:r>
              <a:rPr lang="en-US" altLang="en-US" dirty="0">
                <a:ea typeface="ＭＳ Ｐゴシック" panose="020B0600070205080204" pitchFamily="34" charset="-128"/>
              </a:rPr>
              <a:t>,</a:t>
            </a:r>
            <a:r>
              <a:rPr lang="en-US" altLang="en-US" i="1" dirty="0">
                <a:ea typeface="ＭＳ Ｐゴシック" panose="020B0600070205080204" pitchFamily="34" charset="-128"/>
              </a:rPr>
              <a:t>p</a:t>
            </a:r>
            <a:r>
              <a:rPr lang="en-US" altLang="en-US" baseline="-25000" dirty="0">
                <a:ea typeface="ＭＳ Ｐゴシック" panose="020B0600070205080204" pitchFamily="34" charset="-128"/>
              </a:rPr>
              <a:t>2</a:t>
            </a:r>
            <a:r>
              <a:rPr lang="en-US" altLang="en-US" dirty="0">
                <a:ea typeface="ＭＳ Ｐゴシック" panose="020B0600070205080204" pitchFamily="34" charset="-128"/>
              </a:rPr>
              <a:t>,…,</a:t>
            </a:r>
            <a:r>
              <a:rPr lang="en-US" altLang="en-US" i="1" dirty="0" err="1">
                <a:ea typeface="ＭＳ Ｐゴシック" panose="020B0600070205080204" pitchFamily="34" charset="-128"/>
              </a:rPr>
              <a:t>p</a:t>
            </a:r>
            <a:r>
              <a:rPr lang="en-US" altLang="en-US" i="1" baseline="-25000" dirty="0" err="1">
                <a:ea typeface="ＭＳ Ｐゴシック" panose="020B0600070205080204" pitchFamily="34" charset="-128"/>
              </a:rPr>
              <a:t>n</a:t>
            </a:r>
            <a:r>
              <a:rPr lang="en-US" altLang="en-US" dirty="0" err="1">
                <a:ea typeface="ＭＳ Ｐゴシック" panose="020B0600070205080204" pitchFamily="34" charset="-128"/>
              </a:rPr>
              <a:t>,</a:t>
            </a:r>
            <a:r>
              <a:rPr lang="en-US" altLang="en-US" i="1" dirty="0" err="1">
                <a:ea typeface="ＭＳ Ｐゴシック" panose="020B0600070205080204" pitchFamily="34" charset="-128"/>
              </a:rPr>
              <a:t>U</a:t>
            </a:r>
            <a:r>
              <a:rPr lang="en-US" altLang="en-US" dirty="0">
                <a:ea typeface="ＭＳ Ｐゴシック" panose="020B0600070205080204" pitchFamily="34" charset="-128"/>
              </a:rPr>
              <a:t>)</a:t>
            </a:r>
            <a:br>
              <a:rPr lang="en-US" altLang="en-US" dirty="0">
                <a:ea typeface="ＭＳ Ｐゴシック" panose="020B0600070205080204" pitchFamily="34" charset="-128"/>
              </a:rPr>
            </a:br>
            <a:endParaRPr lang="en-US" altLang="en-US" dirty="0">
              <a:ea typeface="ＭＳ Ｐゴシック" panose="020B0600070205080204" pitchFamily="34" charset="-128"/>
            </a:endParaRPr>
          </a:p>
          <a:p>
            <a:r>
              <a:rPr lang="en-US" altLang="en-US" dirty="0">
                <a:solidFill>
                  <a:srgbClr val="FF0000"/>
                </a:solidFill>
                <a:ea typeface="ＭＳ Ｐゴシック" panose="020B0600070205080204" pitchFamily="34" charset="-128"/>
              </a:rPr>
              <a:t>Expenditure function</a:t>
            </a:r>
            <a:r>
              <a:rPr lang="en-US" altLang="en-US" i="1" dirty="0">
                <a:solidFill>
                  <a:srgbClr val="FF0000"/>
                </a:solidFill>
                <a:ea typeface="ＭＳ Ｐゴシック" panose="020B0600070205080204" pitchFamily="34" charset="-128"/>
              </a:rPr>
              <a:t> </a:t>
            </a:r>
          </a:p>
          <a:p>
            <a:pPr lvl="1"/>
            <a:r>
              <a:rPr lang="en-US" altLang="en-US" i="1" dirty="0">
                <a:ea typeface="ＭＳ Ｐゴシック" panose="020B0600070205080204" pitchFamily="34" charset="-128"/>
              </a:rPr>
              <a:t>E</a:t>
            </a:r>
            <a:r>
              <a:rPr lang="en-US" altLang="en-US" dirty="0">
                <a:ea typeface="ＭＳ Ｐゴシック" panose="020B0600070205080204" pitchFamily="34" charset="-128"/>
              </a:rPr>
              <a:t>(</a:t>
            </a:r>
            <a:r>
              <a:rPr lang="en-US" altLang="en-US" i="1" dirty="0">
                <a:ea typeface="ＭＳ Ｐゴシック" panose="020B0600070205080204" pitchFamily="34" charset="-128"/>
              </a:rPr>
              <a:t>p</a:t>
            </a:r>
            <a:r>
              <a:rPr lang="en-US" altLang="en-US" baseline="-25000" dirty="0">
                <a:ea typeface="ＭＳ Ｐゴシック" panose="020B0600070205080204" pitchFamily="34" charset="-128"/>
              </a:rPr>
              <a:t>1</a:t>
            </a:r>
            <a:r>
              <a:rPr lang="en-US" altLang="en-US" dirty="0">
                <a:ea typeface="ＭＳ Ｐゴシック" panose="020B0600070205080204" pitchFamily="34" charset="-128"/>
              </a:rPr>
              <a:t>,</a:t>
            </a:r>
            <a:r>
              <a:rPr lang="en-US" altLang="en-US" i="1" dirty="0">
                <a:ea typeface="ＭＳ Ｐゴシック" panose="020B0600070205080204" pitchFamily="34" charset="-128"/>
              </a:rPr>
              <a:t>p</a:t>
            </a:r>
            <a:r>
              <a:rPr lang="en-US" altLang="en-US" baseline="-25000" dirty="0">
                <a:ea typeface="ＭＳ Ｐゴシック" panose="020B0600070205080204" pitchFamily="34" charset="-128"/>
              </a:rPr>
              <a:t>2</a:t>
            </a:r>
            <a:r>
              <a:rPr lang="en-US" altLang="en-US" dirty="0">
                <a:ea typeface="ＭＳ Ｐゴシック" panose="020B0600070205080204" pitchFamily="34" charset="-128"/>
              </a:rPr>
              <a:t>,…,</a:t>
            </a:r>
            <a:r>
              <a:rPr lang="en-US" altLang="en-US" i="1" dirty="0" err="1">
                <a:ea typeface="ＭＳ Ｐゴシック" panose="020B0600070205080204" pitchFamily="34" charset="-128"/>
              </a:rPr>
              <a:t>p</a:t>
            </a:r>
            <a:r>
              <a:rPr lang="en-US" altLang="en-US" i="1" baseline="-25000" dirty="0" err="1">
                <a:ea typeface="ＭＳ Ｐゴシック" panose="020B0600070205080204" pitchFamily="34" charset="-128"/>
              </a:rPr>
              <a:t>n</a:t>
            </a:r>
            <a:r>
              <a:rPr lang="en-US" altLang="en-US" dirty="0" err="1">
                <a:ea typeface="ＭＳ Ｐゴシック" panose="020B0600070205080204" pitchFamily="34" charset="-128"/>
              </a:rPr>
              <a:t>,</a:t>
            </a:r>
            <a:r>
              <a:rPr lang="en-US" altLang="en-US" i="1" dirty="0" err="1">
                <a:ea typeface="ＭＳ Ｐゴシック" panose="020B0600070205080204" pitchFamily="34" charset="-128"/>
              </a:rPr>
              <a:t>U</a:t>
            </a:r>
            <a:r>
              <a:rPr lang="en-US" altLang="en-US" dirty="0">
                <a:ea typeface="ＭＳ Ｐゴシック" panose="020B0600070205080204" pitchFamily="34" charset="-128"/>
              </a:rPr>
              <a:t>) = </a:t>
            </a:r>
          </a:p>
          <a:p>
            <a:pPr marL="457200" lvl="1" indent="0">
              <a:buNone/>
            </a:pPr>
            <a:r>
              <a:rPr lang="en-US" altLang="en-US" i="1" dirty="0">
                <a:ea typeface="ＭＳ Ｐゴシック" panose="020B0600070205080204" pitchFamily="34" charset="-128"/>
              </a:rPr>
              <a:t>	= p</a:t>
            </a:r>
            <a:r>
              <a:rPr lang="en-US" altLang="en-US" baseline="-25000" dirty="0">
                <a:ea typeface="ＭＳ Ｐゴシック" panose="020B0600070205080204" pitchFamily="34" charset="-128"/>
              </a:rPr>
              <a:t>1</a:t>
            </a:r>
            <a:r>
              <a:rPr lang="en-US" altLang="en-US" i="1" dirty="0">
                <a:ea typeface="ＭＳ Ｐゴシック" panose="020B0600070205080204" pitchFamily="34" charset="-128"/>
              </a:rPr>
              <a:t> x</a:t>
            </a:r>
            <a:r>
              <a:rPr lang="en-US" altLang="en-US" baseline="-25000" dirty="0">
                <a:ea typeface="ＭＳ Ｐゴシック" panose="020B0600070205080204" pitchFamily="34" charset="-128"/>
              </a:rPr>
              <a:t>1</a:t>
            </a:r>
            <a:r>
              <a:rPr lang="en-US" altLang="en-US" dirty="0">
                <a:ea typeface="ＭＳ Ｐゴシック" panose="020B0600070205080204" pitchFamily="34" charset="-128"/>
              </a:rPr>
              <a:t>(</a:t>
            </a:r>
            <a:r>
              <a:rPr lang="en-US" altLang="en-US" i="1" dirty="0">
                <a:ea typeface="ＭＳ Ｐゴシック" panose="020B0600070205080204" pitchFamily="34" charset="-128"/>
              </a:rPr>
              <a:t>p</a:t>
            </a:r>
            <a:r>
              <a:rPr lang="en-US" altLang="en-US" baseline="-25000" dirty="0">
                <a:ea typeface="ＭＳ Ｐゴシック" panose="020B0600070205080204" pitchFamily="34" charset="-128"/>
              </a:rPr>
              <a:t>1</a:t>
            </a:r>
            <a:r>
              <a:rPr lang="en-US" altLang="en-US" dirty="0">
                <a:ea typeface="ＭＳ Ｐゴシック" panose="020B0600070205080204" pitchFamily="34" charset="-128"/>
              </a:rPr>
              <a:t>,</a:t>
            </a:r>
            <a:r>
              <a:rPr lang="en-US" altLang="en-US" i="1" dirty="0">
                <a:ea typeface="ＭＳ Ｐゴシック" panose="020B0600070205080204" pitchFamily="34" charset="-128"/>
              </a:rPr>
              <a:t>p</a:t>
            </a:r>
            <a:r>
              <a:rPr lang="en-US" altLang="en-US" baseline="-25000" dirty="0">
                <a:ea typeface="ＭＳ Ｐゴシック" panose="020B0600070205080204" pitchFamily="34" charset="-128"/>
              </a:rPr>
              <a:t>2</a:t>
            </a:r>
            <a:r>
              <a:rPr lang="en-US" altLang="en-US" dirty="0">
                <a:ea typeface="ＭＳ Ｐゴシック" panose="020B0600070205080204" pitchFamily="34" charset="-128"/>
              </a:rPr>
              <a:t>,…,</a:t>
            </a:r>
            <a:r>
              <a:rPr lang="en-US" altLang="en-US" i="1" dirty="0" err="1">
                <a:ea typeface="ＭＳ Ｐゴシック" panose="020B0600070205080204" pitchFamily="34" charset="-128"/>
              </a:rPr>
              <a:t>p</a:t>
            </a:r>
            <a:r>
              <a:rPr lang="en-US" altLang="en-US" i="1" baseline="-25000" dirty="0" err="1">
                <a:ea typeface="ＭＳ Ｐゴシック" panose="020B0600070205080204" pitchFamily="34" charset="-128"/>
              </a:rPr>
              <a:t>n</a:t>
            </a:r>
            <a:r>
              <a:rPr lang="en-US" altLang="en-US" dirty="0" err="1">
                <a:ea typeface="ＭＳ Ｐゴシック" panose="020B0600070205080204" pitchFamily="34" charset="-128"/>
              </a:rPr>
              <a:t>,</a:t>
            </a:r>
            <a:r>
              <a:rPr lang="en-US" altLang="en-US" i="1" dirty="0" err="1">
                <a:ea typeface="ＭＳ Ｐゴシック" panose="020B0600070205080204" pitchFamily="34" charset="-128"/>
              </a:rPr>
              <a:t>U</a:t>
            </a:r>
            <a:r>
              <a:rPr lang="en-US" altLang="en-US" dirty="0">
                <a:ea typeface="ＭＳ Ｐゴシック" panose="020B0600070205080204" pitchFamily="34" charset="-128"/>
              </a:rPr>
              <a:t>)+</a:t>
            </a:r>
            <a:r>
              <a:rPr lang="en-US" altLang="en-US" i="1" dirty="0">
                <a:ea typeface="ＭＳ Ｐゴシック" panose="020B0600070205080204" pitchFamily="34" charset="-128"/>
              </a:rPr>
              <a:t> p</a:t>
            </a:r>
            <a:r>
              <a:rPr lang="en-US" altLang="en-US" baseline="-25000" dirty="0">
                <a:ea typeface="ＭＳ Ｐゴシック" panose="020B0600070205080204" pitchFamily="34" charset="-128"/>
              </a:rPr>
              <a:t>2</a:t>
            </a:r>
            <a:r>
              <a:rPr lang="en-US" altLang="en-US" i="1" dirty="0">
                <a:ea typeface="ＭＳ Ｐゴシック" panose="020B0600070205080204" pitchFamily="34" charset="-128"/>
              </a:rPr>
              <a:t> x</a:t>
            </a:r>
            <a:r>
              <a:rPr lang="en-US" altLang="en-US" baseline="-25000" dirty="0">
                <a:ea typeface="ＭＳ Ｐゴシック" panose="020B0600070205080204" pitchFamily="34" charset="-128"/>
              </a:rPr>
              <a:t>2</a:t>
            </a:r>
            <a:r>
              <a:rPr lang="en-US" altLang="en-US" dirty="0">
                <a:ea typeface="ＭＳ Ｐゴシック" panose="020B0600070205080204" pitchFamily="34" charset="-128"/>
              </a:rPr>
              <a:t>(</a:t>
            </a:r>
            <a:r>
              <a:rPr lang="en-US" altLang="en-US" i="1" dirty="0">
                <a:ea typeface="ＭＳ Ｐゴシック" panose="020B0600070205080204" pitchFamily="34" charset="-128"/>
              </a:rPr>
              <a:t>p</a:t>
            </a:r>
            <a:r>
              <a:rPr lang="en-US" altLang="en-US" baseline="-25000" dirty="0">
                <a:ea typeface="ＭＳ Ｐゴシック" panose="020B0600070205080204" pitchFamily="34" charset="-128"/>
              </a:rPr>
              <a:t>1</a:t>
            </a:r>
            <a:r>
              <a:rPr lang="en-US" altLang="en-US" dirty="0">
                <a:ea typeface="ＭＳ Ｐゴシック" panose="020B0600070205080204" pitchFamily="34" charset="-128"/>
              </a:rPr>
              <a:t>,</a:t>
            </a:r>
            <a:r>
              <a:rPr lang="en-US" altLang="en-US" i="1" dirty="0">
                <a:ea typeface="ＭＳ Ｐゴシック" panose="020B0600070205080204" pitchFamily="34" charset="-128"/>
              </a:rPr>
              <a:t>p</a:t>
            </a:r>
            <a:r>
              <a:rPr lang="en-US" altLang="en-US" baseline="-25000" dirty="0">
                <a:ea typeface="ＭＳ Ｐゴシック" panose="020B0600070205080204" pitchFamily="34" charset="-128"/>
              </a:rPr>
              <a:t>2</a:t>
            </a:r>
            <a:r>
              <a:rPr lang="en-US" altLang="en-US" dirty="0">
                <a:ea typeface="ＭＳ Ｐゴシック" panose="020B0600070205080204" pitchFamily="34" charset="-128"/>
              </a:rPr>
              <a:t>,…,</a:t>
            </a:r>
            <a:r>
              <a:rPr lang="en-US" altLang="en-US" i="1" dirty="0" err="1">
                <a:ea typeface="ＭＳ Ｐゴシック" panose="020B0600070205080204" pitchFamily="34" charset="-128"/>
              </a:rPr>
              <a:t>p</a:t>
            </a:r>
            <a:r>
              <a:rPr lang="en-US" altLang="en-US" i="1" baseline="-25000" dirty="0" err="1">
                <a:ea typeface="ＭＳ Ｐゴシック" panose="020B0600070205080204" pitchFamily="34" charset="-128"/>
              </a:rPr>
              <a:t>n</a:t>
            </a:r>
            <a:r>
              <a:rPr lang="en-US" altLang="en-US" dirty="0" err="1">
                <a:ea typeface="ＭＳ Ｐゴシック" panose="020B0600070205080204" pitchFamily="34" charset="-128"/>
              </a:rPr>
              <a:t>,</a:t>
            </a:r>
            <a:r>
              <a:rPr lang="en-US" altLang="en-US" i="1" dirty="0" err="1">
                <a:ea typeface="ＭＳ Ｐゴシック" panose="020B0600070205080204" pitchFamily="34" charset="-128"/>
              </a:rPr>
              <a:t>U</a:t>
            </a:r>
            <a:r>
              <a:rPr lang="en-US" altLang="en-US" dirty="0">
                <a:ea typeface="ＭＳ Ｐゴシック" panose="020B0600070205080204" pitchFamily="34" charset="-128"/>
              </a:rPr>
              <a:t>)+….</a:t>
            </a:r>
            <a:br>
              <a:rPr lang="en-US" altLang="en-US" dirty="0">
                <a:ea typeface="ＭＳ Ｐゴシック" panose="020B0600070205080204" pitchFamily="34" charset="-128"/>
              </a:rPr>
            </a:br>
            <a:endParaRPr lang="en-US" altLang="en-US" dirty="0">
              <a:ea typeface="ＭＳ Ｐゴシック" panose="020B0600070205080204" pitchFamily="34" charset="-128"/>
            </a:endParaRPr>
          </a:p>
          <a:p>
            <a:pPr lvl="1"/>
            <a:r>
              <a:rPr lang="en-US" altLang="en-US" dirty="0">
                <a:ea typeface="ＭＳ Ｐゴシック" panose="020B0600070205080204" pitchFamily="34" charset="-128"/>
              </a:rPr>
              <a:t>Minimal expenditure to achieve utility level </a:t>
            </a:r>
            <a:r>
              <a:rPr lang="en-US" altLang="en-US" i="1" dirty="0">
                <a:ea typeface="ＭＳ Ｐゴシック" panose="020B0600070205080204" pitchFamily="34" charset="-128"/>
              </a:rPr>
              <a:t>U</a:t>
            </a:r>
          </a:p>
          <a:p>
            <a:pPr marL="457200" lvl="1" indent="0">
              <a:buNone/>
            </a:pPr>
            <a:br>
              <a:rPr lang="en-US" altLang="en-US" dirty="0">
                <a:ea typeface="ＭＳ Ｐゴシック" panose="020B0600070205080204" pitchFamily="34" charset="-128"/>
              </a:rPr>
            </a:br>
            <a:r>
              <a:rPr lang="en-US" altLang="en-US" sz="2000" dirty="0">
                <a:ea typeface="ＭＳ Ｐゴシック" panose="020B0600070205080204" pitchFamily="34" charset="-128"/>
              </a:rPr>
              <a:t>Query. </a:t>
            </a:r>
            <a:br>
              <a:rPr lang="en-US" altLang="en-US" sz="2000" dirty="0">
                <a:ea typeface="ＭＳ Ｐゴシック" panose="020B0600070205080204" pitchFamily="34" charset="-128"/>
              </a:rPr>
            </a:br>
            <a:r>
              <a:rPr lang="en-US" altLang="en-US" sz="2000" dirty="0">
                <a:ea typeface="ＭＳ Ｐゴシック" panose="020B0600070205080204" pitchFamily="34" charset="-128"/>
              </a:rPr>
              <a:t>What are endogenous and exogenous variables in the EMP?</a:t>
            </a:r>
            <a:br>
              <a:rPr lang="en-US" altLang="en-US" sz="2000" dirty="0">
                <a:ea typeface="ＭＳ Ｐゴシック" panose="020B0600070205080204" pitchFamily="34" charset="-128"/>
              </a:rPr>
            </a:br>
            <a:br>
              <a:rPr lang="en-US" altLang="en-US" dirty="0">
                <a:ea typeface="ＭＳ Ｐゴシック" panose="020B0600070205080204" pitchFamily="34" charset="-128"/>
              </a:rPr>
            </a:br>
            <a:endParaRPr lang="en-US" altLang="en-US" dirty="0">
              <a:ea typeface="ＭＳ Ｐゴシック" panose="020B0600070205080204" pitchFamily="34" charset="-128"/>
            </a:endParaRPr>
          </a:p>
        </p:txBody>
      </p:sp>
      <p:sp>
        <p:nvSpPr>
          <p:cNvPr id="55299" name="Slide Number Placeholder 3">
            <a:extLst>
              <a:ext uri="{FF2B5EF4-FFF2-40B4-BE49-F238E27FC236}">
                <a16:creationId xmlns:a16="http://schemas.microsoft.com/office/drawing/2014/main" id="{32E078A1-80FC-634C-A710-93FC4A01126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90000"/>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291F5ED2-BB3C-3745-A798-AC0D70FD4367}" type="slidenum">
              <a:rPr lang="en-US" altLang="en-US" sz="1200" smtClean="0">
                <a:solidFill>
                  <a:schemeClr val="tx1"/>
                </a:solidFill>
              </a:rPr>
              <a:pPr>
                <a:spcBef>
                  <a:spcPct val="0"/>
                </a:spcBef>
                <a:buFontTx/>
                <a:buNone/>
              </a:pPr>
              <a:t>37</a:t>
            </a:fld>
            <a:endParaRPr lang="en-US" altLang="en-US" sz="1200">
              <a:solidFill>
                <a:schemeClr val="tx1"/>
              </a:solidFill>
            </a:endParaRPr>
          </a:p>
        </p:txBody>
      </p:sp>
      <p:sp>
        <p:nvSpPr>
          <p:cNvPr id="55300" name="Footer Placeholder 4">
            <a:extLst>
              <a:ext uri="{FF2B5EF4-FFF2-40B4-BE49-F238E27FC236}">
                <a16:creationId xmlns:a16="http://schemas.microsoft.com/office/drawing/2014/main" id="{B3B89FA4-9C04-E94A-B68F-FB35CA58B756}"/>
              </a:ext>
            </a:extLst>
          </p:cNvPr>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90000"/>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buFontTx/>
              <a:buNone/>
            </a:pPr>
            <a:r>
              <a:rPr lang="en-US" altLang="en-US" sz="1100" dirty="0">
                <a:solidFill>
                  <a:schemeClr val="tx1"/>
                </a:solidFill>
              </a:rPr>
              <a:t>© 2012 Cengage Learning. All Rights Reserved.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a:extLst>
              <a:ext uri="{FF2B5EF4-FFF2-40B4-BE49-F238E27FC236}">
                <a16:creationId xmlns:a16="http://schemas.microsoft.com/office/drawing/2014/main" id="{A489CF23-9729-C147-B2F1-A5F77A3A7846}"/>
              </a:ext>
            </a:extLst>
          </p:cNvPr>
          <p:cNvSpPr>
            <a:spLocks noGrp="1" noChangeArrowheads="1"/>
          </p:cNvSpPr>
          <p:nvPr>
            <p:ph type="title"/>
          </p:nvPr>
        </p:nvSpPr>
        <p:spPr>
          <a:xfrm>
            <a:off x="182563" y="0"/>
            <a:ext cx="8778875" cy="962025"/>
          </a:xfrm>
        </p:spPr>
        <p:txBody>
          <a:bodyPr/>
          <a:lstStyle/>
          <a:p>
            <a:r>
              <a:rPr lang="en-US" altLang="en-US">
                <a:ea typeface="ＭＳ Ｐゴシック" panose="020B0600070205080204" pitchFamily="34" charset="-128"/>
              </a:rPr>
              <a:t>Expenditure Minimization</a:t>
            </a:r>
          </a:p>
        </p:txBody>
      </p:sp>
      <p:sp>
        <p:nvSpPr>
          <p:cNvPr id="56322" name="Content Placeholder 2">
            <a:extLst>
              <a:ext uri="{FF2B5EF4-FFF2-40B4-BE49-F238E27FC236}">
                <a16:creationId xmlns:a16="http://schemas.microsoft.com/office/drawing/2014/main" id="{A33CB157-9401-4944-AE31-152E42B0E590}"/>
              </a:ext>
            </a:extLst>
          </p:cNvPr>
          <p:cNvSpPr>
            <a:spLocks noGrp="1" noChangeArrowheads="1"/>
          </p:cNvSpPr>
          <p:nvPr>
            <p:ph idx="1"/>
          </p:nvPr>
        </p:nvSpPr>
        <p:spPr/>
        <p:txBody>
          <a:bodyPr/>
          <a:lstStyle/>
          <a:p>
            <a:r>
              <a:rPr lang="en-US" altLang="en-US" dirty="0">
                <a:ea typeface="ＭＳ Ｐゴシック" panose="020B0600070205080204" pitchFamily="34" charset="-128"/>
              </a:rPr>
              <a:t>The expenditure function and the indirect utility function </a:t>
            </a:r>
            <a:br>
              <a:rPr lang="en-US" altLang="en-US" dirty="0">
                <a:ea typeface="ＭＳ Ｐゴシック" panose="020B0600070205080204" pitchFamily="34" charset="-128"/>
              </a:rPr>
            </a:br>
            <a:endParaRPr lang="en-US" altLang="en-US" dirty="0">
              <a:ea typeface="ＭＳ Ｐゴシック" panose="020B0600070205080204" pitchFamily="34" charset="-128"/>
            </a:endParaRPr>
          </a:p>
          <a:p>
            <a:pPr lvl="1"/>
            <a:r>
              <a:rPr lang="en-US" altLang="en-US" dirty="0">
                <a:ea typeface="ＭＳ Ｐゴシック" panose="020B0600070205080204" pitchFamily="34" charset="-128"/>
              </a:rPr>
              <a:t>Are inversely related</a:t>
            </a:r>
          </a:p>
          <a:p>
            <a:pPr lvl="1">
              <a:lnSpc>
                <a:spcPct val="90000"/>
              </a:lnSpc>
            </a:pPr>
            <a:r>
              <a:rPr lang="en-US" altLang="en-US" dirty="0">
                <a:ea typeface="ＭＳ Ｐゴシック" panose="020B0600070205080204" pitchFamily="34" charset="-128"/>
              </a:rPr>
              <a:t>Both depend on market prices </a:t>
            </a:r>
          </a:p>
          <a:p>
            <a:pPr lvl="1">
              <a:lnSpc>
                <a:spcPct val="90000"/>
              </a:lnSpc>
            </a:pPr>
            <a:r>
              <a:rPr lang="en-US" altLang="en-US" dirty="0">
                <a:ea typeface="ＭＳ Ｐゴシック" panose="020B0600070205080204" pitchFamily="34" charset="-128"/>
              </a:rPr>
              <a:t>But involve different constraints</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Query. Identify the constraints of the UMP and EMP respectively.</a:t>
            </a:r>
            <a:br>
              <a:rPr lang="en-US" altLang="en-US" dirty="0">
                <a:ea typeface="ＭＳ Ｐゴシック" panose="020B0600070205080204" pitchFamily="34" charset="-128"/>
              </a:rPr>
            </a:br>
            <a:endParaRPr lang="en-US" altLang="en-US" dirty="0">
              <a:ea typeface="ＭＳ Ｐゴシック" panose="020B0600070205080204" pitchFamily="34" charset="-128"/>
            </a:endParaRPr>
          </a:p>
          <a:p>
            <a:pPr lvl="1">
              <a:lnSpc>
                <a:spcPct val="90000"/>
              </a:lnSpc>
            </a:pPr>
            <a:endParaRPr lang="en-US" altLang="en-US" dirty="0">
              <a:ea typeface="ＭＳ Ｐゴシック" panose="020B0600070205080204" pitchFamily="34" charset="-128"/>
            </a:endParaRPr>
          </a:p>
        </p:txBody>
      </p:sp>
      <p:sp>
        <p:nvSpPr>
          <p:cNvPr id="56323" name="Slide Number Placeholder 3">
            <a:extLst>
              <a:ext uri="{FF2B5EF4-FFF2-40B4-BE49-F238E27FC236}">
                <a16:creationId xmlns:a16="http://schemas.microsoft.com/office/drawing/2014/main" id="{E8DFE791-A90B-5643-8B28-E53547044C1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90000"/>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421EE4F0-9A34-D940-B0EF-AF110FF7EBAE}" type="slidenum">
              <a:rPr lang="en-US" altLang="en-US" sz="1200" smtClean="0">
                <a:solidFill>
                  <a:schemeClr val="tx1"/>
                </a:solidFill>
              </a:rPr>
              <a:pPr>
                <a:spcBef>
                  <a:spcPct val="0"/>
                </a:spcBef>
                <a:buFontTx/>
                <a:buNone/>
              </a:pPr>
              <a:t>38</a:t>
            </a:fld>
            <a:endParaRPr lang="en-US" altLang="en-US" sz="1200">
              <a:solidFill>
                <a:schemeClr val="tx1"/>
              </a:solidFill>
            </a:endParaRPr>
          </a:p>
        </p:txBody>
      </p:sp>
      <p:sp>
        <p:nvSpPr>
          <p:cNvPr id="56324" name="Footer Placeholder 4">
            <a:extLst>
              <a:ext uri="{FF2B5EF4-FFF2-40B4-BE49-F238E27FC236}">
                <a16:creationId xmlns:a16="http://schemas.microsoft.com/office/drawing/2014/main" id="{42EE7D89-B7C4-704B-87D1-BBCE38F5F40D}"/>
              </a:ext>
            </a:extLst>
          </p:cNvPr>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90000"/>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buFontTx/>
              <a:buNone/>
            </a:pPr>
            <a:r>
              <a:rPr lang="en-US" altLang="en-US" sz="1100">
                <a:solidFill>
                  <a:schemeClr val="tx1"/>
                </a:solidFill>
              </a:rPr>
              <a:t>© 2012 Cengage Learning. All Rights Reserved.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a:extLst>
              <a:ext uri="{FF2B5EF4-FFF2-40B4-BE49-F238E27FC236}">
                <a16:creationId xmlns:a16="http://schemas.microsoft.com/office/drawing/2014/main" id="{54CD3CA4-3C42-D145-983B-D2F2D44BDC39}"/>
              </a:ext>
            </a:extLst>
          </p:cNvPr>
          <p:cNvSpPr>
            <a:spLocks noGrp="1"/>
          </p:cNvSpPr>
          <p:nvPr>
            <p:ph type="title"/>
          </p:nvPr>
        </p:nvSpPr>
        <p:spPr bwMode="auto">
          <a:xfrm>
            <a:off x="1903413" y="-26988"/>
            <a:ext cx="7240587" cy="461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ea typeface="ＭＳ Ｐゴシック" panose="020B0600070205080204" pitchFamily="34" charset="-128"/>
                <a:cs typeface="Angsana New" panose="02020603050405020304" pitchFamily="18" charset="-34"/>
              </a:rPr>
              <a:t>4.4 	Two Expenditure Functions</a:t>
            </a:r>
          </a:p>
        </p:txBody>
      </p:sp>
      <p:sp>
        <p:nvSpPr>
          <p:cNvPr id="57346" name="Content Placeholder 2">
            <a:extLst>
              <a:ext uri="{FF2B5EF4-FFF2-40B4-BE49-F238E27FC236}">
                <a16:creationId xmlns:a16="http://schemas.microsoft.com/office/drawing/2014/main" id="{93FAA27A-8813-584F-A475-B3EF03D9E091}"/>
              </a:ext>
            </a:extLst>
          </p:cNvPr>
          <p:cNvSpPr>
            <a:spLocks noGrp="1"/>
          </p:cNvSpPr>
          <p:nvPr>
            <p:ph sz="quarter" idx="18"/>
          </p:nvPr>
        </p:nvSpPr>
        <p:spPr>
          <a:xfrm>
            <a:off x="233363" y="550863"/>
            <a:ext cx="8707437" cy="5849937"/>
          </a:xfrm>
        </p:spPr>
        <p:txBody>
          <a:bodyPr/>
          <a:lstStyle/>
          <a:p>
            <a:r>
              <a:rPr lang="en-US" altLang="en-US">
                <a:ea typeface="ＭＳ Ｐゴシック" panose="020B0600070205080204" pitchFamily="34" charset="-128"/>
              </a:rPr>
              <a:t>Cobb-Douglas </a:t>
            </a:r>
          </a:p>
          <a:p>
            <a:pPr lvl="1"/>
            <a:r>
              <a:rPr lang="en-US" altLang="en-US">
                <a:ea typeface="ＭＳ Ｐゴシック" panose="020B0600070205080204" pitchFamily="34" charset="-128"/>
              </a:rPr>
              <a:t>The indirect utility function in the two-good case:</a:t>
            </a:r>
          </a:p>
        </p:txBody>
      </p:sp>
      <p:sp>
        <p:nvSpPr>
          <p:cNvPr id="57347" name="Slide Number Placeholder 3">
            <a:extLst>
              <a:ext uri="{FF2B5EF4-FFF2-40B4-BE49-F238E27FC236}">
                <a16:creationId xmlns:a16="http://schemas.microsoft.com/office/drawing/2014/main" id="{C453B889-14F4-E046-88B4-FEF016A18303}"/>
              </a:ext>
            </a:extLst>
          </p:cNvPr>
          <p:cNvSpPr>
            <a:spLocks noGrp="1"/>
          </p:cNvSpPr>
          <p:nvPr>
            <p:ph type="sldNum" sz="quarter" idx="19"/>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27D800D5-0698-1242-82A9-C79AD797FC7A}" type="slidenum">
              <a:rPr lang="en-US" altLang="en-US" sz="1200" smtClean="0">
                <a:solidFill>
                  <a:schemeClr val="tx1"/>
                </a:solidFill>
              </a:rPr>
              <a:pPr>
                <a:spcBef>
                  <a:spcPct val="0"/>
                </a:spcBef>
                <a:buFontTx/>
                <a:buNone/>
              </a:pPr>
              <a:t>39</a:t>
            </a:fld>
            <a:endParaRPr lang="en-US" altLang="en-US" sz="1200">
              <a:solidFill>
                <a:schemeClr val="tx1"/>
              </a:solidFill>
            </a:endParaRPr>
          </a:p>
        </p:txBody>
      </p:sp>
      <p:sp>
        <p:nvSpPr>
          <p:cNvPr id="57348" name="Footer Placeholder 4">
            <a:extLst>
              <a:ext uri="{FF2B5EF4-FFF2-40B4-BE49-F238E27FC236}">
                <a16:creationId xmlns:a16="http://schemas.microsoft.com/office/drawing/2014/main" id="{A75BD7AC-EB34-F247-BEA1-9D5CD0B9D148}"/>
              </a:ext>
            </a:extLst>
          </p:cNvPr>
          <p:cNvSpPr>
            <a:spLocks noGrp="1"/>
          </p:cNvSpPr>
          <p:nvPr>
            <p:ph type="ftr" sz="quarter" idx="2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9pPr>
          </a:lstStyle>
          <a:p>
            <a:pPr>
              <a:buFontTx/>
              <a:buNone/>
            </a:pPr>
            <a:r>
              <a:rPr lang="en-US" altLang="en-US" sz="1100">
                <a:solidFill>
                  <a:schemeClr val="tx1"/>
                </a:solidFill>
              </a:rPr>
              <a:t>© 2012 Cengage Learning. All Rights Reserved. May not be copied, scanned, or duplicated, in whole or in part, except for use as permitted in a license distributed with a certain product or service or otherwise on a password-protected website for classroom use.</a:t>
            </a:r>
          </a:p>
        </p:txBody>
      </p:sp>
      <p:graphicFrame>
        <p:nvGraphicFramePr>
          <p:cNvPr id="61442" name="Object 2">
            <a:extLst>
              <a:ext uri="{FF2B5EF4-FFF2-40B4-BE49-F238E27FC236}">
                <a16:creationId xmlns:a16="http://schemas.microsoft.com/office/drawing/2014/main" id="{BE3631F5-2092-4948-81F6-48C49FA95E8C}"/>
              </a:ext>
            </a:extLst>
          </p:cNvPr>
          <p:cNvGraphicFramePr>
            <a:graphicFrameLocks noChangeAspect="1"/>
          </p:cNvGraphicFramePr>
          <p:nvPr/>
        </p:nvGraphicFramePr>
        <p:xfrm>
          <a:off x="1338263" y="1654175"/>
          <a:ext cx="3471862" cy="1011238"/>
        </p:xfrm>
        <a:graphic>
          <a:graphicData uri="http://schemas.openxmlformats.org/presentationml/2006/ole">
            <mc:AlternateContent xmlns:mc="http://schemas.openxmlformats.org/markup-compatibility/2006">
              <mc:Choice xmlns:v="urn:schemas-microsoft-com:vml" Requires="v">
                <p:oleObj spid="_x0000_s57390" name="Equation" r:id="rId3" imgW="17551400" imgH="5118100" progId="Equation.DSMT4">
                  <p:embed/>
                </p:oleObj>
              </mc:Choice>
              <mc:Fallback>
                <p:oleObj name="Equation" r:id="rId3" imgW="17551400" imgH="51181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8263" y="1654175"/>
                        <a:ext cx="3471862" cy="1011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7" name="Content Placeholder 2">
            <a:extLst>
              <a:ext uri="{FF2B5EF4-FFF2-40B4-BE49-F238E27FC236}">
                <a16:creationId xmlns:a16="http://schemas.microsoft.com/office/drawing/2014/main" id="{9E899350-B68F-4841-B271-03936843D537}"/>
              </a:ext>
            </a:extLst>
          </p:cNvPr>
          <p:cNvSpPr txBox="1">
            <a:spLocks/>
          </p:cNvSpPr>
          <p:nvPr/>
        </p:nvSpPr>
        <p:spPr bwMode="auto">
          <a:xfrm>
            <a:off x="436563" y="2757488"/>
            <a:ext cx="8707437" cy="584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9pPr>
          </a:lstStyle>
          <a:p>
            <a:pPr lvl="1">
              <a:buFontTx/>
              <a:buChar char="•"/>
            </a:pPr>
            <a:r>
              <a:rPr lang="en-US" altLang="en-US"/>
              <a:t>If we interchange the role of utility and income (expenditure), we will have the expenditure function</a:t>
            </a:r>
          </a:p>
          <a:p>
            <a:pPr>
              <a:lnSpc>
                <a:spcPct val="130000"/>
              </a:lnSpc>
              <a:buFont typeface="Arial" panose="020B0604020202020204" pitchFamily="34" charset="0"/>
              <a:buNone/>
            </a:pPr>
            <a:r>
              <a:rPr lang="en-US" altLang="en-US" sz="2800" i="1">
                <a:solidFill>
                  <a:srgbClr val="FF0000"/>
                </a:solidFill>
              </a:rPr>
              <a:t>		</a:t>
            </a:r>
            <a:r>
              <a:rPr lang="en-US" altLang="en-US" i="1">
                <a:solidFill>
                  <a:srgbClr val="FF0000"/>
                </a:solidFill>
              </a:rPr>
              <a:t>E</a:t>
            </a:r>
            <a:r>
              <a:rPr lang="en-US" altLang="en-US">
                <a:solidFill>
                  <a:srgbClr val="FF0000"/>
                </a:solidFill>
              </a:rPr>
              <a:t>(</a:t>
            </a:r>
            <a:r>
              <a:rPr lang="en-US" altLang="en-US" i="1">
                <a:solidFill>
                  <a:srgbClr val="FF0000"/>
                </a:solidFill>
              </a:rPr>
              <a:t>p</a:t>
            </a:r>
            <a:r>
              <a:rPr lang="en-US" altLang="en-US" i="1" baseline="-25000">
                <a:solidFill>
                  <a:srgbClr val="FF0000"/>
                </a:solidFill>
              </a:rPr>
              <a:t>x</a:t>
            </a:r>
            <a:r>
              <a:rPr lang="en-US" altLang="en-US">
                <a:solidFill>
                  <a:srgbClr val="FF0000"/>
                </a:solidFill>
              </a:rPr>
              <a:t>,</a:t>
            </a:r>
            <a:r>
              <a:rPr lang="en-US" altLang="en-US" i="1">
                <a:solidFill>
                  <a:srgbClr val="FF0000"/>
                </a:solidFill>
              </a:rPr>
              <a:t>p</a:t>
            </a:r>
            <a:r>
              <a:rPr lang="en-US" altLang="en-US" i="1" baseline="-25000">
                <a:solidFill>
                  <a:srgbClr val="FF0000"/>
                </a:solidFill>
              </a:rPr>
              <a:t>y</a:t>
            </a:r>
            <a:r>
              <a:rPr lang="en-US" altLang="en-US">
                <a:solidFill>
                  <a:srgbClr val="FF0000"/>
                </a:solidFill>
              </a:rPr>
              <a:t>,</a:t>
            </a:r>
            <a:r>
              <a:rPr lang="en-US" altLang="en-US" i="1">
                <a:solidFill>
                  <a:srgbClr val="FF0000"/>
                </a:solidFill>
              </a:rPr>
              <a:t>U</a:t>
            </a:r>
            <a:r>
              <a:rPr lang="en-US" altLang="en-US">
                <a:solidFill>
                  <a:srgbClr val="FF0000"/>
                </a:solidFill>
              </a:rPr>
              <a:t>) = 2</a:t>
            </a:r>
            <a:r>
              <a:rPr lang="en-US" altLang="en-US" i="1">
                <a:solidFill>
                  <a:srgbClr val="FF0000"/>
                </a:solidFill>
              </a:rPr>
              <a:t>p</a:t>
            </a:r>
            <a:r>
              <a:rPr lang="en-US" altLang="en-US" i="1" baseline="-25000">
                <a:solidFill>
                  <a:srgbClr val="FF0000"/>
                </a:solidFill>
              </a:rPr>
              <a:t>x</a:t>
            </a:r>
            <a:r>
              <a:rPr lang="en-US" altLang="en-US" baseline="30000">
                <a:solidFill>
                  <a:srgbClr val="FF0000"/>
                </a:solidFill>
              </a:rPr>
              <a:t>0.5</a:t>
            </a:r>
            <a:r>
              <a:rPr lang="en-US" altLang="en-US" i="1">
                <a:solidFill>
                  <a:srgbClr val="FF0000"/>
                </a:solidFill>
              </a:rPr>
              <a:t>p</a:t>
            </a:r>
            <a:r>
              <a:rPr lang="en-US" altLang="en-US" i="1" baseline="-25000">
                <a:solidFill>
                  <a:srgbClr val="FF0000"/>
                </a:solidFill>
              </a:rPr>
              <a:t>y</a:t>
            </a:r>
            <a:r>
              <a:rPr lang="en-US" altLang="en-US" baseline="30000">
                <a:solidFill>
                  <a:srgbClr val="FF0000"/>
                </a:solidFill>
              </a:rPr>
              <a:t>0.5</a:t>
            </a:r>
            <a:r>
              <a:rPr lang="en-US" altLang="en-US" i="1">
                <a:solidFill>
                  <a:srgbClr val="FF0000"/>
                </a:solidFill>
              </a:rPr>
              <a:t>U</a:t>
            </a:r>
          </a:p>
          <a:p>
            <a:endParaRPr lang="en-US" altLang="en-US"/>
          </a:p>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61442"/>
                                        </p:tgtEl>
                                        <p:attrNameLst>
                                          <p:attrName>style.visibility</p:attrName>
                                        </p:attrNameLst>
                                      </p:cBhvr>
                                      <p:to>
                                        <p:strVal val="visible"/>
                                      </p:to>
                                    </p:set>
                                    <p:animEffect transition="in" filter="wipe(left)">
                                      <p:cBhvr>
                                        <p:cTn id="7" dur="500"/>
                                        <p:tgtEl>
                                          <p:spTgt spid="61442"/>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C7D9459B-D54F-454D-827E-65A7FB531F7B}"/>
              </a:ext>
            </a:extLst>
          </p:cNvPr>
          <p:cNvSpPr>
            <a:spLocks noGrp="1" noChangeArrowheads="1"/>
          </p:cNvSpPr>
          <p:nvPr>
            <p:ph type="title"/>
          </p:nvPr>
        </p:nvSpPr>
        <p:spPr>
          <a:xfrm>
            <a:off x="182563" y="0"/>
            <a:ext cx="8778875" cy="962025"/>
          </a:xfrm>
        </p:spPr>
        <p:txBody>
          <a:bodyPr/>
          <a:lstStyle/>
          <a:p>
            <a:r>
              <a:rPr lang="en-US" altLang="en-US">
                <a:ea typeface="ＭＳ Ｐゴシック" panose="020B0600070205080204" pitchFamily="34" charset="-128"/>
              </a:rPr>
              <a:t>The Two-Good Case</a:t>
            </a:r>
          </a:p>
        </p:txBody>
      </p:sp>
      <p:sp>
        <p:nvSpPr>
          <p:cNvPr id="20482" name="Content Placeholder 4">
            <a:extLst>
              <a:ext uri="{FF2B5EF4-FFF2-40B4-BE49-F238E27FC236}">
                <a16:creationId xmlns:a16="http://schemas.microsoft.com/office/drawing/2014/main" id="{120EBFE8-9DDB-C349-BCC5-4B8DB6D5B41A}"/>
              </a:ext>
            </a:extLst>
          </p:cNvPr>
          <p:cNvSpPr>
            <a:spLocks noGrp="1" noChangeArrowheads="1"/>
          </p:cNvSpPr>
          <p:nvPr>
            <p:ph idx="1"/>
          </p:nvPr>
        </p:nvSpPr>
        <p:spPr>
          <a:xfrm>
            <a:off x="277813" y="1281113"/>
            <a:ext cx="8588375" cy="5197475"/>
          </a:xfrm>
        </p:spPr>
        <p:txBody>
          <a:bodyPr/>
          <a:lstStyle/>
          <a:p>
            <a:r>
              <a:rPr lang="en-US" altLang="en-US">
                <a:ea typeface="ＭＳ Ｐゴシック" panose="020B0600070205080204" pitchFamily="34" charset="-128"/>
              </a:rPr>
              <a:t>Individual chooses among 2 goods</a:t>
            </a:r>
          </a:p>
          <a:p>
            <a:pPr lvl="1"/>
            <a:r>
              <a:rPr lang="en-US" altLang="en-US">
                <a:ea typeface="ＭＳ Ｐゴシック" panose="020B0600070205080204" pitchFamily="34" charset="-128"/>
              </a:rPr>
              <a:t>Budget: I dollars to allocate between good x and good y</a:t>
            </a:r>
          </a:p>
          <a:p>
            <a:pPr lvl="1"/>
            <a:r>
              <a:rPr lang="en-US" altLang="en-US">
                <a:ea typeface="ＭＳ Ｐゴシック" panose="020B0600070205080204" pitchFamily="34" charset="-128"/>
              </a:rPr>
              <a:t> p</a:t>
            </a:r>
            <a:r>
              <a:rPr lang="en-US" altLang="en-US" baseline="-25000">
                <a:ea typeface="ＭＳ Ｐゴシック" panose="020B0600070205080204" pitchFamily="34" charset="-128"/>
              </a:rPr>
              <a:t>x</a:t>
            </a:r>
            <a:r>
              <a:rPr lang="en-US" altLang="en-US">
                <a:ea typeface="ＭＳ Ｐゴシック" panose="020B0600070205080204" pitchFamily="34" charset="-128"/>
              </a:rPr>
              <a:t> - price of good x </a:t>
            </a:r>
          </a:p>
          <a:p>
            <a:pPr lvl="1"/>
            <a:r>
              <a:rPr lang="en-US" altLang="en-US">
                <a:ea typeface="ＭＳ Ｐゴシック" panose="020B0600070205080204" pitchFamily="34" charset="-128"/>
              </a:rPr>
              <a:t> p</a:t>
            </a:r>
            <a:r>
              <a:rPr lang="en-US" altLang="en-US" baseline="-25000">
                <a:ea typeface="ＭＳ Ｐゴシック" panose="020B0600070205080204" pitchFamily="34" charset="-128"/>
              </a:rPr>
              <a:t>y</a:t>
            </a:r>
            <a:r>
              <a:rPr lang="en-US" altLang="en-US">
                <a:ea typeface="ＭＳ Ｐゴシック" panose="020B0600070205080204" pitchFamily="34" charset="-128"/>
              </a:rPr>
              <a:t> - price of good y</a:t>
            </a:r>
            <a:br>
              <a:rPr lang="en-US" altLang="en-US">
                <a:ea typeface="ＭＳ Ｐゴシック" panose="020B0600070205080204" pitchFamily="34" charset="-128"/>
              </a:rPr>
            </a:br>
            <a:endParaRPr lang="en-US" altLang="en-US">
              <a:ea typeface="ＭＳ Ｐゴシック" panose="020B0600070205080204" pitchFamily="34" charset="-128"/>
            </a:endParaRPr>
          </a:p>
          <a:p>
            <a:r>
              <a:rPr lang="en-US" altLang="en-US">
                <a:ea typeface="ＭＳ Ｐゴシック" panose="020B0600070205080204" pitchFamily="34" charset="-128"/>
              </a:rPr>
              <a:t>Budget constraint: p</a:t>
            </a:r>
            <a:r>
              <a:rPr lang="en-US" altLang="en-US" baseline="-25000">
                <a:ea typeface="ＭＳ Ｐゴシック" panose="020B0600070205080204" pitchFamily="34" charset="-128"/>
              </a:rPr>
              <a:t>x</a:t>
            </a:r>
            <a:r>
              <a:rPr lang="en-US" altLang="en-US">
                <a:ea typeface="ＭＳ Ｐゴシック" panose="020B0600070205080204" pitchFamily="34" charset="-128"/>
              </a:rPr>
              <a:t>x + p</a:t>
            </a:r>
            <a:r>
              <a:rPr lang="en-US" altLang="en-US" baseline="-25000">
                <a:ea typeface="ＭＳ Ｐゴシック" panose="020B0600070205080204" pitchFamily="34" charset="-128"/>
              </a:rPr>
              <a:t>y</a:t>
            </a:r>
            <a:r>
              <a:rPr lang="en-US" altLang="en-US">
                <a:ea typeface="ＭＳ Ｐゴシック" panose="020B0600070205080204" pitchFamily="34" charset="-128"/>
              </a:rPr>
              <a:t>y ≤ I </a:t>
            </a:r>
          </a:p>
          <a:p>
            <a:pPr lvl="1"/>
            <a:r>
              <a:rPr lang="en-US" altLang="en-US">
                <a:ea typeface="ＭＳ Ｐゴシック" panose="020B0600070205080204" pitchFamily="34" charset="-128"/>
              </a:rPr>
              <a:t>Slope = -p</a:t>
            </a:r>
            <a:r>
              <a:rPr lang="en-US" altLang="en-US" baseline="-25000">
                <a:ea typeface="ＭＳ Ｐゴシック" panose="020B0600070205080204" pitchFamily="34" charset="-128"/>
              </a:rPr>
              <a:t>x</a:t>
            </a:r>
            <a:r>
              <a:rPr lang="en-US" altLang="en-US">
                <a:ea typeface="ＭＳ Ｐゴシック" panose="020B0600070205080204" pitchFamily="34" charset="-128"/>
              </a:rPr>
              <a:t>/p</a:t>
            </a:r>
            <a:r>
              <a:rPr lang="en-US" altLang="en-US" baseline="-25000">
                <a:ea typeface="ＭＳ Ｐゴシック" panose="020B0600070205080204" pitchFamily="34" charset="-128"/>
              </a:rPr>
              <a:t>y</a:t>
            </a:r>
            <a:br>
              <a:rPr lang="en-US" altLang="en-US" baseline="-25000">
                <a:ea typeface="ＭＳ Ｐゴシック" panose="020B0600070205080204" pitchFamily="34" charset="-128"/>
              </a:rPr>
            </a:br>
            <a:endParaRPr lang="en-US" altLang="en-US" baseline="-25000">
              <a:ea typeface="ＭＳ Ｐゴシック" panose="020B0600070205080204" pitchFamily="34" charset="-128"/>
            </a:endParaRPr>
          </a:p>
          <a:p>
            <a:pPr lvl="1"/>
            <a:r>
              <a:rPr lang="en-US" altLang="en-US">
                <a:ea typeface="ＭＳ Ｐゴシック" panose="020B0600070205080204" pitchFamily="34" charset="-128"/>
              </a:rPr>
              <a:t>If all of I is spent on good x, buy I/p</a:t>
            </a:r>
            <a:r>
              <a:rPr lang="en-US" altLang="en-US" baseline="-25000">
                <a:ea typeface="ＭＳ Ｐゴシック" panose="020B0600070205080204" pitchFamily="34" charset="-128"/>
              </a:rPr>
              <a:t>x</a:t>
            </a:r>
            <a:r>
              <a:rPr lang="en-US" altLang="en-US">
                <a:ea typeface="ＭＳ Ｐゴシック" panose="020B0600070205080204" pitchFamily="34" charset="-128"/>
              </a:rPr>
              <a:t> units of good x</a:t>
            </a:r>
          </a:p>
          <a:p>
            <a:pPr lvl="1"/>
            <a:endParaRPr lang="en-US" altLang="en-US">
              <a:ea typeface="ＭＳ Ｐゴシック" panose="020B0600070205080204" pitchFamily="34" charset="-128"/>
            </a:endParaRPr>
          </a:p>
          <a:p>
            <a:pPr lvl="1"/>
            <a:r>
              <a:rPr lang="en-US" altLang="en-US">
                <a:ea typeface="ＭＳ Ｐゴシック" panose="020B0600070205080204" pitchFamily="34" charset="-128"/>
              </a:rPr>
              <a:t>Query: 	How many units if all I is spent on good y?		What are the exogenous/endogenous vars?</a:t>
            </a:r>
            <a:br>
              <a:rPr lang="en-US" altLang="en-US" baseline="-25000">
                <a:ea typeface="ＭＳ Ｐゴシック" panose="020B0600070205080204" pitchFamily="34" charset="-128"/>
              </a:rPr>
            </a:br>
            <a:endParaRPr lang="en-US" altLang="en-US" baseline="-25000">
              <a:ea typeface="ＭＳ Ｐゴシック" panose="020B0600070205080204" pitchFamily="34" charset="-128"/>
            </a:endParaRPr>
          </a:p>
          <a:p>
            <a:pPr lvl="1"/>
            <a:endParaRPr lang="en-US" altLang="en-US">
              <a:ea typeface="ＭＳ Ｐゴシック" panose="020B0600070205080204" pitchFamily="34" charset="-128"/>
            </a:endParaRPr>
          </a:p>
        </p:txBody>
      </p:sp>
      <p:sp>
        <p:nvSpPr>
          <p:cNvPr id="20483" name="Slide Number Placeholder 3">
            <a:extLst>
              <a:ext uri="{FF2B5EF4-FFF2-40B4-BE49-F238E27FC236}">
                <a16:creationId xmlns:a16="http://schemas.microsoft.com/office/drawing/2014/main" id="{1BA310E2-C6DE-2F4A-BB56-8405DA5FD1B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90000"/>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C0158F0E-DB3C-2440-9FAB-E2C3E8B63F9F}" type="slidenum">
              <a:rPr lang="en-US" altLang="en-US" sz="1200" smtClean="0">
                <a:solidFill>
                  <a:schemeClr val="tx1"/>
                </a:solidFill>
              </a:rPr>
              <a:pPr>
                <a:spcBef>
                  <a:spcPct val="0"/>
                </a:spcBef>
                <a:buFontTx/>
                <a:buNone/>
              </a:pPr>
              <a:t>4</a:t>
            </a:fld>
            <a:endParaRPr lang="en-US" altLang="en-US" sz="1200">
              <a:solidFill>
                <a:schemeClr val="tx1"/>
              </a:solidFill>
            </a:endParaRPr>
          </a:p>
        </p:txBody>
      </p:sp>
      <p:sp>
        <p:nvSpPr>
          <p:cNvPr id="20484" name="Footer Placeholder 5">
            <a:extLst>
              <a:ext uri="{FF2B5EF4-FFF2-40B4-BE49-F238E27FC236}">
                <a16:creationId xmlns:a16="http://schemas.microsoft.com/office/drawing/2014/main" id="{1DC5C9E3-E7AA-054C-846F-5106A75A42B4}"/>
              </a:ext>
            </a:extLst>
          </p:cNvPr>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90000"/>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buFontTx/>
              <a:buNone/>
            </a:pPr>
            <a:r>
              <a:rPr lang="en-US" altLang="en-US" sz="1100">
                <a:solidFill>
                  <a:schemeClr val="tx1"/>
                </a:solidFill>
              </a:rPr>
              <a:t>© 2012 Cengage Learning. All Rights Reserved.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a:extLst>
              <a:ext uri="{FF2B5EF4-FFF2-40B4-BE49-F238E27FC236}">
                <a16:creationId xmlns:a16="http://schemas.microsoft.com/office/drawing/2014/main" id="{A35FE13A-3467-2B4A-9897-0AF5AB9C2066}"/>
              </a:ext>
            </a:extLst>
          </p:cNvPr>
          <p:cNvSpPr>
            <a:spLocks noGrp="1"/>
          </p:cNvSpPr>
          <p:nvPr>
            <p:ph type="title"/>
          </p:nvPr>
        </p:nvSpPr>
        <p:spPr bwMode="auto">
          <a:xfrm>
            <a:off x="1903413" y="-26988"/>
            <a:ext cx="7240587" cy="461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ea typeface="ＭＳ Ｐゴシック" panose="020B0600070205080204" pitchFamily="34" charset="-128"/>
                <a:cs typeface="Angsana New" panose="02020603050405020304" pitchFamily="18" charset="-34"/>
              </a:rPr>
              <a:t>4.4 	Two Expenditure Functions</a:t>
            </a:r>
          </a:p>
        </p:txBody>
      </p:sp>
      <p:sp>
        <p:nvSpPr>
          <p:cNvPr id="58370" name="Content Placeholder 2">
            <a:extLst>
              <a:ext uri="{FF2B5EF4-FFF2-40B4-BE49-F238E27FC236}">
                <a16:creationId xmlns:a16="http://schemas.microsoft.com/office/drawing/2014/main" id="{8FD2AD0D-330C-4240-AD98-786256432181}"/>
              </a:ext>
            </a:extLst>
          </p:cNvPr>
          <p:cNvSpPr>
            <a:spLocks noGrp="1"/>
          </p:cNvSpPr>
          <p:nvPr>
            <p:ph sz="quarter" idx="18"/>
          </p:nvPr>
        </p:nvSpPr>
        <p:spPr>
          <a:xfrm>
            <a:off x="233363" y="550863"/>
            <a:ext cx="8707437" cy="5849937"/>
          </a:xfrm>
        </p:spPr>
        <p:txBody>
          <a:bodyPr/>
          <a:lstStyle/>
          <a:p>
            <a:r>
              <a:rPr lang="en-US" altLang="en-US">
                <a:ea typeface="ＭＳ Ｐゴシック" panose="020B0600070205080204" pitchFamily="34" charset="-128"/>
              </a:rPr>
              <a:t>Fixed-proportions case</a:t>
            </a:r>
          </a:p>
          <a:p>
            <a:pPr lvl="1"/>
            <a:r>
              <a:rPr lang="en-US" altLang="en-US">
                <a:ea typeface="ＭＳ Ｐゴシック" panose="020B0600070205080204" pitchFamily="34" charset="-128"/>
              </a:rPr>
              <a:t>The indirect utility function:</a:t>
            </a:r>
          </a:p>
        </p:txBody>
      </p:sp>
      <p:sp>
        <p:nvSpPr>
          <p:cNvPr id="58371" name="Slide Number Placeholder 3">
            <a:extLst>
              <a:ext uri="{FF2B5EF4-FFF2-40B4-BE49-F238E27FC236}">
                <a16:creationId xmlns:a16="http://schemas.microsoft.com/office/drawing/2014/main" id="{BA527547-0A51-F144-ACC3-F4B88F04A507}"/>
              </a:ext>
            </a:extLst>
          </p:cNvPr>
          <p:cNvSpPr>
            <a:spLocks noGrp="1"/>
          </p:cNvSpPr>
          <p:nvPr>
            <p:ph type="sldNum" sz="quarter" idx="19"/>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6FBA59CB-1B14-964B-BEAF-9812F1A6469D}" type="slidenum">
              <a:rPr lang="en-US" altLang="en-US" sz="1200" smtClean="0">
                <a:solidFill>
                  <a:schemeClr val="tx1"/>
                </a:solidFill>
              </a:rPr>
              <a:pPr>
                <a:spcBef>
                  <a:spcPct val="0"/>
                </a:spcBef>
                <a:buFontTx/>
                <a:buNone/>
              </a:pPr>
              <a:t>40</a:t>
            </a:fld>
            <a:endParaRPr lang="en-US" altLang="en-US" sz="1200">
              <a:solidFill>
                <a:schemeClr val="tx1"/>
              </a:solidFill>
            </a:endParaRPr>
          </a:p>
        </p:txBody>
      </p:sp>
      <p:sp>
        <p:nvSpPr>
          <p:cNvPr id="58372" name="Footer Placeholder 4">
            <a:extLst>
              <a:ext uri="{FF2B5EF4-FFF2-40B4-BE49-F238E27FC236}">
                <a16:creationId xmlns:a16="http://schemas.microsoft.com/office/drawing/2014/main" id="{FC7AC33D-5A54-394E-B78E-3F67C3B4FD22}"/>
              </a:ext>
            </a:extLst>
          </p:cNvPr>
          <p:cNvSpPr>
            <a:spLocks noGrp="1"/>
          </p:cNvSpPr>
          <p:nvPr>
            <p:ph type="ftr" sz="quarter" idx="2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9pPr>
          </a:lstStyle>
          <a:p>
            <a:pPr>
              <a:buFontTx/>
              <a:buNone/>
            </a:pPr>
            <a:r>
              <a:rPr lang="en-US" altLang="en-US" sz="1100">
                <a:solidFill>
                  <a:schemeClr val="tx1"/>
                </a:solidFill>
              </a:rPr>
              <a:t>© 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7" name="Content Placeholder 2">
            <a:extLst>
              <a:ext uri="{FF2B5EF4-FFF2-40B4-BE49-F238E27FC236}">
                <a16:creationId xmlns:a16="http://schemas.microsoft.com/office/drawing/2014/main" id="{9940B940-8EE2-6649-9DEA-7820812B9BDC}"/>
              </a:ext>
            </a:extLst>
          </p:cNvPr>
          <p:cNvSpPr txBox="1">
            <a:spLocks/>
          </p:cNvSpPr>
          <p:nvPr/>
        </p:nvSpPr>
        <p:spPr bwMode="auto">
          <a:xfrm>
            <a:off x="436563" y="2757488"/>
            <a:ext cx="8707437" cy="584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9pPr>
          </a:lstStyle>
          <a:p>
            <a:pPr lvl="1">
              <a:buFontTx/>
              <a:buChar char="•"/>
            </a:pPr>
            <a:r>
              <a:rPr lang="en-US" altLang="en-US"/>
              <a:t>If we interchange the role of utility and income (expenditure), we will have the expenditure function</a:t>
            </a:r>
          </a:p>
          <a:p>
            <a:pPr>
              <a:lnSpc>
                <a:spcPct val="130000"/>
              </a:lnSpc>
              <a:buFontTx/>
              <a:buNone/>
            </a:pPr>
            <a:r>
              <a:rPr lang="en-US" altLang="en-US" sz="2800" i="1">
                <a:solidFill>
                  <a:srgbClr val="FF0000"/>
                </a:solidFill>
              </a:rPr>
              <a:t>		</a:t>
            </a:r>
            <a:r>
              <a:rPr lang="en-US" altLang="en-US" i="1">
                <a:solidFill>
                  <a:srgbClr val="FF0000"/>
                </a:solidFill>
              </a:rPr>
              <a:t>E</a:t>
            </a:r>
            <a:r>
              <a:rPr lang="en-US" altLang="en-US">
                <a:solidFill>
                  <a:srgbClr val="FF0000"/>
                </a:solidFill>
              </a:rPr>
              <a:t>(</a:t>
            </a:r>
            <a:r>
              <a:rPr lang="en-US" altLang="en-US" i="1">
                <a:solidFill>
                  <a:srgbClr val="FF0000"/>
                </a:solidFill>
              </a:rPr>
              <a:t>p</a:t>
            </a:r>
            <a:r>
              <a:rPr lang="en-US" altLang="en-US" i="1" baseline="-25000">
                <a:solidFill>
                  <a:srgbClr val="FF0000"/>
                </a:solidFill>
              </a:rPr>
              <a:t>x</a:t>
            </a:r>
            <a:r>
              <a:rPr lang="en-US" altLang="en-US">
                <a:solidFill>
                  <a:srgbClr val="FF0000"/>
                </a:solidFill>
              </a:rPr>
              <a:t>,</a:t>
            </a:r>
            <a:r>
              <a:rPr lang="en-US" altLang="en-US" i="1">
                <a:solidFill>
                  <a:srgbClr val="FF0000"/>
                </a:solidFill>
              </a:rPr>
              <a:t>p</a:t>
            </a:r>
            <a:r>
              <a:rPr lang="en-US" altLang="en-US" i="1" baseline="-25000">
                <a:solidFill>
                  <a:srgbClr val="FF0000"/>
                </a:solidFill>
              </a:rPr>
              <a:t>y</a:t>
            </a:r>
            <a:r>
              <a:rPr lang="en-US" altLang="en-US">
                <a:solidFill>
                  <a:srgbClr val="FF0000"/>
                </a:solidFill>
              </a:rPr>
              <a:t>,</a:t>
            </a:r>
            <a:r>
              <a:rPr lang="en-US" altLang="en-US" i="1">
                <a:solidFill>
                  <a:srgbClr val="FF0000"/>
                </a:solidFill>
              </a:rPr>
              <a:t>U</a:t>
            </a:r>
            <a:r>
              <a:rPr lang="en-US" altLang="en-US">
                <a:solidFill>
                  <a:srgbClr val="FF0000"/>
                </a:solidFill>
              </a:rPr>
              <a:t>) = (</a:t>
            </a:r>
            <a:r>
              <a:rPr lang="en-US" altLang="en-US" i="1">
                <a:solidFill>
                  <a:srgbClr val="FF0000"/>
                </a:solidFill>
              </a:rPr>
              <a:t>p</a:t>
            </a:r>
            <a:r>
              <a:rPr lang="en-US" altLang="en-US" i="1" baseline="-25000">
                <a:solidFill>
                  <a:srgbClr val="FF0000"/>
                </a:solidFill>
              </a:rPr>
              <a:t>x</a:t>
            </a:r>
            <a:r>
              <a:rPr lang="en-US" altLang="en-US" i="1">
                <a:solidFill>
                  <a:srgbClr val="FF0000"/>
                </a:solidFill>
              </a:rPr>
              <a:t> + </a:t>
            </a:r>
            <a:r>
              <a:rPr lang="en-US" altLang="en-US">
                <a:solidFill>
                  <a:srgbClr val="FF0000"/>
                </a:solidFill>
              </a:rPr>
              <a:t>0.25</a:t>
            </a:r>
            <a:r>
              <a:rPr lang="en-US" altLang="en-US" i="1">
                <a:solidFill>
                  <a:srgbClr val="FF0000"/>
                </a:solidFill>
              </a:rPr>
              <a:t>p</a:t>
            </a:r>
            <a:r>
              <a:rPr lang="en-US" altLang="en-US" i="1" baseline="-25000">
                <a:solidFill>
                  <a:srgbClr val="FF0000"/>
                </a:solidFill>
              </a:rPr>
              <a:t>y</a:t>
            </a:r>
            <a:r>
              <a:rPr lang="en-US" altLang="en-US">
                <a:solidFill>
                  <a:srgbClr val="FF0000"/>
                </a:solidFill>
              </a:rPr>
              <a:t>)</a:t>
            </a:r>
            <a:r>
              <a:rPr lang="en-US" altLang="en-US" i="1">
                <a:solidFill>
                  <a:srgbClr val="FF0000"/>
                </a:solidFill>
              </a:rPr>
              <a:t>U</a:t>
            </a:r>
          </a:p>
          <a:p>
            <a:pPr>
              <a:lnSpc>
                <a:spcPct val="130000"/>
              </a:lnSpc>
              <a:buFont typeface="Arial" panose="020B0604020202020204" pitchFamily="34" charset="0"/>
              <a:buNone/>
            </a:pPr>
            <a:endParaRPr lang="en-US" altLang="en-US" i="1">
              <a:solidFill>
                <a:srgbClr val="FF0000"/>
              </a:solidFill>
            </a:endParaRPr>
          </a:p>
          <a:p>
            <a:endParaRPr lang="en-US" altLang="en-US"/>
          </a:p>
          <a:p>
            <a:endParaRPr lang="en-US" altLang="en-US"/>
          </a:p>
        </p:txBody>
      </p:sp>
      <p:graphicFrame>
        <p:nvGraphicFramePr>
          <p:cNvPr id="62467" name="Object 3">
            <a:extLst>
              <a:ext uri="{FF2B5EF4-FFF2-40B4-BE49-F238E27FC236}">
                <a16:creationId xmlns:a16="http://schemas.microsoft.com/office/drawing/2014/main" id="{292211E5-ACE9-B040-A4F0-80024F88A057}"/>
              </a:ext>
            </a:extLst>
          </p:cNvPr>
          <p:cNvGraphicFramePr>
            <a:graphicFrameLocks noChangeAspect="1"/>
          </p:cNvGraphicFramePr>
          <p:nvPr/>
        </p:nvGraphicFramePr>
        <p:xfrm>
          <a:off x="1920875" y="1614488"/>
          <a:ext cx="4310063" cy="1117600"/>
        </p:xfrm>
        <a:graphic>
          <a:graphicData uri="http://schemas.openxmlformats.org/presentationml/2006/ole">
            <mc:AlternateContent xmlns:mc="http://schemas.openxmlformats.org/markup-compatibility/2006">
              <mc:Choice xmlns:v="urn:schemas-microsoft-com:vml" Requires="v">
                <p:oleObj spid="_x0000_s58414" name="Equation" r:id="rId3" imgW="19748500" imgH="5118100" progId="Equation.DSMT4">
                  <p:embed/>
                </p:oleObj>
              </mc:Choice>
              <mc:Fallback>
                <p:oleObj name="Equation" r:id="rId3" imgW="19748500" imgH="51181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0875" y="1614488"/>
                        <a:ext cx="4310063" cy="111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62467"/>
                                        </p:tgtEl>
                                        <p:attrNameLst>
                                          <p:attrName>style.visibility</p:attrName>
                                        </p:attrNameLst>
                                      </p:cBhvr>
                                      <p:to>
                                        <p:strVal val="visible"/>
                                      </p:to>
                                    </p:set>
                                    <p:animEffect transition="in" filter="wipe(left)">
                                      <p:cBhvr>
                                        <p:cTn id="7" dur="500"/>
                                        <p:tgtEl>
                                          <p:spTgt spid="62467"/>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a:extLst>
              <a:ext uri="{FF2B5EF4-FFF2-40B4-BE49-F238E27FC236}">
                <a16:creationId xmlns:a16="http://schemas.microsoft.com/office/drawing/2014/main" id="{19862398-2919-7B4B-A1E1-94A900376D84}"/>
              </a:ext>
            </a:extLst>
          </p:cNvPr>
          <p:cNvSpPr>
            <a:spLocks noGrp="1" noChangeArrowheads="1"/>
          </p:cNvSpPr>
          <p:nvPr>
            <p:ph type="title"/>
          </p:nvPr>
        </p:nvSpPr>
        <p:spPr>
          <a:xfrm>
            <a:off x="182563" y="0"/>
            <a:ext cx="8778875" cy="962025"/>
          </a:xfrm>
        </p:spPr>
        <p:txBody>
          <a:bodyPr/>
          <a:lstStyle/>
          <a:p>
            <a:r>
              <a:rPr lang="en-US" altLang="en-US">
                <a:ea typeface="ＭＳ Ｐゴシック" panose="020B0600070205080204" pitchFamily="34" charset="-128"/>
              </a:rPr>
              <a:t>Properties of Expenditure Functions</a:t>
            </a:r>
          </a:p>
        </p:txBody>
      </p:sp>
      <p:sp>
        <p:nvSpPr>
          <p:cNvPr id="59394" name="Content Placeholder 2">
            <a:extLst>
              <a:ext uri="{FF2B5EF4-FFF2-40B4-BE49-F238E27FC236}">
                <a16:creationId xmlns:a16="http://schemas.microsoft.com/office/drawing/2014/main" id="{6E588D83-5895-9A4A-8198-2909D46227B1}"/>
              </a:ext>
            </a:extLst>
          </p:cNvPr>
          <p:cNvSpPr>
            <a:spLocks noGrp="1" noChangeArrowheads="1"/>
          </p:cNvSpPr>
          <p:nvPr>
            <p:ph idx="1"/>
          </p:nvPr>
        </p:nvSpPr>
        <p:spPr/>
        <p:txBody>
          <a:bodyPr/>
          <a:lstStyle/>
          <a:p>
            <a:r>
              <a:rPr lang="en-US" altLang="en-US" dirty="0">
                <a:ea typeface="ＭＳ Ｐゴシック" panose="020B0600070205080204" pitchFamily="34" charset="-128"/>
              </a:rPr>
              <a:t>Homogeneity</a:t>
            </a:r>
          </a:p>
          <a:p>
            <a:pPr lvl="1"/>
            <a:r>
              <a:rPr lang="en-US" altLang="en-US" dirty="0">
                <a:ea typeface="ＭＳ Ｐゴシック" panose="020B0600070205080204" pitchFamily="34" charset="-128"/>
              </a:rPr>
              <a:t>A doubling of all prices will precisely double the value of required expenditures</a:t>
            </a:r>
          </a:p>
          <a:p>
            <a:pPr lvl="2"/>
            <a:r>
              <a:rPr lang="en-US" altLang="en-US" dirty="0">
                <a:ea typeface="ＭＳ Ｐゴシック" panose="020B0600070205080204" pitchFamily="34" charset="-128"/>
              </a:rPr>
              <a:t>Homogeneous of degree one in prices</a:t>
            </a:r>
            <a:br>
              <a:rPr lang="en-US" altLang="en-US" dirty="0">
                <a:ea typeface="ＭＳ Ｐゴシック" panose="020B0600070205080204" pitchFamily="34" charset="-128"/>
              </a:rPr>
            </a:br>
            <a:endParaRPr lang="en-US" altLang="en-US" dirty="0">
              <a:ea typeface="ＭＳ Ｐゴシック" panose="020B0600070205080204" pitchFamily="34" charset="-128"/>
            </a:endParaRPr>
          </a:p>
          <a:p>
            <a:r>
              <a:rPr lang="en-US" altLang="en-US" dirty="0">
                <a:ea typeface="ＭＳ Ｐゴシック" panose="020B0600070205080204" pitchFamily="34" charset="-128"/>
              </a:rPr>
              <a:t>Nondecreasing in prices</a:t>
            </a:r>
          </a:p>
          <a:p>
            <a:pPr lvl="1"/>
            <a:r>
              <a:rPr lang="en-US" altLang="en-US" dirty="0">
                <a:ea typeface="ＭＳ Ｐゴシック" panose="020B0600070205080204" pitchFamily="34" charset="-128"/>
                <a:sym typeface="Symbol" pitchFamily="2" charset="2"/>
              </a:rPr>
              <a:t>∂</a:t>
            </a:r>
            <a:r>
              <a:rPr lang="en-US" altLang="en-US" i="1" dirty="0">
                <a:ea typeface="ＭＳ Ｐゴシック" panose="020B0600070205080204" pitchFamily="34" charset="-128"/>
                <a:sym typeface="Symbol" pitchFamily="2" charset="2"/>
              </a:rPr>
              <a:t>E</a:t>
            </a:r>
            <a:r>
              <a:rPr lang="en-US" altLang="en-US" dirty="0">
                <a:ea typeface="ＭＳ Ｐゴシック" panose="020B0600070205080204" pitchFamily="34" charset="-128"/>
                <a:sym typeface="Symbol" pitchFamily="2" charset="2"/>
              </a:rPr>
              <a:t>/∂</a:t>
            </a:r>
            <a:r>
              <a:rPr lang="en-US" altLang="en-US" i="1" dirty="0">
                <a:ea typeface="ＭＳ Ｐゴシック" panose="020B0600070205080204" pitchFamily="34" charset="-128"/>
                <a:sym typeface="Symbol" pitchFamily="2" charset="2"/>
              </a:rPr>
              <a:t>p</a:t>
            </a:r>
            <a:r>
              <a:rPr lang="en-US" altLang="en-US" i="1" baseline="-25000" dirty="0">
                <a:ea typeface="ＭＳ Ｐゴシック" panose="020B0600070205080204" pitchFamily="34" charset="-128"/>
                <a:sym typeface="Symbol" pitchFamily="2" charset="2"/>
              </a:rPr>
              <a:t>i</a:t>
            </a:r>
            <a:r>
              <a:rPr lang="en-US" altLang="en-US" dirty="0">
                <a:ea typeface="ＭＳ Ｐゴシック" panose="020B0600070205080204" pitchFamily="34" charset="-128"/>
                <a:sym typeface="Symbol" pitchFamily="2" charset="2"/>
              </a:rPr>
              <a:t> ≥0 for every good</a:t>
            </a:r>
            <a:br>
              <a:rPr lang="en-US" altLang="en-US" i="1" dirty="0">
                <a:ea typeface="ＭＳ Ｐゴシック" panose="020B0600070205080204" pitchFamily="34" charset="-128"/>
                <a:sym typeface="Symbol" pitchFamily="2" charset="2"/>
              </a:rPr>
            </a:br>
            <a:endParaRPr lang="en-US" altLang="en-US" i="1" dirty="0">
              <a:ea typeface="ＭＳ Ｐゴシック" panose="020B0600070205080204" pitchFamily="34" charset="-128"/>
              <a:sym typeface="Symbol" pitchFamily="2" charset="2"/>
            </a:endParaRPr>
          </a:p>
          <a:p>
            <a:r>
              <a:rPr lang="en-US" altLang="en-US" dirty="0">
                <a:ea typeface="ＭＳ Ｐゴシック" panose="020B0600070205080204" pitchFamily="34" charset="-128"/>
                <a:sym typeface="Symbol" pitchFamily="2" charset="2"/>
              </a:rPr>
              <a:t>Concave in prices </a:t>
            </a:r>
          </a:p>
          <a:p>
            <a:pPr lvl="1"/>
            <a:r>
              <a:rPr lang="en-US" altLang="en-US" dirty="0">
                <a:ea typeface="ＭＳ Ｐゴシック" panose="020B0600070205080204" pitchFamily="34" charset="-128"/>
                <a:sym typeface="Symbol" pitchFamily="2" charset="2"/>
              </a:rPr>
              <a:t>F</a:t>
            </a:r>
            <a:r>
              <a:rPr lang="en-US" altLang="en-US" dirty="0">
                <a:ea typeface="ＭＳ Ｐゴシック" panose="020B0600070205080204" pitchFamily="34" charset="-128"/>
              </a:rPr>
              <a:t>unctions that always lie below tangents to them</a:t>
            </a:r>
            <a:endParaRPr lang="en-US" altLang="en-US" dirty="0">
              <a:ea typeface="ＭＳ Ｐゴシック" panose="020B0600070205080204" pitchFamily="34" charset="-128"/>
              <a:sym typeface="Symbol" pitchFamily="2" charset="2"/>
            </a:endParaRPr>
          </a:p>
        </p:txBody>
      </p:sp>
      <p:sp>
        <p:nvSpPr>
          <p:cNvPr id="59395" name="Slide Number Placeholder 3">
            <a:extLst>
              <a:ext uri="{FF2B5EF4-FFF2-40B4-BE49-F238E27FC236}">
                <a16:creationId xmlns:a16="http://schemas.microsoft.com/office/drawing/2014/main" id="{AAD8683A-87A0-F449-87CA-880C04B31D9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90000"/>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DB2211AF-3F4D-F94E-B190-40018CB14E7C}" type="slidenum">
              <a:rPr lang="en-US" altLang="en-US" sz="1200" smtClean="0">
                <a:solidFill>
                  <a:schemeClr val="tx1"/>
                </a:solidFill>
              </a:rPr>
              <a:pPr>
                <a:spcBef>
                  <a:spcPct val="0"/>
                </a:spcBef>
                <a:buFontTx/>
                <a:buNone/>
              </a:pPr>
              <a:t>41</a:t>
            </a:fld>
            <a:endParaRPr lang="en-US" altLang="en-US" sz="1200">
              <a:solidFill>
                <a:schemeClr val="tx1"/>
              </a:solidFill>
            </a:endParaRPr>
          </a:p>
        </p:txBody>
      </p:sp>
      <p:sp>
        <p:nvSpPr>
          <p:cNvPr id="59396" name="Footer Placeholder 4">
            <a:extLst>
              <a:ext uri="{FF2B5EF4-FFF2-40B4-BE49-F238E27FC236}">
                <a16:creationId xmlns:a16="http://schemas.microsoft.com/office/drawing/2014/main" id="{EA95DA56-5844-AB40-AC36-9A070EF9BF3E}"/>
              </a:ext>
            </a:extLst>
          </p:cNvPr>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90000"/>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buFontTx/>
              <a:buNone/>
            </a:pPr>
            <a:r>
              <a:rPr lang="en-US" altLang="en-US" sz="1100">
                <a:solidFill>
                  <a:schemeClr val="tx1"/>
                </a:solidFill>
              </a:rPr>
              <a:t>© 2012 Cengage Learning. All Rights Reserved.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a:extLst>
              <a:ext uri="{FF2B5EF4-FFF2-40B4-BE49-F238E27FC236}">
                <a16:creationId xmlns:a16="http://schemas.microsoft.com/office/drawing/2014/main" id="{FE2D64C8-4C34-1241-8027-88541345A4EF}"/>
              </a:ext>
            </a:extLst>
          </p:cNvPr>
          <p:cNvSpPr>
            <a:spLocks noGrp="1"/>
          </p:cNvSpPr>
          <p:nvPr>
            <p:ph type="title"/>
          </p:nvPr>
        </p:nvSpPr>
        <p:spPr bwMode="auto">
          <a:xfrm>
            <a:off x="1876425" y="-106363"/>
            <a:ext cx="1887538" cy="461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ea typeface="ＭＳ Ｐゴシック" panose="020B0600070205080204" pitchFamily="34" charset="-128"/>
                <a:cs typeface="Angsana New" panose="02020603050405020304" pitchFamily="18" charset="-34"/>
              </a:rPr>
              <a:t>4.7</a:t>
            </a:r>
          </a:p>
        </p:txBody>
      </p:sp>
      <p:sp>
        <p:nvSpPr>
          <p:cNvPr id="60418" name="Text Placeholder 2">
            <a:extLst>
              <a:ext uri="{FF2B5EF4-FFF2-40B4-BE49-F238E27FC236}">
                <a16:creationId xmlns:a16="http://schemas.microsoft.com/office/drawing/2014/main" id="{90884F73-8128-B248-AFF2-90D8D4E0FEC4}"/>
              </a:ext>
            </a:extLst>
          </p:cNvPr>
          <p:cNvSpPr>
            <a:spLocks noGrp="1" noChangeArrowheads="1"/>
          </p:cNvSpPr>
          <p:nvPr>
            <p:ph type="body" sz="quarter" idx="12"/>
          </p:nvPr>
        </p:nvSpPr>
        <p:spPr>
          <a:xfrm>
            <a:off x="344488" y="261938"/>
            <a:ext cx="8799512" cy="342900"/>
          </a:xfrm>
        </p:spPr>
        <p:txBody>
          <a:bodyPr/>
          <a:lstStyle/>
          <a:p>
            <a:pPr>
              <a:spcBef>
                <a:spcPct val="0"/>
              </a:spcBef>
            </a:pPr>
            <a:r>
              <a:rPr lang="en-US" altLang="en-US">
                <a:ea typeface="ＭＳ Ｐゴシック" panose="020B0600070205080204" pitchFamily="34" charset="-128"/>
              </a:rPr>
              <a:t>Expenditure Functions Are Concave in Prices</a:t>
            </a:r>
          </a:p>
        </p:txBody>
      </p:sp>
      <p:sp>
        <p:nvSpPr>
          <p:cNvPr id="4" name="Text Placeholder 3">
            <a:extLst>
              <a:ext uri="{FF2B5EF4-FFF2-40B4-BE49-F238E27FC236}">
                <a16:creationId xmlns:a16="http://schemas.microsoft.com/office/drawing/2014/main" id="{01114AB1-D3F2-0847-B950-37298BAE4CE5}"/>
              </a:ext>
            </a:extLst>
          </p:cNvPr>
          <p:cNvSpPr>
            <a:spLocks noGrp="1" noChangeArrowheads="1"/>
          </p:cNvSpPr>
          <p:nvPr>
            <p:ph type="body" sz="quarter" idx="15"/>
          </p:nvPr>
        </p:nvSpPr>
        <p:spPr>
          <a:xfrm>
            <a:off x="307975" y="5165725"/>
            <a:ext cx="8550275" cy="1306513"/>
          </a:xfrm>
        </p:spPr>
        <p:txBody>
          <a:bodyPr/>
          <a:lstStyle/>
          <a:p>
            <a:pPr>
              <a:spcBef>
                <a:spcPct val="0"/>
              </a:spcBef>
            </a:pPr>
            <a:r>
              <a:rPr lang="en-US" altLang="en-US">
                <a:ea typeface="ＭＳ Ｐゴシック" panose="020B0600070205080204" pitchFamily="34" charset="-128"/>
              </a:rPr>
              <a:t>At p</a:t>
            </a:r>
            <a:r>
              <a:rPr lang="en-US" altLang="en-US" baseline="-25000">
                <a:ea typeface="ＭＳ Ｐゴシック" panose="020B0600070205080204" pitchFamily="34" charset="-128"/>
              </a:rPr>
              <a:t>1</a:t>
            </a:r>
            <a:r>
              <a:rPr lang="en-US" altLang="en-US">
                <a:ea typeface="ＭＳ Ｐゴシック" panose="020B0600070205080204" pitchFamily="34" charset="-128"/>
              </a:rPr>
              <a:t> this person spends E(p</a:t>
            </a:r>
            <a:r>
              <a:rPr lang="en-US" altLang="en-US" baseline="-25000">
                <a:ea typeface="ＭＳ Ｐゴシック" panose="020B0600070205080204" pitchFamily="34" charset="-128"/>
              </a:rPr>
              <a:t>1</a:t>
            </a:r>
            <a:r>
              <a:rPr lang="en-US" altLang="en-US">
                <a:ea typeface="ＭＳ Ｐゴシック" panose="020B0600070205080204" pitchFamily="34" charset="-128"/>
              </a:rPr>
              <a:t>* , . . .). If he or she continues to buy the same set of goods as p</a:t>
            </a:r>
            <a:r>
              <a:rPr lang="en-US" altLang="en-US" baseline="-25000">
                <a:ea typeface="ＭＳ Ｐゴシック" panose="020B0600070205080204" pitchFamily="34" charset="-128"/>
              </a:rPr>
              <a:t>1 </a:t>
            </a:r>
            <a:r>
              <a:rPr lang="en-US" altLang="en-US">
                <a:ea typeface="ＭＳ Ｐゴシック" panose="020B0600070205080204" pitchFamily="34" charset="-128"/>
              </a:rPr>
              <a:t>changes, then expenditures would be given by E</a:t>
            </a:r>
            <a:r>
              <a:rPr lang="en-US" altLang="en-US" baseline="30000">
                <a:ea typeface="ＭＳ Ｐゴシック" panose="020B0600070205080204" pitchFamily="34" charset="-128"/>
              </a:rPr>
              <a:t>pseudo</a:t>
            </a:r>
            <a:r>
              <a:rPr lang="en-US" altLang="en-US">
                <a:ea typeface="ＭＳ Ｐゴシック" panose="020B0600070205080204" pitchFamily="34" charset="-128"/>
              </a:rPr>
              <a:t>. Because his or her consumption patterns will likely change as p</a:t>
            </a:r>
            <a:r>
              <a:rPr lang="en-US" altLang="en-US" baseline="-25000">
                <a:ea typeface="ＭＳ Ｐゴシック" panose="020B0600070205080204" pitchFamily="34" charset="-128"/>
              </a:rPr>
              <a:t>1</a:t>
            </a:r>
            <a:r>
              <a:rPr lang="en-US" altLang="en-US">
                <a:ea typeface="ＭＳ Ｐゴシック" panose="020B0600070205080204" pitchFamily="34" charset="-128"/>
              </a:rPr>
              <a:t> changes, actual expenditures will be less than this.</a:t>
            </a:r>
          </a:p>
        </p:txBody>
      </p:sp>
      <p:sp>
        <p:nvSpPr>
          <p:cNvPr id="60420" name="Slide Number Placeholder 4">
            <a:extLst>
              <a:ext uri="{FF2B5EF4-FFF2-40B4-BE49-F238E27FC236}">
                <a16:creationId xmlns:a16="http://schemas.microsoft.com/office/drawing/2014/main" id="{660C761D-E3B7-7C45-AB84-512D40C5F7F3}"/>
              </a:ext>
            </a:extLst>
          </p:cNvPr>
          <p:cNvSpPr>
            <a:spLocks noGrp="1"/>
          </p:cNvSpPr>
          <p:nvPr>
            <p:ph type="sldNum" sz="quarter" idx="16"/>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Bef>
                <a:spcPct val="0"/>
              </a:spcBef>
            </a:pPr>
            <a:fld id="{1FC1FDC3-1BB9-BA46-94C1-DBBEB00B9564}" type="slidenum">
              <a:rPr lang="en-US" altLang="en-US" smtClean="0"/>
              <a:pPr>
                <a:spcBef>
                  <a:spcPct val="0"/>
                </a:spcBef>
              </a:pPr>
              <a:t>42</a:t>
            </a:fld>
            <a:endParaRPr lang="en-US" altLang="en-US"/>
          </a:p>
        </p:txBody>
      </p:sp>
      <p:sp>
        <p:nvSpPr>
          <p:cNvPr id="60421" name="Footer Placeholder 5">
            <a:extLst>
              <a:ext uri="{FF2B5EF4-FFF2-40B4-BE49-F238E27FC236}">
                <a16:creationId xmlns:a16="http://schemas.microsoft.com/office/drawing/2014/main" id="{0184302B-1CD2-044D-8CFB-93EF651D61E6}"/>
              </a:ext>
            </a:extLst>
          </p:cNvPr>
          <p:cNvSpPr>
            <a:spLocks noGrp="1"/>
          </p:cNvSpPr>
          <p:nvPr>
            <p:ph type="ftr"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a:t>© 2012 Cengage Learning. All Rights Reserved. May not be copied, scanned, or duplicated, in whole or in part, except for use as permitted in a license distributed with a certain product or service or otherwise on a password-protected website for classroom use.</a:t>
            </a:r>
          </a:p>
        </p:txBody>
      </p:sp>
      <p:grpSp>
        <p:nvGrpSpPr>
          <p:cNvPr id="2" name="Group 26">
            <a:extLst>
              <a:ext uri="{FF2B5EF4-FFF2-40B4-BE49-F238E27FC236}">
                <a16:creationId xmlns:a16="http://schemas.microsoft.com/office/drawing/2014/main" id="{DA755503-6DEB-7642-9214-AEE1BFC882F9}"/>
              </a:ext>
            </a:extLst>
          </p:cNvPr>
          <p:cNvGrpSpPr>
            <a:grpSpLocks/>
          </p:cNvGrpSpPr>
          <p:nvPr/>
        </p:nvGrpSpPr>
        <p:grpSpPr bwMode="auto">
          <a:xfrm>
            <a:off x="3973513" y="1979613"/>
            <a:ext cx="2470150" cy="1690687"/>
            <a:chOff x="1919" y="2534"/>
            <a:chExt cx="1556" cy="1065"/>
          </a:xfrm>
        </p:grpSpPr>
        <p:sp>
          <p:nvSpPr>
            <p:cNvPr id="60439" name="Arc 9">
              <a:extLst>
                <a:ext uri="{FF2B5EF4-FFF2-40B4-BE49-F238E27FC236}">
                  <a16:creationId xmlns:a16="http://schemas.microsoft.com/office/drawing/2014/main" id="{8CAFF8C5-F1CA-B146-B8CF-0531BECA3D1C}"/>
                </a:ext>
              </a:extLst>
            </p:cNvPr>
            <p:cNvSpPr>
              <a:spLocks/>
            </p:cNvSpPr>
            <p:nvPr/>
          </p:nvSpPr>
          <p:spPr bwMode="auto">
            <a:xfrm rot="-5400000">
              <a:off x="1965" y="2641"/>
              <a:ext cx="912" cy="100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5D0D8F"/>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60440" name="Text Box 10">
              <a:extLst>
                <a:ext uri="{FF2B5EF4-FFF2-40B4-BE49-F238E27FC236}">
                  <a16:creationId xmlns:a16="http://schemas.microsoft.com/office/drawing/2014/main" id="{D9C07208-7A82-0848-88EB-68B63826F734}"/>
                </a:ext>
              </a:extLst>
            </p:cNvPr>
            <p:cNvSpPr txBox="1">
              <a:spLocks noChangeArrowheads="1"/>
            </p:cNvSpPr>
            <p:nvPr/>
          </p:nvSpPr>
          <p:spPr bwMode="auto">
            <a:xfrm>
              <a:off x="2897" y="2534"/>
              <a:ext cx="57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spcBef>
                  <a:spcPct val="20000"/>
                </a:spcBef>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1600" b="1" i="1">
                  <a:solidFill>
                    <a:srgbClr val="5D0D8F"/>
                  </a:solidFill>
                </a:rPr>
                <a:t>E</a:t>
              </a:r>
              <a:r>
                <a:rPr lang="en-US" altLang="en-US" sz="1600" b="1">
                  <a:solidFill>
                    <a:srgbClr val="5D0D8F"/>
                  </a:solidFill>
                </a:rPr>
                <a:t>(</a:t>
              </a:r>
              <a:r>
                <a:rPr lang="en-US" altLang="en-US" sz="1600" b="1" i="1">
                  <a:solidFill>
                    <a:srgbClr val="5D0D8F"/>
                  </a:solidFill>
                </a:rPr>
                <a:t>p</a:t>
              </a:r>
              <a:r>
                <a:rPr lang="en-US" altLang="en-US" sz="1600" b="1">
                  <a:solidFill>
                    <a:srgbClr val="5D0D8F"/>
                  </a:solidFill>
                </a:rPr>
                <a:t>1,…)</a:t>
              </a:r>
              <a:endParaRPr lang="en-US" altLang="en-US" sz="1600" b="1" i="1">
                <a:solidFill>
                  <a:srgbClr val="5D0D8F"/>
                </a:solidFill>
              </a:endParaRPr>
            </a:p>
          </p:txBody>
        </p:sp>
      </p:grpSp>
      <p:grpSp>
        <p:nvGrpSpPr>
          <p:cNvPr id="3" name="Group 24">
            <a:extLst>
              <a:ext uri="{FF2B5EF4-FFF2-40B4-BE49-F238E27FC236}">
                <a16:creationId xmlns:a16="http://schemas.microsoft.com/office/drawing/2014/main" id="{F0F2EA91-4211-904C-860C-2D6CDD0EE5CB}"/>
              </a:ext>
            </a:extLst>
          </p:cNvPr>
          <p:cNvGrpSpPr>
            <a:grpSpLocks/>
          </p:cNvGrpSpPr>
          <p:nvPr/>
        </p:nvGrpSpPr>
        <p:grpSpPr bwMode="auto">
          <a:xfrm>
            <a:off x="3363913" y="1392238"/>
            <a:ext cx="3178175" cy="2073275"/>
            <a:chOff x="1536" y="2150"/>
            <a:chExt cx="2002" cy="1306"/>
          </a:xfrm>
        </p:grpSpPr>
        <p:sp>
          <p:nvSpPr>
            <p:cNvPr id="60437" name="Line 11">
              <a:extLst>
                <a:ext uri="{FF2B5EF4-FFF2-40B4-BE49-F238E27FC236}">
                  <a16:creationId xmlns:a16="http://schemas.microsoft.com/office/drawing/2014/main" id="{105CA012-87B0-484E-9520-3FBF15AC1BA6}"/>
                </a:ext>
              </a:extLst>
            </p:cNvPr>
            <p:cNvSpPr>
              <a:spLocks noChangeShapeType="1"/>
            </p:cNvSpPr>
            <p:nvPr/>
          </p:nvSpPr>
          <p:spPr bwMode="auto">
            <a:xfrm flipV="1">
              <a:off x="1536" y="2304"/>
              <a:ext cx="1488" cy="1152"/>
            </a:xfrm>
            <a:prstGeom prst="line">
              <a:avLst/>
            </a:prstGeom>
            <a:noFill/>
            <a:ln w="28575">
              <a:solidFill>
                <a:srgbClr val="177B2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60438" name="Text Box 19">
              <a:extLst>
                <a:ext uri="{FF2B5EF4-FFF2-40B4-BE49-F238E27FC236}">
                  <a16:creationId xmlns:a16="http://schemas.microsoft.com/office/drawing/2014/main" id="{71084319-D210-C840-A92E-45310F890C98}"/>
                </a:ext>
              </a:extLst>
            </p:cNvPr>
            <p:cNvSpPr txBox="1">
              <a:spLocks noChangeArrowheads="1"/>
            </p:cNvSpPr>
            <p:nvPr/>
          </p:nvSpPr>
          <p:spPr bwMode="auto">
            <a:xfrm>
              <a:off x="3023" y="2150"/>
              <a:ext cx="51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spcBef>
                  <a:spcPct val="20000"/>
                </a:spcBef>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1600" b="1" i="1">
                  <a:solidFill>
                    <a:srgbClr val="177B21"/>
                  </a:solidFill>
                </a:rPr>
                <a:t>E</a:t>
              </a:r>
              <a:r>
                <a:rPr lang="en-US" altLang="en-US" sz="1600" b="1" baseline="30000">
                  <a:solidFill>
                    <a:srgbClr val="177B21"/>
                  </a:solidFill>
                </a:rPr>
                <a:t>pseudo</a:t>
              </a:r>
              <a:endParaRPr lang="en-US" altLang="en-US" sz="1600" b="1" i="1">
                <a:solidFill>
                  <a:srgbClr val="177B21"/>
                </a:solidFill>
              </a:endParaRPr>
            </a:p>
          </p:txBody>
        </p:sp>
      </p:grpSp>
      <p:grpSp>
        <p:nvGrpSpPr>
          <p:cNvPr id="6" name="Group 24">
            <a:extLst>
              <a:ext uri="{FF2B5EF4-FFF2-40B4-BE49-F238E27FC236}">
                <a16:creationId xmlns:a16="http://schemas.microsoft.com/office/drawing/2014/main" id="{6FC16FBC-ACBA-4D46-8997-BA430A980CBD}"/>
              </a:ext>
            </a:extLst>
          </p:cNvPr>
          <p:cNvGrpSpPr>
            <a:grpSpLocks/>
          </p:cNvGrpSpPr>
          <p:nvPr/>
        </p:nvGrpSpPr>
        <p:grpSpPr bwMode="auto">
          <a:xfrm>
            <a:off x="1787525" y="1344613"/>
            <a:ext cx="4954588" cy="3113087"/>
            <a:chOff x="1788226" y="1344561"/>
            <a:chExt cx="4953769" cy="3112532"/>
          </a:xfrm>
        </p:grpSpPr>
        <p:grpSp>
          <p:nvGrpSpPr>
            <p:cNvPr id="60431" name="Group 12">
              <a:extLst>
                <a:ext uri="{FF2B5EF4-FFF2-40B4-BE49-F238E27FC236}">
                  <a16:creationId xmlns:a16="http://schemas.microsoft.com/office/drawing/2014/main" id="{49E9CFA2-5030-0446-9101-95B7D1512154}"/>
                </a:ext>
              </a:extLst>
            </p:cNvPr>
            <p:cNvGrpSpPr>
              <a:grpSpLocks/>
            </p:cNvGrpSpPr>
            <p:nvPr/>
          </p:nvGrpSpPr>
          <p:grpSpPr bwMode="auto">
            <a:xfrm>
              <a:off x="2778826" y="4087761"/>
              <a:ext cx="3963169" cy="369332"/>
              <a:chOff x="1828800" y="6094691"/>
              <a:chExt cx="3963169" cy="369332"/>
            </a:xfrm>
          </p:grpSpPr>
          <p:sp>
            <p:nvSpPr>
              <p:cNvPr id="60435" name="Line 6">
                <a:extLst>
                  <a:ext uri="{FF2B5EF4-FFF2-40B4-BE49-F238E27FC236}">
                    <a16:creationId xmlns:a16="http://schemas.microsoft.com/office/drawing/2014/main" id="{DE5B6EF2-3466-E149-A909-CAEEFED2B7E3}"/>
                  </a:ext>
                </a:extLst>
              </p:cNvPr>
              <p:cNvSpPr>
                <a:spLocks noChangeShapeType="1"/>
              </p:cNvSpPr>
              <p:nvPr/>
            </p:nvSpPr>
            <p:spPr bwMode="auto">
              <a:xfrm>
                <a:off x="1828800" y="6172200"/>
                <a:ext cx="3505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60436" name="Text Box 7">
                <a:extLst>
                  <a:ext uri="{FF2B5EF4-FFF2-40B4-BE49-F238E27FC236}">
                    <a16:creationId xmlns:a16="http://schemas.microsoft.com/office/drawing/2014/main" id="{4CC45635-540A-B044-936A-5AE681D75622}"/>
                  </a:ext>
                </a:extLst>
              </p:cNvPr>
              <p:cNvSpPr txBox="1">
                <a:spLocks noChangeArrowheads="1"/>
              </p:cNvSpPr>
              <p:nvPr/>
            </p:nvSpPr>
            <p:spPr bwMode="auto">
              <a:xfrm>
                <a:off x="5350823" y="6094691"/>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spcBef>
                    <a:spcPct val="20000"/>
                  </a:spcBef>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1800" i="1"/>
                  <a:t>p</a:t>
                </a:r>
                <a:r>
                  <a:rPr lang="en-US" altLang="en-US" sz="1800"/>
                  <a:t>1</a:t>
                </a:r>
                <a:endParaRPr lang="en-US" altLang="en-US" sz="1800" i="1"/>
              </a:p>
            </p:txBody>
          </p:sp>
        </p:grpSp>
        <p:grpSp>
          <p:nvGrpSpPr>
            <p:cNvPr id="60432" name="Group 15">
              <a:extLst>
                <a:ext uri="{FF2B5EF4-FFF2-40B4-BE49-F238E27FC236}">
                  <a16:creationId xmlns:a16="http://schemas.microsoft.com/office/drawing/2014/main" id="{482892C8-142B-CA4E-AE82-EAD6DAE08398}"/>
                </a:ext>
              </a:extLst>
            </p:cNvPr>
            <p:cNvGrpSpPr>
              <a:grpSpLocks/>
            </p:cNvGrpSpPr>
            <p:nvPr/>
          </p:nvGrpSpPr>
          <p:grpSpPr bwMode="auto">
            <a:xfrm>
              <a:off x="1788226" y="1344561"/>
              <a:ext cx="1000595" cy="2820709"/>
              <a:chOff x="838200" y="3351491"/>
              <a:chExt cx="1000595" cy="2820709"/>
            </a:xfrm>
          </p:grpSpPr>
          <p:sp>
            <p:nvSpPr>
              <p:cNvPr id="60433" name="Line 5">
                <a:extLst>
                  <a:ext uri="{FF2B5EF4-FFF2-40B4-BE49-F238E27FC236}">
                    <a16:creationId xmlns:a16="http://schemas.microsoft.com/office/drawing/2014/main" id="{A502D949-935A-244C-B4F3-19AAF16597C8}"/>
                  </a:ext>
                </a:extLst>
              </p:cNvPr>
              <p:cNvSpPr>
                <a:spLocks noChangeShapeType="1"/>
              </p:cNvSpPr>
              <p:nvPr/>
            </p:nvSpPr>
            <p:spPr bwMode="auto">
              <a:xfrm>
                <a:off x="1828800" y="3657600"/>
                <a:ext cx="0" cy="2514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60434" name="Text Box 8">
                <a:extLst>
                  <a:ext uri="{FF2B5EF4-FFF2-40B4-BE49-F238E27FC236}">
                    <a16:creationId xmlns:a16="http://schemas.microsoft.com/office/drawing/2014/main" id="{C74AAC89-DD2F-854D-A663-FCADDF5F0A72}"/>
                  </a:ext>
                </a:extLst>
              </p:cNvPr>
              <p:cNvSpPr txBox="1">
                <a:spLocks noChangeArrowheads="1"/>
              </p:cNvSpPr>
              <p:nvPr/>
            </p:nvSpPr>
            <p:spPr bwMode="auto">
              <a:xfrm>
                <a:off x="838200" y="3351491"/>
                <a:ext cx="10005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spcBef>
                    <a:spcPct val="20000"/>
                  </a:spcBef>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1800" i="1"/>
                  <a:t>E</a:t>
                </a:r>
                <a:r>
                  <a:rPr lang="en-US" altLang="en-US" sz="1800"/>
                  <a:t>(</a:t>
                </a:r>
                <a:r>
                  <a:rPr lang="en-US" altLang="en-US" sz="1800" i="1"/>
                  <a:t>p</a:t>
                </a:r>
                <a:r>
                  <a:rPr lang="en-US" altLang="en-US" sz="1800" baseline="-25000"/>
                  <a:t>1</a:t>
                </a:r>
                <a:r>
                  <a:rPr lang="en-US" altLang="en-US" sz="1800"/>
                  <a:t>,…)</a:t>
                </a:r>
                <a:endParaRPr lang="en-US" altLang="en-US" sz="1800" i="1"/>
              </a:p>
            </p:txBody>
          </p:sp>
        </p:grpSp>
      </p:grpSp>
      <p:grpSp>
        <p:nvGrpSpPr>
          <p:cNvPr id="9" name="Group 22">
            <a:extLst>
              <a:ext uri="{FF2B5EF4-FFF2-40B4-BE49-F238E27FC236}">
                <a16:creationId xmlns:a16="http://schemas.microsoft.com/office/drawing/2014/main" id="{CD846DEC-C08F-404C-868B-11D05A6BCDD4}"/>
              </a:ext>
            </a:extLst>
          </p:cNvPr>
          <p:cNvGrpSpPr>
            <a:grpSpLocks/>
          </p:cNvGrpSpPr>
          <p:nvPr/>
        </p:nvGrpSpPr>
        <p:grpSpPr bwMode="auto">
          <a:xfrm>
            <a:off x="1703388" y="2366963"/>
            <a:ext cx="3009900" cy="2122487"/>
            <a:chOff x="475" y="2764"/>
            <a:chExt cx="1896" cy="1337"/>
          </a:xfrm>
        </p:grpSpPr>
        <p:sp>
          <p:nvSpPr>
            <p:cNvPr id="60426" name="Oval 13">
              <a:extLst>
                <a:ext uri="{FF2B5EF4-FFF2-40B4-BE49-F238E27FC236}">
                  <a16:creationId xmlns:a16="http://schemas.microsoft.com/office/drawing/2014/main" id="{EB172996-5041-4C46-8C6E-98B051F63825}"/>
                </a:ext>
              </a:extLst>
            </p:cNvPr>
            <p:cNvSpPr>
              <a:spLocks noChangeArrowheads="1"/>
            </p:cNvSpPr>
            <p:nvPr/>
          </p:nvSpPr>
          <p:spPr bwMode="auto">
            <a:xfrm>
              <a:off x="2208" y="2880"/>
              <a:ext cx="48" cy="48"/>
            </a:xfrm>
            <a:prstGeom prst="ellipse">
              <a:avLst/>
            </a:prstGeom>
            <a:solidFill>
              <a:schemeClr val="tx1"/>
            </a:solidFill>
            <a:ln w="15875">
              <a:solidFill>
                <a:schemeClr val="tx1"/>
              </a:solidFill>
              <a:round/>
              <a:headEnd/>
              <a:tailEnd/>
            </a:ln>
          </p:spPr>
          <p:txBody>
            <a:bodyPr anchor="ctr">
              <a:spAutoFit/>
            </a:bodyPr>
            <a:lstStyle>
              <a:lvl1pPr>
                <a:spcBef>
                  <a:spcPct val="20000"/>
                </a:spcBef>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endParaRPr lang="de-DE" altLang="en-US"/>
            </a:p>
          </p:txBody>
        </p:sp>
        <p:sp>
          <p:nvSpPr>
            <p:cNvPr id="60427" name="Line 16">
              <a:extLst>
                <a:ext uri="{FF2B5EF4-FFF2-40B4-BE49-F238E27FC236}">
                  <a16:creationId xmlns:a16="http://schemas.microsoft.com/office/drawing/2014/main" id="{8D95F55C-5755-2145-A747-E6624ED23C60}"/>
                </a:ext>
              </a:extLst>
            </p:cNvPr>
            <p:cNvSpPr>
              <a:spLocks noChangeShapeType="1"/>
            </p:cNvSpPr>
            <p:nvPr/>
          </p:nvSpPr>
          <p:spPr bwMode="auto">
            <a:xfrm flipH="1">
              <a:off x="1152" y="2880"/>
              <a:ext cx="1056"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60428" name="Line 17">
              <a:extLst>
                <a:ext uri="{FF2B5EF4-FFF2-40B4-BE49-F238E27FC236}">
                  <a16:creationId xmlns:a16="http://schemas.microsoft.com/office/drawing/2014/main" id="{20D11662-8998-944A-A61A-841DF4016D15}"/>
                </a:ext>
              </a:extLst>
            </p:cNvPr>
            <p:cNvSpPr>
              <a:spLocks noChangeShapeType="1"/>
            </p:cNvSpPr>
            <p:nvPr/>
          </p:nvSpPr>
          <p:spPr bwMode="auto">
            <a:xfrm>
              <a:off x="2256" y="2928"/>
              <a:ext cx="0" cy="96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60429" name="Text Box 18">
              <a:extLst>
                <a:ext uri="{FF2B5EF4-FFF2-40B4-BE49-F238E27FC236}">
                  <a16:creationId xmlns:a16="http://schemas.microsoft.com/office/drawing/2014/main" id="{79D43730-A6FE-964F-9529-3811993A9F00}"/>
                </a:ext>
              </a:extLst>
            </p:cNvPr>
            <p:cNvSpPr txBox="1">
              <a:spLocks noChangeArrowheads="1"/>
            </p:cNvSpPr>
            <p:nvPr/>
          </p:nvSpPr>
          <p:spPr bwMode="auto">
            <a:xfrm>
              <a:off x="475" y="2764"/>
              <a:ext cx="71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spcBef>
                  <a:spcPct val="20000"/>
                </a:spcBef>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1800" i="1"/>
                <a:t>E</a:t>
              </a:r>
              <a:r>
                <a:rPr lang="en-US" altLang="en-US" sz="1800"/>
                <a:t>(</a:t>
              </a:r>
              <a:r>
                <a:rPr lang="en-US" altLang="en-US" sz="1800" i="1"/>
                <a:t>p*</a:t>
              </a:r>
              <a:r>
                <a:rPr lang="en-US" altLang="en-US" sz="1800" baseline="-25000"/>
                <a:t>1</a:t>
              </a:r>
              <a:r>
                <a:rPr lang="en-US" altLang="en-US" sz="1800"/>
                <a:t>,…)</a:t>
              </a:r>
              <a:endParaRPr lang="en-US" altLang="en-US" sz="1800" i="1"/>
            </a:p>
          </p:txBody>
        </p:sp>
        <p:sp>
          <p:nvSpPr>
            <p:cNvPr id="60430" name="Text Box 20">
              <a:extLst>
                <a:ext uri="{FF2B5EF4-FFF2-40B4-BE49-F238E27FC236}">
                  <a16:creationId xmlns:a16="http://schemas.microsoft.com/office/drawing/2014/main" id="{86413566-847B-AD4B-8F87-8877B00769C6}"/>
                </a:ext>
              </a:extLst>
            </p:cNvPr>
            <p:cNvSpPr txBox="1">
              <a:spLocks noChangeArrowheads="1"/>
            </p:cNvSpPr>
            <p:nvPr/>
          </p:nvSpPr>
          <p:spPr bwMode="auto">
            <a:xfrm>
              <a:off x="2064" y="3868"/>
              <a:ext cx="30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spcBef>
                  <a:spcPct val="20000"/>
                </a:spcBef>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1800" i="1"/>
                <a:t>p*</a:t>
              </a:r>
              <a:r>
                <a:rPr lang="en-US" altLang="en-US" sz="1800" baseline="-25000"/>
                <a:t>1</a:t>
              </a:r>
              <a:endParaRPr lang="en-US" altLang="en-US" sz="1800" i="1" baseline="-2500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wipe(left)">
                                      <p:cBhvr>
                                        <p:cTn id="23"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a:extLst>
              <a:ext uri="{FF2B5EF4-FFF2-40B4-BE49-F238E27FC236}">
                <a16:creationId xmlns:a16="http://schemas.microsoft.com/office/drawing/2014/main" id="{4DFDFC77-0762-4A48-8C84-128D06542E23}"/>
              </a:ext>
            </a:extLst>
          </p:cNvPr>
          <p:cNvSpPr>
            <a:spLocks noGrp="1" noChangeArrowheads="1"/>
          </p:cNvSpPr>
          <p:nvPr>
            <p:ph type="title"/>
          </p:nvPr>
        </p:nvSpPr>
        <p:spPr>
          <a:xfrm>
            <a:off x="182563" y="0"/>
            <a:ext cx="8778875" cy="962025"/>
          </a:xfrm>
        </p:spPr>
        <p:txBody>
          <a:bodyPr/>
          <a:lstStyle/>
          <a:p>
            <a:r>
              <a:rPr lang="en-US" altLang="en-US" dirty="0">
                <a:ea typeface="ＭＳ Ｐゴシック" panose="020B0600070205080204" pitchFamily="34" charset="-128"/>
              </a:rPr>
              <a:t>EMP and UMP</a:t>
            </a:r>
          </a:p>
        </p:txBody>
      </p:sp>
      <p:sp>
        <p:nvSpPr>
          <p:cNvPr id="61442" name="Content Placeholder 2">
            <a:extLst>
              <a:ext uri="{FF2B5EF4-FFF2-40B4-BE49-F238E27FC236}">
                <a16:creationId xmlns:a16="http://schemas.microsoft.com/office/drawing/2014/main" id="{5AFC9C59-E7C6-3B4F-A9A1-E8D5055C6B40}"/>
              </a:ext>
            </a:extLst>
          </p:cNvPr>
          <p:cNvSpPr>
            <a:spLocks noGrp="1" noChangeArrowheads="1"/>
          </p:cNvSpPr>
          <p:nvPr>
            <p:ph idx="1"/>
          </p:nvPr>
        </p:nvSpPr>
        <p:spPr>
          <a:xfrm>
            <a:off x="277812" y="1134303"/>
            <a:ext cx="8588375" cy="4892675"/>
          </a:xfrm>
        </p:spPr>
        <p:txBody>
          <a:bodyPr/>
          <a:lstStyle/>
          <a:p>
            <a:r>
              <a:rPr lang="en-US" altLang="en-US" dirty="0">
                <a:ea typeface="ＭＳ Ｐゴシック" panose="020B0600070205080204" pitchFamily="34" charset="-128"/>
              </a:rPr>
              <a:t>Solutions to the UMP and the EMP</a:t>
            </a:r>
            <a:br>
              <a:rPr lang="en-US" altLang="en-US" dirty="0">
                <a:ea typeface="ＭＳ Ｐゴシック" panose="020B0600070205080204" pitchFamily="34" charset="-128"/>
              </a:rPr>
            </a:br>
            <a:endParaRPr lang="en-US" altLang="en-US" dirty="0">
              <a:ea typeface="ＭＳ Ｐゴシック" panose="020B0600070205080204" pitchFamily="34" charset="-128"/>
            </a:endParaRPr>
          </a:p>
          <a:p>
            <a:pPr lvl="1"/>
            <a:r>
              <a:rPr lang="en-US" altLang="en-US" dirty="0">
                <a:solidFill>
                  <a:srgbClr val="FF0000"/>
                </a:solidFill>
                <a:ea typeface="ＭＳ Ｐゴシック" panose="020B0600070205080204" pitchFamily="34" charset="-128"/>
              </a:rPr>
              <a:t>Marshallian demand functions </a:t>
            </a:r>
            <a:br>
              <a:rPr lang="en-US" altLang="en-US" dirty="0">
                <a:solidFill>
                  <a:srgbClr val="FF0000"/>
                </a:solidFill>
                <a:ea typeface="ＭＳ Ｐゴシック" panose="020B0600070205080204" pitchFamily="34" charset="-128"/>
              </a:rPr>
            </a:br>
            <a:r>
              <a:rPr lang="en-US" altLang="en-US" dirty="0">
                <a:ea typeface="ＭＳ Ｐゴシック" panose="020B0600070205080204" pitchFamily="34" charset="-128"/>
              </a:rPr>
              <a:t>x</a:t>
            </a:r>
            <a:r>
              <a:rPr lang="en-US" altLang="en-US" baseline="-25000" dirty="0">
                <a:ea typeface="ＭＳ Ｐゴシック" panose="020B0600070205080204" pitchFamily="34" charset="-128"/>
              </a:rPr>
              <a:t>i</a:t>
            </a:r>
            <a:r>
              <a:rPr lang="en-US" altLang="en-US" dirty="0">
                <a:ea typeface="ＭＳ Ｐゴシック" panose="020B0600070205080204" pitchFamily="34" charset="-128"/>
              </a:rPr>
              <a:t>(p1, p2,</a:t>
            </a:r>
            <a:r>
              <a:rPr lang="mr-IN" altLang="en-US" dirty="0">
                <a:ea typeface="ＭＳ Ｐゴシック" panose="020B0600070205080204" pitchFamily="34" charset="-128"/>
              </a:rPr>
              <a:t>…</a:t>
            </a:r>
            <a:r>
              <a:rPr lang="de-AT" altLang="en-US" dirty="0">
                <a:ea typeface="ＭＳ Ｐゴシック" panose="020B0600070205080204" pitchFamily="34" charset="-128"/>
              </a:rPr>
              <a:t>,</a:t>
            </a:r>
            <a:r>
              <a:rPr lang="de-AT" altLang="en-US" dirty="0" err="1">
                <a:ea typeface="ＭＳ Ｐゴシック" panose="020B0600070205080204" pitchFamily="34" charset="-128"/>
              </a:rPr>
              <a:t>pn</a:t>
            </a:r>
            <a:r>
              <a:rPr lang="de-AT" altLang="en-US" dirty="0">
                <a:ea typeface="ＭＳ Ｐゴシック" panose="020B0600070205080204" pitchFamily="34" charset="-128"/>
              </a:rPr>
              <a:t>, I)</a:t>
            </a:r>
            <a:br>
              <a:rPr lang="de-AT" altLang="en-US" dirty="0">
                <a:ea typeface="ＭＳ Ｐゴシック" panose="020B0600070205080204" pitchFamily="34" charset="-128"/>
              </a:rPr>
            </a:br>
            <a:endParaRPr lang="en-US" altLang="en-US" dirty="0">
              <a:ea typeface="ＭＳ Ｐゴシック" panose="020B0600070205080204" pitchFamily="34" charset="-128"/>
            </a:endParaRPr>
          </a:p>
          <a:p>
            <a:pPr lvl="1"/>
            <a:r>
              <a:rPr lang="en-US" altLang="en-US" dirty="0" err="1">
                <a:solidFill>
                  <a:srgbClr val="FF0000"/>
                </a:solidFill>
                <a:ea typeface="ＭＳ Ｐゴシック" panose="020B0600070205080204" pitchFamily="34" charset="-128"/>
              </a:rPr>
              <a:t>Hicksian</a:t>
            </a:r>
            <a:r>
              <a:rPr lang="en-US" altLang="en-US" dirty="0">
                <a:solidFill>
                  <a:srgbClr val="FF0000"/>
                </a:solidFill>
                <a:ea typeface="ＭＳ Ｐゴシック" panose="020B0600070205080204" pitchFamily="34" charset="-128"/>
              </a:rPr>
              <a:t> demand functions </a:t>
            </a:r>
            <a:br>
              <a:rPr lang="en-US" altLang="en-US" dirty="0">
                <a:solidFill>
                  <a:srgbClr val="FF0000"/>
                </a:solidFill>
                <a:ea typeface="ＭＳ Ｐゴシック" panose="020B0600070205080204" pitchFamily="34" charset="-128"/>
              </a:rPr>
            </a:br>
            <a:r>
              <a:rPr lang="en-US" altLang="en-US" dirty="0">
                <a:ea typeface="ＭＳ Ｐゴシック" panose="020B0600070205080204" pitchFamily="34" charset="-128"/>
              </a:rPr>
              <a:t>x</a:t>
            </a:r>
            <a:r>
              <a:rPr lang="en-US" altLang="en-US" baseline="-25000" dirty="0">
                <a:ea typeface="ＭＳ Ｐゴシック" panose="020B0600070205080204" pitchFamily="34" charset="-128"/>
              </a:rPr>
              <a:t>i</a:t>
            </a:r>
            <a:r>
              <a:rPr lang="en-US" altLang="en-US" dirty="0">
                <a:ea typeface="ＭＳ Ｐゴシック" panose="020B0600070205080204" pitchFamily="34" charset="-128"/>
              </a:rPr>
              <a:t>(p1, p2,</a:t>
            </a:r>
            <a:r>
              <a:rPr lang="mr-IN" altLang="en-US" dirty="0">
                <a:ea typeface="ＭＳ Ｐゴシック" panose="020B0600070205080204" pitchFamily="34" charset="-128"/>
              </a:rPr>
              <a:t>…</a:t>
            </a:r>
            <a:r>
              <a:rPr lang="de-AT" altLang="en-US" dirty="0">
                <a:ea typeface="ＭＳ Ｐゴシック" panose="020B0600070205080204" pitchFamily="34" charset="-128"/>
              </a:rPr>
              <a:t>,</a:t>
            </a:r>
            <a:r>
              <a:rPr lang="de-AT" altLang="en-US" dirty="0" err="1">
                <a:ea typeface="ＭＳ Ｐゴシック" panose="020B0600070205080204" pitchFamily="34" charset="-128"/>
              </a:rPr>
              <a:t>pn</a:t>
            </a:r>
            <a:r>
              <a:rPr lang="de-AT" altLang="en-US" dirty="0">
                <a:ea typeface="ＭＳ Ｐゴシック" panose="020B0600070205080204" pitchFamily="34" charset="-128"/>
              </a:rPr>
              <a:t>, U)</a:t>
            </a:r>
            <a:br>
              <a:rPr lang="de-AT" altLang="en-US" dirty="0">
                <a:ea typeface="ＭＳ Ｐゴシック" panose="020B0600070205080204" pitchFamily="34" charset="-128"/>
              </a:rPr>
            </a:br>
            <a:endParaRPr lang="de-AT" altLang="en-US" dirty="0">
              <a:ea typeface="ＭＳ Ｐゴシック" panose="020B0600070205080204" pitchFamily="34" charset="-128"/>
            </a:endParaRPr>
          </a:p>
          <a:p>
            <a:pPr lvl="1"/>
            <a:r>
              <a:rPr lang="de-AT" altLang="en-US" dirty="0">
                <a:ea typeface="ＭＳ Ｐゴシック" panose="020B0600070205080204" pitchFamily="34" charset="-128"/>
              </a:rPr>
              <a:t>Query. </a:t>
            </a:r>
          </a:p>
          <a:p>
            <a:pPr lvl="1"/>
            <a:r>
              <a:rPr lang="de-AT" altLang="en-US" dirty="0" err="1">
                <a:ea typeface="ＭＳ Ｐゴシック" panose="020B0600070205080204" pitchFamily="34" charset="-128"/>
              </a:rPr>
              <a:t>What</a:t>
            </a:r>
            <a:r>
              <a:rPr lang="de-AT" altLang="en-US" dirty="0">
                <a:ea typeface="ＭＳ Ｐゴシック" panose="020B0600070205080204" pitchFamily="34" charset="-128"/>
              </a:rPr>
              <a:t> </a:t>
            </a:r>
            <a:r>
              <a:rPr lang="de-AT" altLang="en-US" dirty="0" err="1">
                <a:ea typeface="ＭＳ Ｐゴシック" panose="020B0600070205080204" pitchFamily="34" charset="-128"/>
              </a:rPr>
              <a:t>exactly</a:t>
            </a:r>
            <a:r>
              <a:rPr lang="de-AT" altLang="en-US" dirty="0">
                <a:ea typeface="ＭＳ Ｐゴシック" panose="020B0600070205080204" pitchFamily="34" charset="-128"/>
              </a:rPr>
              <a:t> do </a:t>
            </a:r>
            <a:r>
              <a:rPr lang="de-AT" altLang="en-US" dirty="0" err="1">
                <a:ea typeface="ＭＳ Ｐゴシック" panose="020B0600070205080204" pitchFamily="34" charset="-128"/>
              </a:rPr>
              <a:t>Hicksian</a:t>
            </a:r>
            <a:r>
              <a:rPr lang="de-AT" altLang="en-US" dirty="0">
                <a:ea typeface="ＭＳ Ｐゴシック" panose="020B0600070205080204" pitchFamily="34" charset="-128"/>
              </a:rPr>
              <a:t> </a:t>
            </a:r>
            <a:r>
              <a:rPr lang="de-AT" altLang="en-US" dirty="0" err="1">
                <a:ea typeface="ＭＳ Ｐゴシック" panose="020B0600070205080204" pitchFamily="34" charset="-128"/>
              </a:rPr>
              <a:t>demand</a:t>
            </a:r>
            <a:r>
              <a:rPr lang="de-AT" altLang="en-US" dirty="0">
                <a:ea typeface="ＭＳ Ｐゴシック" panose="020B0600070205080204" pitchFamily="34" charset="-128"/>
              </a:rPr>
              <a:t> </a:t>
            </a:r>
            <a:r>
              <a:rPr lang="de-AT" altLang="en-US" dirty="0" err="1">
                <a:ea typeface="ＭＳ Ｐゴシック" panose="020B0600070205080204" pitchFamily="34" charset="-128"/>
              </a:rPr>
              <a:t>functions</a:t>
            </a:r>
            <a:r>
              <a:rPr lang="de-AT" altLang="en-US" dirty="0">
                <a:ea typeface="ＭＳ Ｐゴシック" panose="020B0600070205080204" pitchFamily="34" charset="-128"/>
              </a:rPr>
              <a:t> </a:t>
            </a:r>
            <a:r>
              <a:rPr lang="de-AT" altLang="en-US" dirty="0" err="1">
                <a:ea typeface="ＭＳ Ｐゴシック" panose="020B0600070205080204" pitchFamily="34" charset="-128"/>
              </a:rPr>
              <a:t>identify</a:t>
            </a:r>
            <a:r>
              <a:rPr lang="de-AT" altLang="en-US" dirty="0">
                <a:ea typeface="ＭＳ Ｐゴシック" panose="020B0600070205080204" pitchFamily="34" charset="-128"/>
              </a:rPr>
              <a:t>? </a:t>
            </a:r>
          </a:p>
          <a:p>
            <a:pPr lvl="1"/>
            <a:r>
              <a:rPr lang="de-AT" altLang="en-US" dirty="0" err="1">
                <a:ea typeface="ＭＳ Ｐゴシック" panose="020B0600070205080204" pitchFamily="34" charset="-128"/>
              </a:rPr>
              <a:t>What</a:t>
            </a:r>
            <a:r>
              <a:rPr lang="de-AT" altLang="en-US" dirty="0">
                <a:ea typeface="ＭＳ Ｐゴシック" panose="020B0600070205080204" pitchFamily="34" charset="-128"/>
              </a:rPr>
              <a:t> </a:t>
            </a:r>
            <a:r>
              <a:rPr lang="de-AT" altLang="en-US" dirty="0" err="1">
                <a:ea typeface="ＭＳ Ｐゴシック" panose="020B0600070205080204" pitchFamily="34" charset="-128"/>
              </a:rPr>
              <a:t>exactly</a:t>
            </a:r>
            <a:r>
              <a:rPr lang="de-AT" altLang="en-US" dirty="0">
                <a:ea typeface="ＭＳ Ｐゴシック" panose="020B0600070205080204" pitchFamily="34" charset="-128"/>
              </a:rPr>
              <a:t> do </a:t>
            </a:r>
            <a:r>
              <a:rPr lang="de-AT" altLang="en-US" dirty="0" err="1">
                <a:ea typeface="ＭＳ Ｐゴシック" panose="020B0600070205080204" pitchFamily="34" charset="-128"/>
              </a:rPr>
              <a:t>Marshallien</a:t>
            </a:r>
            <a:r>
              <a:rPr lang="de-AT" altLang="en-US" dirty="0">
                <a:ea typeface="ＭＳ Ｐゴシック" panose="020B0600070205080204" pitchFamily="34" charset="-128"/>
              </a:rPr>
              <a:t> </a:t>
            </a:r>
            <a:r>
              <a:rPr lang="de-AT" altLang="en-US" dirty="0" err="1">
                <a:ea typeface="ＭＳ Ｐゴシック" panose="020B0600070205080204" pitchFamily="34" charset="-128"/>
              </a:rPr>
              <a:t>demand</a:t>
            </a:r>
            <a:r>
              <a:rPr lang="de-AT" altLang="en-US" dirty="0">
                <a:ea typeface="ＭＳ Ｐゴシック" panose="020B0600070205080204" pitchFamily="34" charset="-128"/>
              </a:rPr>
              <a:t> </a:t>
            </a:r>
            <a:r>
              <a:rPr lang="de-AT" altLang="en-US" dirty="0" err="1">
                <a:ea typeface="ＭＳ Ｐゴシック" panose="020B0600070205080204" pitchFamily="34" charset="-128"/>
              </a:rPr>
              <a:t>functions</a:t>
            </a:r>
            <a:r>
              <a:rPr lang="de-AT" altLang="en-US" dirty="0">
                <a:ea typeface="ＭＳ Ｐゴシック" panose="020B0600070205080204" pitchFamily="34" charset="-128"/>
              </a:rPr>
              <a:t> </a:t>
            </a:r>
            <a:r>
              <a:rPr lang="de-AT" altLang="en-US" dirty="0" err="1">
                <a:ea typeface="ＭＳ Ｐゴシック" panose="020B0600070205080204" pitchFamily="34" charset="-128"/>
              </a:rPr>
              <a:t>identify</a:t>
            </a:r>
            <a:r>
              <a:rPr lang="de-AT" altLang="en-US" dirty="0">
                <a:ea typeface="ＭＳ Ｐゴシック" panose="020B0600070205080204" pitchFamily="34" charset="-128"/>
              </a:rPr>
              <a:t>?</a:t>
            </a:r>
          </a:p>
          <a:p>
            <a:pPr lvl="1"/>
            <a:r>
              <a:rPr lang="de-AT" altLang="en-US" dirty="0" err="1">
                <a:ea typeface="ＭＳ Ｐゴシック" panose="020B0600070205080204" pitchFamily="34" charset="-128"/>
              </a:rPr>
              <a:t>Relate</a:t>
            </a:r>
            <a:r>
              <a:rPr lang="de-AT" altLang="en-US" dirty="0">
                <a:ea typeface="ＭＳ Ｐゴシック" panose="020B0600070205080204" pitchFamily="34" charset="-128"/>
              </a:rPr>
              <a:t>  </a:t>
            </a:r>
            <a:r>
              <a:rPr lang="en-US" altLang="en-US" dirty="0">
                <a:ea typeface="ＭＳ Ｐゴシック" panose="020B0600070205080204" pitchFamily="34" charset="-128"/>
              </a:rPr>
              <a:t>x</a:t>
            </a:r>
            <a:r>
              <a:rPr lang="en-US" altLang="en-US" baseline="-25000" dirty="0">
                <a:ea typeface="ＭＳ Ｐゴシック" panose="020B0600070205080204" pitchFamily="34" charset="-128"/>
              </a:rPr>
              <a:t>i</a:t>
            </a:r>
            <a:r>
              <a:rPr lang="en-US" altLang="en-US" dirty="0">
                <a:ea typeface="ＭＳ Ｐゴシック" panose="020B0600070205080204" pitchFamily="34" charset="-128"/>
              </a:rPr>
              <a:t>(p1, p2,</a:t>
            </a:r>
            <a:r>
              <a:rPr lang="mr-IN" altLang="en-US" dirty="0">
                <a:ea typeface="ＭＳ Ｐゴシック" panose="020B0600070205080204" pitchFamily="34" charset="-128"/>
              </a:rPr>
              <a:t>…</a:t>
            </a:r>
            <a:r>
              <a:rPr lang="de-AT" altLang="en-US" dirty="0">
                <a:ea typeface="ＭＳ Ｐゴシック" panose="020B0600070205080204" pitchFamily="34" charset="-128"/>
              </a:rPr>
              <a:t>,</a:t>
            </a:r>
            <a:r>
              <a:rPr lang="de-AT" altLang="en-US" dirty="0" err="1">
                <a:ea typeface="ＭＳ Ｐゴシック" panose="020B0600070205080204" pitchFamily="34" charset="-128"/>
              </a:rPr>
              <a:t>pn</a:t>
            </a:r>
            <a:r>
              <a:rPr lang="de-AT" altLang="en-US" dirty="0">
                <a:ea typeface="ＭＳ Ｐゴシック" panose="020B0600070205080204" pitchFamily="34" charset="-128"/>
              </a:rPr>
              <a:t>, U) </a:t>
            </a:r>
            <a:r>
              <a:rPr lang="de-AT" altLang="en-US" dirty="0" err="1">
                <a:ea typeface="ＭＳ Ｐゴシック" panose="020B0600070205080204" pitchFamily="34" charset="-128"/>
              </a:rPr>
              <a:t>to</a:t>
            </a:r>
            <a:r>
              <a:rPr lang="de-AT" altLang="en-US" dirty="0">
                <a:ea typeface="ＭＳ Ｐゴシック" panose="020B0600070205080204" pitchFamily="34" charset="-128"/>
              </a:rPr>
              <a:t> </a:t>
            </a:r>
            <a:r>
              <a:rPr lang="en-US" altLang="en-US" dirty="0">
                <a:ea typeface="ＭＳ Ｐゴシック" panose="020B0600070205080204" pitchFamily="34" charset="-128"/>
              </a:rPr>
              <a:t>x</a:t>
            </a:r>
            <a:r>
              <a:rPr lang="en-US" altLang="en-US" baseline="-25000" dirty="0">
                <a:ea typeface="ＭＳ Ｐゴシック" panose="020B0600070205080204" pitchFamily="34" charset="-128"/>
              </a:rPr>
              <a:t>i</a:t>
            </a:r>
            <a:r>
              <a:rPr lang="en-US" altLang="en-US" dirty="0">
                <a:ea typeface="ＭＳ Ｐゴシック" panose="020B0600070205080204" pitchFamily="34" charset="-128"/>
              </a:rPr>
              <a:t>(p1, p2,</a:t>
            </a:r>
            <a:r>
              <a:rPr lang="mr-IN" altLang="en-US" dirty="0">
                <a:ea typeface="ＭＳ Ｐゴシック" panose="020B0600070205080204" pitchFamily="34" charset="-128"/>
              </a:rPr>
              <a:t>…</a:t>
            </a:r>
            <a:r>
              <a:rPr lang="de-AT" altLang="en-US" dirty="0">
                <a:ea typeface="ＭＳ Ｐゴシック" panose="020B0600070205080204" pitchFamily="34" charset="-128"/>
              </a:rPr>
              <a:t>,</a:t>
            </a:r>
            <a:r>
              <a:rPr lang="de-AT" altLang="en-US" dirty="0" err="1">
                <a:ea typeface="ＭＳ Ｐゴシック" panose="020B0600070205080204" pitchFamily="34" charset="-128"/>
              </a:rPr>
              <a:t>pn</a:t>
            </a:r>
            <a:r>
              <a:rPr lang="de-AT" altLang="en-US" dirty="0">
                <a:ea typeface="ＭＳ Ｐゴシック" panose="020B0600070205080204" pitchFamily="34" charset="-128"/>
              </a:rPr>
              <a:t>, I)</a:t>
            </a:r>
            <a:br>
              <a:rPr lang="de-AT" altLang="en-US" dirty="0">
                <a:ea typeface="ＭＳ Ｐゴシック" panose="020B0600070205080204" pitchFamily="34" charset="-128"/>
              </a:rPr>
            </a:br>
            <a:br>
              <a:rPr lang="de-AT" altLang="en-US" dirty="0">
                <a:ea typeface="ＭＳ Ｐゴシック" panose="020B0600070205080204" pitchFamily="34" charset="-128"/>
              </a:rPr>
            </a:br>
            <a:br>
              <a:rPr lang="de-AT" altLang="en-US" dirty="0">
                <a:ea typeface="ＭＳ Ｐゴシック" panose="020B0600070205080204" pitchFamily="34" charset="-128"/>
              </a:rPr>
            </a:br>
            <a:endParaRPr lang="de-AT" altLang="en-US" dirty="0">
              <a:ea typeface="ＭＳ Ｐゴシック" panose="020B0600070205080204" pitchFamily="34" charset="-128"/>
            </a:endParaRPr>
          </a:p>
          <a:p>
            <a:pPr marL="457200" lvl="1" indent="0">
              <a:buNone/>
            </a:pPr>
            <a:endParaRPr lang="en-US" altLang="en-US" dirty="0">
              <a:ea typeface="ＭＳ Ｐゴシック" panose="020B0600070205080204" pitchFamily="34" charset="-128"/>
            </a:endParaRPr>
          </a:p>
        </p:txBody>
      </p:sp>
      <p:sp>
        <p:nvSpPr>
          <p:cNvPr id="61443" name="Slide Number Placeholder 3">
            <a:extLst>
              <a:ext uri="{FF2B5EF4-FFF2-40B4-BE49-F238E27FC236}">
                <a16:creationId xmlns:a16="http://schemas.microsoft.com/office/drawing/2014/main" id="{89AD16D7-4282-314B-A34E-FE7EC7FDCAF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90000"/>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FD74B0FD-3AD6-724F-9B97-376E23CA3328}" type="slidenum">
              <a:rPr lang="en-US" altLang="en-US" sz="1200" smtClean="0">
                <a:solidFill>
                  <a:schemeClr val="tx1"/>
                </a:solidFill>
              </a:rPr>
              <a:pPr>
                <a:spcBef>
                  <a:spcPct val="0"/>
                </a:spcBef>
                <a:buFontTx/>
                <a:buNone/>
              </a:pPr>
              <a:t>43</a:t>
            </a:fld>
            <a:endParaRPr lang="en-US" altLang="en-US" sz="1200">
              <a:solidFill>
                <a:schemeClr val="tx1"/>
              </a:solidFill>
            </a:endParaRPr>
          </a:p>
        </p:txBody>
      </p:sp>
      <p:sp>
        <p:nvSpPr>
          <p:cNvPr id="61444" name="Footer Placeholder 4">
            <a:extLst>
              <a:ext uri="{FF2B5EF4-FFF2-40B4-BE49-F238E27FC236}">
                <a16:creationId xmlns:a16="http://schemas.microsoft.com/office/drawing/2014/main" id="{91719BA3-2D66-7749-85AF-1F19CE3DA74A}"/>
              </a:ext>
            </a:extLst>
          </p:cNvPr>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90000"/>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buFontTx/>
              <a:buNone/>
            </a:pPr>
            <a:r>
              <a:rPr lang="en-US" altLang="en-US" sz="1100">
                <a:solidFill>
                  <a:schemeClr val="tx1"/>
                </a:solidFill>
              </a:rPr>
              <a:t>© 2012 Cengage Learning. All Rights Reserved.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2465" name="Title 1">
            <a:extLst>
              <a:ext uri="{FF2B5EF4-FFF2-40B4-BE49-F238E27FC236}">
                <a16:creationId xmlns:a16="http://schemas.microsoft.com/office/drawing/2014/main" id="{D731EA91-C81F-9948-BF53-3EA778D4DF89}"/>
              </a:ext>
            </a:extLst>
          </p:cNvPr>
          <p:cNvSpPr>
            <a:spLocks noGrp="1" noChangeArrowheads="1"/>
          </p:cNvSpPr>
          <p:nvPr>
            <p:ph type="title"/>
          </p:nvPr>
        </p:nvSpPr>
        <p:spPr>
          <a:xfrm>
            <a:off x="1935163" y="23813"/>
            <a:ext cx="7208837" cy="712787"/>
          </a:xfrm>
        </p:spPr>
        <p:txBody>
          <a:bodyPr/>
          <a:lstStyle/>
          <a:p>
            <a:r>
              <a:rPr lang="en-US" altLang="en-US">
                <a:ea typeface="ＭＳ Ｐゴシック" panose="020B0600070205080204" pitchFamily="34" charset="-128"/>
              </a:rPr>
              <a:t>Budget Shares</a:t>
            </a:r>
          </a:p>
        </p:txBody>
      </p:sp>
      <p:sp>
        <p:nvSpPr>
          <p:cNvPr id="62466" name="Content Placeholder 2">
            <a:extLst>
              <a:ext uri="{FF2B5EF4-FFF2-40B4-BE49-F238E27FC236}">
                <a16:creationId xmlns:a16="http://schemas.microsoft.com/office/drawing/2014/main" id="{C8039698-9C9E-9C47-B0CB-174B67A88D9D}"/>
              </a:ext>
            </a:extLst>
          </p:cNvPr>
          <p:cNvSpPr>
            <a:spLocks noGrp="1" noChangeArrowheads="1"/>
          </p:cNvSpPr>
          <p:nvPr>
            <p:ph idx="1"/>
          </p:nvPr>
        </p:nvSpPr>
        <p:spPr/>
        <p:txBody>
          <a:bodyPr/>
          <a:lstStyle/>
          <a:p>
            <a:r>
              <a:rPr lang="en-US" altLang="en-US">
                <a:ea typeface="ＭＳ Ｐゴシック" panose="020B0600070205080204" pitchFamily="34" charset="-128"/>
              </a:rPr>
              <a:t>Engel</a:t>
            </a:r>
            <a:r>
              <a:rPr lang="ja-JP" altLang="en-US">
                <a:ea typeface="ＭＳ Ｐゴシック" panose="020B0600070205080204" pitchFamily="34" charset="-128"/>
              </a:rPr>
              <a:t>’</a:t>
            </a:r>
            <a:r>
              <a:rPr lang="en-US" altLang="ja-JP">
                <a:ea typeface="ＭＳ Ｐゴシック" panose="020B0600070205080204" pitchFamily="34" charset="-128"/>
              </a:rPr>
              <a:t>s law </a:t>
            </a:r>
          </a:p>
          <a:p>
            <a:pPr lvl="1"/>
            <a:r>
              <a:rPr lang="en-US" altLang="en-US">
                <a:ea typeface="ＭＳ Ｐゴシック" panose="020B0600070205080204" pitchFamily="34" charset="-128"/>
              </a:rPr>
              <a:t>Fraction of income spent on food decreases as income increases</a:t>
            </a:r>
          </a:p>
          <a:p>
            <a:r>
              <a:rPr lang="en-US" altLang="en-US">
                <a:ea typeface="ＭＳ Ｐゴシック" panose="020B0600070205080204" pitchFamily="34" charset="-128"/>
              </a:rPr>
              <a:t>Budget shares, </a:t>
            </a:r>
            <a:r>
              <a:rPr lang="en-US" altLang="en-US" i="1">
                <a:ea typeface="ＭＳ Ｐゴシック" panose="020B0600070205080204" pitchFamily="34" charset="-128"/>
              </a:rPr>
              <a:t>s</a:t>
            </a:r>
            <a:r>
              <a:rPr lang="en-US" altLang="en-US" i="1" baseline="-25000">
                <a:ea typeface="ＭＳ Ｐゴシック" panose="020B0600070205080204" pitchFamily="34" charset="-128"/>
              </a:rPr>
              <a:t>i</a:t>
            </a:r>
            <a:r>
              <a:rPr lang="en-US" altLang="en-US" i="1">
                <a:ea typeface="ＭＳ Ｐゴシック" panose="020B0600070205080204" pitchFamily="34" charset="-128"/>
              </a:rPr>
              <a:t>=p</a:t>
            </a:r>
            <a:r>
              <a:rPr lang="en-US" altLang="en-US" i="1" baseline="-25000">
                <a:ea typeface="ＭＳ Ｐゴシック" panose="020B0600070205080204" pitchFamily="34" charset="-128"/>
              </a:rPr>
              <a:t>i</a:t>
            </a:r>
            <a:r>
              <a:rPr lang="en-US" altLang="en-US" i="1">
                <a:ea typeface="ＭＳ Ｐゴシック" panose="020B0600070205080204" pitchFamily="34" charset="-128"/>
              </a:rPr>
              <a:t>x</a:t>
            </a:r>
            <a:r>
              <a:rPr lang="en-US" altLang="en-US" i="1" baseline="-25000">
                <a:ea typeface="ＭＳ Ｐゴシック" panose="020B0600070205080204" pitchFamily="34" charset="-128"/>
              </a:rPr>
              <a:t>i </a:t>
            </a:r>
            <a:r>
              <a:rPr lang="en-US" altLang="en-US" i="1">
                <a:ea typeface="ＭＳ Ｐゴシック" panose="020B0600070205080204" pitchFamily="34" charset="-128"/>
              </a:rPr>
              <a:t>/ I</a:t>
            </a:r>
          </a:p>
          <a:p>
            <a:r>
              <a:rPr lang="en-US" altLang="en-US">
                <a:ea typeface="ＭＳ Ｐゴシック" panose="020B0600070205080204" pitchFamily="34" charset="-128"/>
              </a:rPr>
              <a:t>Recent budget share data</a:t>
            </a:r>
          </a:p>
          <a:p>
            <a:pPr lvl="1"/>
            <a:r>
              <a:rPr lang="en-US" altLang="en-US">
                <a:ea typeface="ＭＳ Ｐゴシック" panose="020B0600070205080204" pitchFamily="34" charset="-128"/>
              </a:rPr>
              <a:t>Engel</a:t>
            </a:r>
            <a:r>
              <a:rPr lang="ja-JP" altLang="en-US">
                <a:ea typeface="ＭＳ Ｐゴシック" panose="020B0600070205080204" pitchFamily="34" charset="-128"/>
              </a:rPr>
              <a:t>’</a:t>
            </a:r>
            <a:r>
              <a:rPr lang="en-US" altLang="ja-JP">
                <a:ea typeface="ＭＳ Ｐゴシック" panose="020B0600070205080204" pitchFamily="34" charset="-128"/>
              </a:rPr>
              <a:t>s law is clearly visible</a:t>
            </a:r>
          </a:p>
          <a:p>
            <a:r>
              <a:rPr lang="en-US" altLang="en-US">
                <a:ea typeface="ＭＳ Ｐゴシック" panose="020B0600070205080204" pitchFamily="34" charset="-128"/>
              </a:rPr>
              <a:t>Cobb–Douglas utility function </a:t>
            </a:r>
          </a:p>
          <a:p>
            <a:pPr lvl="1"/>
            <a:r>
              <a:rPr lang="en-US" altLang="en-US">
                <a:ea typeface="ＭＳ Ｐゴシック" panose="020B0600070205080204" pitchFamily="34" charset="-128"/>
              </a:rPr>
              <a:t>Is not useful for detailed empirical studies of household behavior</a:t>
            </a:r>
            <a:endParaRPr lang="en-US" altLang="en-US" i="1">
              <a:ea typeface="ＭＳ Ｐゴシック" panose="020B0600070205080204" pitchFamily="34" charset="-128"/>
            </a:endParaRPr>
          </a:p>
        </p:txBody>
      </p:sp>
      <p:sp>
        <p:nvSpPr>
          <p:cNvPr id="62467" name="Slide Number Placeholder 3">
            <a:extLst>
              <a:ext uri="{FF2B5EF4-FFF2-40B4-BE49-F238E27FC236}">
                <a16:creationId xmlns:a16="http://schemas.microsoft.com/office/drawing/2014/main" id="{1DB5709A-06C6-E94B-A9C5-47E7F3ABAF4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4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90000"/>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DDD9EC06-53C5-C543-ACBA-46EA9AB6386B}" type="slidenum">
              <a:rPr lang="en-US" altLang="en-US" sz="1200" smtClean="0">
                <a:solidFill>
                  <a:schemeClr val="tx1"/>
                </a:solidFill>
              </a:rPr>
              <a:pPr>
                <a:spcBef>
                  <a:spcPct val="0"/>
                </a:spcBef>
                <a:buFontTx/>
                <a:buNone/>
              </a:pPr>
              <a:t>44</a:t>
            </a:fld>
            <a:endParaRPr lang="en-US" altLang="en-US" sz="1200">
              <a:solidFill>
                <a:schemeClr val="tx1"/>
              </a:solidFill>
            </a:endParaRPr>
          </a:p>
        </p:txBody>
      </p:sp>
      <p:sp>
        <p:nvSpPr>
          <p:cNvPr id="62468" name="Footer Placeholder 4">
            <a:extLst>
              <a:ext uri="{FF2B5EF4-FFF2-40B4-BE49-F238E27FC236}">
                <a16:creationId xmlns:a16="http://schemas.microsoft.com/office/drawing/2014/main" id="{21C0C86F-6736-C547-BB61-B72B4844AA5E}"/>
              </a:ext>
            </a:extLst>
          </p:cNvPr>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4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90000"/>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buFontTx/>
              <a:buNone/>
            </a:pPr>
            <a:r>
              <a:rPr lang="en-US" altLang="en-US" sz="1100">
                <a:solidFill>
                  <a:schemeClr val="tx1"/>
                </a:solidFill>
              </a:rPr>
              <a:t>© 2012 Cengage Learning. All Rights Reserved.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3489" name="Title 1">
            <a:extLst>
              <a:ext uri="{FF2B5EF4-FFF2-40B4-BE49-F238E27FC236}">
                <a16:creationId xmlns:a16="http://schemas.microsoft.com/office/drawing/2014/main" id="{EC93961B-7DEE-E840-80FC-0D2F1B03207D}"/>
              </a:ext>
            </a:extLst>
          </p:cNvPr>
          <p:cNvSpPr>
            <a:spLocks noGrp="1"/>
          </p:cNvSpPr>
          <p:nvPr>
            <p:ph type="title"/>
          </p:nvPr>
        </p:nvSpPr>
        <p:spPr bwMode="auto">
          <a:xfrm>
            <a:off x="1876425" y="-106363"/>
            <a:ext cx="1887538" cy="461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ea typeface="ＭＳ Ｐゴシック" panose="020B0600070205080204" pitchFamily="34" charset="-128"/>
                <a:cs typeface="Angsana New" panose="02020603050405020304" pitchFamily="18" charset="-34"/>
              </a:rPr>
              <a:t>E4.1</a:t>
            </a:r>
          </a:p>
        </p:txBody>
      </p:sp>
      <p:sp>
        <p:nvSpPr>
          <p:cNvPr id="63490" name="Text Placeholder 2">
            <a:extLst>
              <a:ext uri="{FF2B5EF4-FFF2-40B4-BE49-F238E27FC236}">
                <a16:creationId xmlns:a16="http://schemas.microsoft.com/office/drawing/2014/main" id="{9406E766-CE68-C348-ACCB-0780737F901A}"/>
              </a:ext>
            </a:extLst>
          </p:cNvPr>
          <p:cNvSpPr>
            <a:spLocks noGrp="1" noChangeArrowheads="1"/>
          </p:cNvSpPr>
          <p:nvPr>
            <p:ph type="body" sz="quarter" idx="12"/>
          </p:nvPr>
        </p:nvSpPr>
        <p:spPr>
          <a:xfrm>
            <a:off x="344488" y="261938"/>
            <a:ext cx="8799512" cy="342900"/>
          </a:xfrm>
        </p:spPr>
        <p:txBody>
          <a:bodyPr/>
          <a:lstStyle/>
          <a:p>
            <a:pPr>
              <a:spcBef>
                <a:spcPct val="0"/>
              </a:spcBef>
            </a:pPr>
            <a:r>
              <a:rPr lang="en-US" altLang="en-US">
                <a:ea typeface="ＭＳ Ｐゴシック" panose="020B0600070205080204" pitchFamily="34" charset="-128"/>
              </a:rPr>
              <a:t>Budget shares of U.S. households, 2008</a:t>
            </a:r>
          </a:p>
        </p:txBody>
      </p:sp>
      <p:sp>
        <p:nvSpPr>
          <p:cNvPr id="63491" name="Slide Number Placeholder 4">
            <a:extLst>
              <a:ext uri="{FF2B5EF4-FFF2-40B4-BE49-F238E27FC236}">
                <a16:creationId xmlns:a16="http://schemas.microsoft.com/office/drawing/2014/main" id="{4FCE0460-3D30-7142-B0D9-234DE758B21D}"/>
              </a:ext>
            </a:extLst>
          </p:cNvPr>
          <p:cNvSpPr>
            <a:spLocks noGrp="1"/>
          </p:cNvSpPr>
          <p:nvPr>
            <p:ph type="sldNum" sz="quarter" idx="16"/>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Bef>
                <a:spcPct val="0"/>
              </a:spcBef>
            </a:pPr>
            <a:fld id="{CA27C599-8B23-1C48-95BC-57A399B3CB3D}" type="slidenum">
              <a:rPr lang="en-US" altLang="en-US" smtClean="0"/>
              <a:pPr>
                <a:spcBef>
                  <a:spcPct val="0"/>
                </a:spcBef>
              </a:pPr>
              <a:t>45</a:t>
            </a:fld>
            <a:endParaRPr lang="en-US" altLang="en-US"/>
          </a:p>
        </p:txBody>
      </p:sp>
      <p:sp>
        <p:nvSpPr>
          <p:cNvPr id="63492" name="Footer Placeholder 5">
            <a:extLst>
              <a:ext uri="{FF2B5EF4-FFF2-40B4-BE49-F238E27FC236}">
                <a16:creationId xmlns:a16="http://schemas.microsoft.com/office/drawing/2014/main" id="{69D893C8-B385-B44A-B6C4-B5C121134DCE}"/>
              </a:ext>
            </a:extLst>
          </p:cNvPr>
          <p:cNvSpPr>
            <a:spLocks noGrp="1"/>
          </p:cNvSpPr>
          <p:nvPr>
            <p:ph type="ftr"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a:t>© 2012 Cengage Learning. All Rights Reserved. May not be copied, scanned, or duplicated, in whole or in part, except for use as permitted in a license distributed with a certain product or service or otherwise on a password-protected website for classroom use.</a:t>
            </a:r>
          </a:p>
        </p:txBody>
      </p:sp>
      <p:pic>
        <p:nvPicPr>
          <p:cNvPr id="2" name="Picture 2">
            <a:extLst>
              <a:ext uri="{FF2B5EF4-FFF2-40B4-BE49-F238E27FC236}">
                <a16:creationId xmlns:a16="http://schemas.microsoft.com/office/drawing/2014/main" id="{25C510F6-CA97-1244-BDAA-051A39AC98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963" y="1093788"/>
            <a:ext cx="8728075" cy="391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4513" name="Title 1">
            <a:extLst>
              <a:ext uri="{FF2B5EF4-FFF2-40B4-BE49-F238E27FC236}">
                <a16:creationId xmlns:a16="http://schemas.microsoft.com/office/drawing/2014/main" id="{64D4F9C8-6802-6D4D-98A8-3D976687800F}"/>
              </a:ext>
            </a:extLst>
          </p:cNvPr>
          <p:cNvSpPr>
            <a:spLocks noGrp="1" noChangeArrowheads="1"/>
          </p:cNvSpPr>
          <p:nvPr>
            <p:ph type="title"/>
          </p:nvPr>
        </p:nvSpPr>
        <p:spPr>
          <a:xfrm>
            <a:off x="1935163" y="23813"/>
            <a:ext cx="7208837" cy="712787"/>
          </a:xfrm>
        </p:spPr>
        <p:txBody>
          <a:bodyPr/>
          <a:lstStyle/>
          <a:p>
            <a:r>
              <a:rPr lang="en-US" altLang="en-US">
                <a:ea typeface="ＭＳ Ｐゴシック" panose="020B0600070205080204" pitchFamily="34" charset="-128"/>
              </a:rPr>
              <a:t>Linear expenditure system</a:t>
            </a:r>
          </a:p>
        </p:txBody>
      </p:sp>
      <p:sp>
        <p:nvSpPr>
          <p:cNvPr id="64514" name="Content Placeholder 2">
            <a:extLst>
              <a:ext uri="{FF2B5EF4-FFF2-40B4-BE49-F238E27FC236}">
                <a16:creationId xmlns:a16="http://schemas.microsoft.com/office/drawing/2014/main" id="{A6058DBC-3B5D-B849-BC96-1B834B60F953}"/>
              </a:ext>
            </a:extLst>
          </p:cNvPr>
          <p:cNvSpPr>
            <a:spLocks noGrp="1" noChangeArrowheads="1"/>
          </p:cNvSpPr>
          <p:nvPr>
            <p:ph idx="1"/>
          </p:nvPr>
        </p:nvSpPr>
        <p:spPr/>
        <p:txBody>
          <a:bodyPr/>
          <a:lstStyle/>
          <a:p>
            <a:r>
              <a:rPr lang="en-US" altLang="en-US">
                <a:ea typeface="ＭＳ Ｐゴシック" panose="020B0600070205080204" pitchFamily="34" charset="-128"/>
              </a:rPr>
              <a:t>Generalization of the Cobb–Douglas function</a:t>
            </a:r>
          </a:p>
          <a:p>
            <a:pPr lvl="1"/>
            <a:r>
              <a:rPr lang="en-US" altLang="en-US">
                <a:ea typeface="ＭＳ Ｐゴシック" panose="020B0600070205080204" pitchFamily="34" charset="-128"/>
              </a:rPr>
              <a:t>Incorporates the idea that certain minimal amounts of each good must be bought by an individual </a:t>
            </a:r>
            <a:r>
              <a:rPr lang="en-US" altLang="en-US" i="1">
                <a:ea typeface="ＭＳ Ｐゴシック" panose="020B0600070205080204" pitchFamily="34" charset="-128"/>
              </a:rPr>
              <a:t>(x</a:t>
            </a:r>
            <a:r>
              <a:rPr lang="en-US" altLang="en-US" i="1" baseline="-25000">
                <a:ea typeface="ＭＳ Ｐゴシック" panose="020B0600070205080204" pitchFamily="34" charset="-128"/>
              </a:rPr>
              <a:t>0</a:t>
            </a:r>
            <a:r>
              <a:rPr lang="en-US" altLang="en-US" i="1">
                <a:ea typeface="ＭＳ Ｐゴシック" panose="020B0600070205080204" pitchFamily="34" charset="-128"/>
              </a:rPr>
              <a:t>, y</a:t>
            </a:r>
            <a:r>
              <a:rPr lang="en-US" altLang="en-US" i="1" baseline="-25000">
                <a:ea typeface="ＭＳ Ｐゴシック" panose="020B0600070205080204" pitchFamily="34" charset="-128"/>
              </a:rPr>
              <a:t>0</a:t>
            </a:r>
            <a:r>
              <a:rPr lang="en-US" altLang="en-US" i="1">
                <a:ea typeface="ＭＳ Ｐゴシック" panose="020B0600070205080204" pitchFamily="34" charset="-128"/>
              </a:rPr>
              <a:t>)</a:t>
            </a:r>
          </a:p>
          <a:p>
            <a:pPr lvl="1" algn="ctr">
              <a:buFont typeface="Arial" panose="020B0604020202020204" pitchFamily="34" charset="0"/>
              <a:buNone/>
            </a:pPr>
            <a:r>
              <a:rPr lang="en-US" altLang="en-US" i="1">
                <a:solidFill>
                  <a:srgbClr val="FF0000"/>
                </a:solidFill>
                <a:ea typeface="ＭＳ Ｐゴシック" panose="020B0600070205080204" pitchFamily="34" charset="-128"/>
              </a:rPr>
              <a:t>U(x,y)=(x-x</a:t>
            </a:r>
            <a:r>
              <a:rPr lang="en-US" altLang="en-US" i="1" baseline="-25000">
                <a:solidFill>
                  <a:srgbClr val="FF0000"/>
                </a:solidFill>
                <a:ea typeface="ＭＳ Ｐゴシック" panose="020B0600070205080204" pitchFamily="34" charset="-128"/>
              </a:rPr>
              <a:t>0</a:t>
            </a:r>
            <a:r>
              <a:rPr lang="en-US" altLang="en-US" i="1">
                <a:solidFill>
                  <a:srgbClr val="FF0000"/>
                </a:solidFill>
                <a:ea typeface="ＭＳ Ｐゴシック" panose="020B0600070205080204" pitchFamily="34" charset="-128"/>
              </a:rPr>
              <a:t>)</a:t>
            </a:r>
            <a:r>
              <a:rPr lang="en-US" altLang="en-US" i="1" baseline="30000">
                <a:solidFill>
                  <a:srgbClr val="FF0000"/>
                </a:solidFill>
                <a:ea typeface="ＭＳ Ｐゴシック" panose="020B0600070205080204" pitchFamily="34" charset="-128"/>
                <a:sym typeface="Symbol" pitchFamily="2" charset="2"/>
              </a:rPr>
              <a:t>α</a:t>
            </a:r>
            <a:r>
              <a:rPr lang="en-US" altLang="en-US" i="1">
                <a:solidFill>
                  <a:srgbClr val="FF0000"/>
                </a:solidFill>
                <a:ea typeface="ＭＳ Ｐゴシック" panose="020B0600070205080204" pitchFamily="34" charset="-128"/>
                <a:sym typeface="Symbol" pitchFamily="2" charset="2"/>
              </a:rPr>
              <a:t>(y-y</a:t>
            </a:r>
            <a:r>
              <a:rPr lang="en-US" altLang="en-US" i="1" baseline="-25000">
                <a:solidFill>
                  <a:srgbClr val="FF0000"/>
                </a:solidFill>
                <a:ea typeface="ＭＳ Ｐゴシック" panose="020B0600070205080204" pitchFamily="34" charset="-128"/>
                <a:sym typeface="Symbol" pitchFamily="2" charset="2"/>
              </a:rPr>
              <a:t>0</a:t>
            </a:r>
            <a:r>
              <a:rPr lang="en-US" altLang="en-US" i="1">
                <a:solidFill>
                  <a:srgbClr val="FF0000"/>
                </a:solidFill>
                <a:ea typeface="ＭＳ Ｐゴシック" panose="020B0600070205080204" pitchFamily="34" charset="-128"/>
                <a:sym typeface="Symbol" pitchFamily="2" charset="2"/>
              </a:rPr>
              <a:t>)</a:t>
            </a:r>
            <a:r>
              <a:rPr lang="en-US" altLang="en-US" i="1" baseline="30000">
                <a:solidFill>
                  <a:srgbClr val="FF0000"/>
                </a:solidFill>
                <a:ea typeface="ＭＳ Ｐゴシック" panose="020B0600070205080204" pitchFamily="34" charset="-128"/>
                <a:sym typeface="Symbol" pitchFamily="2" charset="2"/>
              </a:rPr>
              <a:t>β</a:t>
            </a:r>
            <a:endParaRPr lang="en-US" altLang="en-US" i="1">
              <a:solidFill>
                <a:srgbClr val="FF0000"/>
              </a:solidFill>
              <a:ea typeface="ＭＳ Ｐゴシック" panose="020B0600070205080204" pitchFamily="34" charset="-128"/>
              <a:sym typeface="Symbol" pitchFamily="2" charset="2"/>
            </a:endParaRPr>
          </a:p>
          <a:p>
            <a:pPr lvl="2"/>
            <a:r>
              <a:rPr lang="en-US" altLang="en-US">
                <a:ea typeface="ＭＳ Ｐゴシック" panose="020B0600070205080204" pitchFamily="34" charset="-128"/>
                <a:sym typeface="Symbol" pitchFamily="2" charset="2"/>
              </a:rPr>
              <a:t>For</a:t>
            </a:r>
            <a:r>
              <a:rPr lang="en-US" altLang="en-US" i="1">
                <a:ea typeface="ＭＳ Ｐゴシック" panose="020B0600070205080204" pitchFamily="34" charset="-128"/>
                <a:sym typeface="Symbol" pitchFamily="2" charset="2"/>
              </a:rPr>
              <a:t> x ≥ x</a:t>
            </a:r>
            <a:r>
              <a:rPr lang="en-US" altLang="en-US" i="1" baseline="-25000">
                <a:ea typeface="ＭＳ Ｐゴシック" panose="020B0600070205080204" pitchFamily="34" charset="-128"/>
                <a:sym typeface="Symbol" pitchFamily="2" charset="2"/>
              </a:rPr>
              <a:t>0</a:t>
            </a:r>
            <a:r>
              <a:rPr lang="en-US" altLang="en-US" i="1">
                <a:ea typeface="ＭＳ Ｐゴシック" panose="020B0600070205080204" pitchFamily="34" charset="-128"/>
                <a:sym typeface="Symbol" pitchFamily="2" charset="2"/>
              </a:rPr>
              <a:t> </a:t>
            </a:r>
            <a:r>
              <a:rPr lang="en-US" altLang="en-US">
                <a:ea typeface="ＭＳ Ｐゴシック" panose="020B0600070205080204" pitchFamily="34" charset="-128"/>
                <a:sym typeface="Symbol" pitchFamily="2" charset="2"/>
              </a:rPr>
              <a:t>and</a:t>
            </a:r>
            <a:r>
              <a:rPr lang="en-US" altLang="en-US" i="1">
                <a:ea typeface="ＭＳ Ｐゴシック" panose="020B0600070205080204" pitchFamily="34" charset="-128"/>
                <a:sym typeface="Symbol" pitchFamily="2" charset="2"/>
              </a:rPr>
              <a:t> y ≥ y</a:t>
            </a:r>
            <a:r>
              <a:rPr lang="en-US" altLang="en-US" i="1" baseline="-25000">
                <a:ea typeface="ＭＳ Ｐゴシック" panose="020B0600070205080204" pitchFamily="34" charset="-128"/>
                <a:sym typeface="Symbol" pitchFamily="2" charset="2"/>
              </a:rPr>
              <a:t>0</a:t>
            </a:r>
            <a:r>
              <a:rPr lang="en-US" altLang="en-US" i="1">
                <a:ea typeface="ＭＳ Ｐゴシック" panose="020B0600070205080204" pitchFamily="34" charset="-128"/>
                <a:sym typeface="Symbol" pitchFamily="2" charset="2"/>
              </a:rPr>
              <a:t>, </a:t>
            </a:r>
          </a:p>
          <a:p>
            <a:pPr lvl="2"/>
            <a:r>
              <a:rPr lang="en-US" altLang="en-US">
                <a:ea typeface="ＭＳ Ｐゴシック" panose="020B0600070205080204" pitchFamily="34" charset="-128"/>
                <a:sym typeface="Symbol" pitchFamily="2" charset="2"/>
              </a:rPr>
              <a:t>Where</a:t>
            </a:r>
            <a:r>
              <a:rPr lang="en-US" altLang="en-US" i="1">
                <a:ea typeface="ＭＳ Ｐゴシック" panose="020B0600070205080204" pitchFamily="34" charset="-128"/>
                <a:sym typeface="Symbol" pitchFamily="2" charset="2"/>
              </a:rPr>
              <a:t> α+β=1</a:t>
            </a:r>
            <a:endParaRPr lang="en-US" altLang="en-US" i="1">
              <a:ea typeface="ＭＳ Ｐゴシック" panose="020B0600070205080204" pitchFamily="34" charset="-128"/>
            </a:endParaRPr>
          </a:p>
        </p:txBody>
      </p:sp>
      <p:sp>
        <p:nvSpPr>
          <p:cNvPr id="64515" name="Slide Number Placeholder 3">
            <a:extLst>
              <a:ext uri="{FF2B5EF4-FFF2-40B4-BE49-F238E27FC236}">
                <a16:creationId xmlns:a16="http://schemas.microsoft.com/office/drawing/2014/main" id="{F6F44ACA-BC7F-3B49-9397-9A3CE5B5534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4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90000"/>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375CFC00-F547-3B4D-86AB-F6745BB540EE}" type="slidenum">
              <a:rPr lang="en-US" altLang="en-US" sz="1200" smtClean="0">
                <a:solidFill>
                  <a:schemeClr val="tx1"/>
                </a:solidFill>
              </a:rPr>
              <a:pPr>
                <a:spcBef>
                  <a:spcPct val="0"/>
                </a:spcBef>
                <a:buFontTx/>
                <a:buNone/>
              </a:pPr>
              <a:t>46</a:t>
            </a:fld>
            <a:endParaRPr lang="en-US" altLang="en-US" sz="1200">
              <a:solidFill>
                <a:schemeClr val="tx1"/>
              </a:solidFill>
            </a:endParaRPr>
          </a:p>
        </p:txBody>
      </p:sp>
      <p:sp>
        <p:nvSpPr>
          <p:cNvPr id="64516" name="Footer Placeholder 4">
            <a:extLst>
              <a:ext uri="{FF2B5EF4-FFF2-40B4-BE49-F238E27FC236}">
                <a16:creationId xmlns:a16="http://schemas.microsoft.com/office/drawing/2014/main" id="{AE874BC0-C9C7-B643-85BE-11A78FB458D8}"/>
              </a:ext>
            </a:extLst>
          </p:cNvPr>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4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90000"/>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buFontTx/>
              <a:buNone/>
            </a:pPr>
            <a:r>
              <a:rPr lang="en-US" altLang="en-US" sz="1100">
                <a:solidFill>
                  <a:schemeClr val="tx1"/>
                </a:solidFill>
              </a:rPr>
              <a:t>© 2012 Cengage Learning. All Rights Reserved.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5537" name="Title 1">
            <a:extLst>
              <a:ext uri="{FF2B5EF4-FFF2-40B4-BE49-F238E27FC236}">
                <a16:creationId xmlns:a16="http://schemas.microsoft.com/office/drawing/2014/main" id="{35DF5C28-2C92-C84D-ABBA-27C259E8BA50}"/>
              </a:ext>
            </a:extLst>
          </p:cNvPr>
          <p:cNvSpPr>
            <a:spLocks noGrp="1" noChangeArrowheads="1"/>
          </p:cNvSpPr>
          <p:nvPr>
            <p:ph type="title"/>
          </p:nvPr>
        </p:nvSpPr>
        <p:spPr>
          <a:xfrm>
            <a:off x="1935163" y="23813"/>
            <a:ext cx="7208837" cy="712787"/>
          </a:xfrm>
        </p:spPr>
        <p:txBody>
          <a:bodyPr/>
          <a:lstStyle/>
          <a:p>
            <a:r>
              <a:rPr lang="en-US" altLang="en-US">
                <a:ea typeface="ＭＳ Ｐゴシック" panose="020B0600070205080204" pitchFamily="34" charset="-128"/>
              </a:rPr>
              <a:t>Linear expenditure system</a:t>
            </a:r>
          </a:p>
        </p:txBody>
      </p:sp>
      <p:sp>
        <p:nvSpPr>
          <p:cNvPr id="65538" name="Content Placeholder 2">
            <a:extLst>
              <a:ext uri="{FF2B5EF4-FFF2-40B4-BE49-F238E27FC236}">
                <a16:creationId xmlns:a16="http://schemas.microsoft.com/office/drawing/2014/main" id="{3B7386CD-3B61-4D44-94F1-A3E980C0D908}"/>
              </a:ext>
            </a:extLst>
          </p:cNvPr>
          <p:cNvSpPr>
            <a:spLocks noGrp="1" noChangeArrowheads="1"/>
          </p:cNvSpPr>
          <p:nvPr>
            <p:ph idx="1"/>
          </p:nvPr>
        </p:nvSpPr>
        <p:spPr/>
        <p:txBody>
          <a:bodyPr/>
          <a:lstStyle/>
          <a:p>
            <a:r>
              <a:rPr lang="en-US" altLang="en-US">
                <a:ea typeface="ＭＳ Ｐゴシック" panose="020B0600070205080204" pitchFamily="34" charset="-128"/>
              </a:rPr>
              <a:t>Supernumerary income (I*)</a:t>
            </a:r>
          </a:p>
          <a:p>
            <a:pPr lvl="1"/>
            <a:r>
              <a:rPr lang="en-US" altLang="en-US">
                <a:ea typeface="ＭＳ Ｐゴシック" panose="020B0600070205080204" pitchFamily="34" charset="-128"/>
              </a:rPr>
              <a:t>Amount of purchasing power remaining after purchasing the minimum bundle</a:t>
            </a:r>
          </a:p>
          <a:p>
            <a:pPr lvl="1">
              <a:buFont typeface="Arial" panose="020B0604020202020204" pitchFamily="34" charset="0"/>
              <a:buNone/>
            </a:pPr>
            <a:r>
              <a:rPr lang="en-US" altLang="en-US" i="1">
                <a:solidFill>
                  <a:srgbClr val="FF0000"/>
                </a:solidFill>
                <a:ea typeface="ＭＳ Ｐゴシック" panose="020B0600070205080204" pitchFamily="34" charset="-128"/>
              </a:rPr>
              <a:t>I*=I-p</a:t>
            </a:r>
            <a:r>
              <a:rPr lang="en-US" altLang="en-US" i="1" baseline="-25000">
                <a:solidFill>
                  <a:srgbClr val="FF0000"/>
                </a:solidFill>
                <a:ea typeface="ＭＳ Ｐゴシック" panose="020B0600070205080204" pitchFamily="34" charset="-128"/>
              </a:rPr>
              <a:t>x</a:t>
            </a:r>
            <a:r>
              <a:rPr lang="en-US" altLang="en-US" i="1">
                <a:solidFill>
                  <a:srgbClr val="FF0000"/>
                </a:solidFill>
                <a:ea typeface="ＭＳ Ｐゴシック" panose="020B0600070205080204" pitchFamily="34" charset="-128"/>
              </a:rPr>
              <a:t>x</a:t>
            </a:r>
            <a:r>
              <a:rPr lang="en-US" altLang="en-US" i="1" baseline="-25000">
                <a:solidFill>
                  <a:srgbClr val="FF0000"/>
                </a:solidFill>
                <a:ea typeface="ＭＳ Ｐゴシック" panose="020B0600070205080204" pitchFamily="34" charset="-128"/>
              </a:rPr>
              <a:t>0</a:t>
            </a:r>
            <a:r>
              <a:rPr lang="en-US" altLang="en-US" i="1">
                <a:solidFill>
                  <a:srgbClr val="FF0000"/>
                </a:solidFill>
                <a:ea typeface="ＭＳ Ｐゴシック" panose="020B0600070205080204" pitchFamily="34" charset="-128"/>
              </a:rPr>
              <a:t>-p</a:t>
            </a:r>
            <a:r>
              <a:rPr lang="en-US" altLang="en-US" i="1" baseline="-25000">
                <a:solidFill>
                  <a:srgbClr val="FF0000"/>
                </a:solidFill>
                <a:ea typeface="ＭＳ Ｐゴシック" panose="020B0600070205080204" pitchFamily="34" charset="-128"/>
              </a:rPr>
              <a:t>y</a:t>
            </a:r>
            <a:r>
              <a:rPr lang="en-US" altLang="en-US" i="1">
                <a:solidFill>
                  <a:srgbClr val="FF0000"/>
                </a:solidFill>
                <a:ea typeface="ＭＳ Ｐゴシック" panose="020B0600070205080204" pitchFamily="34" charset="-128"/>
              </a:rPr>
              <a:t>y</a:t>
            </a:r>
            <a:r>
              <a:rPr lang="en-US" altLang="en-US" i="1" baseline="-25000">
                <a:solidFill>
                  <a:srgbClr val="FF0000"/>
                </a:solidFill>
                <a:ea typeface="ＭＳ Ｐゴシック" panose="020B0600070205080204" pitchFamily="34" charset="-128"/>
              </a:rPr>
              <a:t>0</a:t>
            </a:r>
            <a:r>
              <a:rPr lang="en-US" altLang="en-US" i="1">
                <a:solidFill>
                  <a:srgbClr val="FF0000"/>
                </a:solidFill>
                <a:ea typeface="ＭＳ Ｐゴシック" panose="020B0600070205080204" pitchFamily="34" charset="-128"/>
              </a:rPr>
              <a:t> </a:t>
            </a:r>
          </a:p>
          <a:p>
            <a:r>
              <a:rPr lang="en-US" altLang="en-US">
                <a:ea typeface="ＭＳ Ｐゴシック" panose="020B0600070205080204" pitchFamily="34" charset="-128"/>
              </a:rPr>
              <a:t>The demand functions are:</a:t>
            </a:r>
          </a:p>
          <a:p>
            <a:pPr lvl="1">
              <a:buFont typeface="Arial" panose="020B0604020202020204" pitchFamily="34" charset="0"/>
              <a:buNone/>
            </a:pPr>
            <a:r>
              <a:rPr lang="en-US" altLang="en-US" i="1">
                <a:ea typeface="ＭＳ Ｐゴシック" panose="020B0600070205080204" pitchFamily="34" charset="-128"/>
              </a:rPr>
              <a:t> </a:t>
            </a:r>
            <a:r>
              <a:rPr lang="en-US" altLang="en-US" i="1">
                <a:solidFill>
                  <a:srgbClr val="FF0000"/>
                </a:solidFill>
                <a:ea typeface="ＭＳ Ｐゴシック" panose="020B0600070205080204" pitchFamily="34" charset="-128"/>
              </a:rPr>
              <a:t>x = (p</a:t>
            </a:r>
            <a:r>
              <a:rPr lang="en-US" altLang="en-US" i="1" baseline="-25000">
                <a:solidFill>
                  <a:srgbClr val="FF0000"/>
                </a:solidFill>
                <a:ea typeface="ＭＳ Ｐゴシック" panose="020B0600070205080204" pitchFamily="34" charset="-128"/>
              </a:rPr>
              <a:t>x</a:t>
            </a:r>
            <a:r>
              <a:rPr lang="en-US" altLang="en-US" i="1">
                <a:solidFill>
                  <a:srgbClr val="FF0000"/>
                </a:solidFill>
                <a:ea typeface="ＭＳ Ｐゴシック" panose="020B0600070205080204" pitchFamily="34" charset="-128"/>
              </a:rPr>
              <a:t>x</a:t>
            </a:r>
            <a:r>
              <a:rPr lang="en-US" altLang="en-US" i="1" baseline="-25000">
                <a:solidFill>
                  <a:srgbClr val="FF0000"/>
                </a:solidFill>
                <a:ea typeface="ＭＳ Ｐゴシック" panose="020B0600070205080204" pitchFamily="34" charset="-128"/>
              </a:rPr>
              <a:t>0</a:t>
            </a:r>
            <a:r>
              <a:rPr lang="en-US" altLang="en-US" i="1">
                <a:solidFill>
                  <a:srgbClr val="FF0000"/>
                </a:solidFill>
                <a:ea typeface="ＭＳ Ｐゴシック" panose="020B0600070205080204" pitchFamily="34" charset="-128"/>
              </a:rPr>
              <a:t>+</a:t>
            </a:r>
            <a:r>
              <a:rPr lang="en-US" altLang="en-US" i="1">
                <a:solidFill>
                  <a:srgbClr val="FF0000"/>
                </a:solidFill>
                <a:ea typeface="ＭＳ Ｐゴシック" panose="020B0600070205080204" pitchFamily="34" charset="-128"/>
                <a:sym typeface="Symbol" pitchFamily="2" charset="2"/>
              </a:rPr>
              <a:t>αI*</a:t>
            </a:r>
            <a:r>
              <a:rPr lang="en-US" altLang="en-US" i="1">
                <a:solidFill>
                  <a:srgbClr val="FF0000"/>
                </a:solidFill>
                <a:ea typeface="ＭＳ Ｐゴシック" panose="020B0600070205080204" pitchFamily="34" charset="-128"/>
              </a:rPr>
              <a:t>)/p</a:t>
            </a:r>
            <a:r>
              <a:rPr lang="en-US" altLang="en-US" i="1" baseline="-25000">
                <a:solidFill>
                  <a:srgbClr val="FF0000"/>
                </a:solidFill>
                <a:ea typeface="ＭＳ Ｐゴシック" panose="020B0600070205080204" pitchFamily="34" charset="-128"/>
              </a:rPr>
              <a:t>x</a:t>
            </a:r>
            <a:r>
              <a:rPr lang="en-US" altLang="en-US" i="1">
                <a:solidFill>
                  <a:srgbClr val="FF0000"/>
                </a:solidFill>
                <a:ea typeface="ＭＳ Ｐゴシック" panose="020B0600070205080204" pitchFamily="34" charset="-128"/>
              </a:rPr>
              <a:t> </a:t>
            </a:r>
            <a:r>
              <a:rPr lang="en-US" altLang="en-US">
                <a:solidFill>
                  <a:srgbClr val="FF0000"/>
                </a:solidFill>
                <a:ea typeface="ＭＳ Ｐゴシック" panose="020B0600070205080204" pitchFamily="34" charset="-128"/>
              </a:rPr>
              <a:t>and </a:t>
            </a:r>
            <a:r>
              <a:rPr lang="en-US" altLang="en-US" i="1">
                <a:solidFill>
                  <a:srgbClr val="FF0000"/>
                </a:solidFill>
                <a:ea typeface="ＭＳ Ｐゴシック" panose="020B0600070205080204" pitchFamily="34" charset="-128"/>
              </a:rPr>
              <a:t>y = (p</a:t>
            </a:r>
            <a:r>
              <a:rPr lang="en-US" altLang="en-US" i="1" baseline="-25000">
                <a:solidFill>
                  <a:srgbClr val="FF0000"/>
                </a:solidFill>
                <a:ea typeface="ＭＳ Ｐゴシック" panose="020B0600070205080204" pitchFamily="34" charset="-128"/>
              </a:rPr>
              <a:t>y</a:t>
            </a:r>
            <a:r>
              <a:rPr lang="en-US" altLang="en-US" i="1">
                <a:solidFill>
                  <a:srgbClr val="FF0000"/>
                </a:solidFill>
                <a:ea typeface="ＭＳ Ｐゴシック" panose="020B0600070205080204" pitchFamily="34" charset="-128"/>
              </a:rPr>
              <a:t>y</a:t>
            </a:r>
            <a:r>
              <a:rPr lang="en-US" altLang="en-US" i="1" baseline="-25000">
                <a:solidFill>
                  <a:srgbClr val="FF0000"/>
                </a:solidFill>
                <a:ea typeface="ＭＳ Ｐゴシック" panose="020B0600070205080204" pitchFamily="34" charset="-128"/>
              </a:rPr>
              <a:t>0</a:t>
            </a:r>
            <a:r>
              <a:rPr lang="en-US" altLang="en-US" i="1">
                <a:solidFill>
                  <a:srgbClr val="FF0000"/>
                </a:solidFill>
                <a:ea typeface="ＭＳ Ｐゴシック" panose="020B0600070205080204" pitchFamily="34" charset="-128"/>
              </a:rPr>
              <a:t>+</a:t>
            </a:r>
            <a:r>
              <a:rPr lang="en-US" altLang="en-US" i="1">
                <a:solidFill>
                  <a:srgbClr val="FF0000"/>
                </a:solidFill>
                <a:ea typeface="ＭＳ Ｐゴシック" panose="020B0600070205080204" pitchFamily="34" charset="-128"/>
                <a:sym typeface="Symbol" pitchFamily="2" charset="2"/>
              </a:rPr>
              <a:t>βI*</a:t>
            </a:r>
            <a:r>
              <a:rPr lang="en-US" altLang="en-US" i="1">
                <a:solidFill>
                  <a:srgbClr val="FF0000"/>
                </a:solidFill>
                <a:ea typeface="ＭＳ Ｐゴシック" panose="020B0600070205080204" pitchFamily="34" charset="-128"/>
              </a:rPr>
              <a:t>)/p</a:t>
            </a:r>
            <a:r>
              <a:rPr lang="en-US" altLang="en-US" i="1" baseline="-25000">
                <a:solidFill>
                  <a:srgbClr val="FF0000"/>
                </a:solidFill>
                <a:ea typeface="ＭＳ Ｐゴシック" panose="020B0600070205080204" pitchFamily="34" charset="-128"/>
              </a:rPr>
              <a:t>y</a:t>
            </a:r>
            <a:r>
              <a:rPr lang="en-US" altLang="en-US" i="1">
                <a:solidFill>
                  <a:srgbClr val="FF0000"/>
                </a:solidFill>
                <a:ea typeface="ＭＳ Ｐゴシック" panose="020B0600070205080204" pitchFamily="34" charset="-128"/>
              </a:rPr>
              <a:t> </a:t>
            </a:r>
          </a:p>
          <a:p>
            <a:pPr lvl="1"/>
            <a:r>
              <a:rPr lang="en-US" altLang="en-US">
                <a:ea typeface="ＭＳ Ｐゴシック" panose="020B0600070205080204" pitchFamily="34" charset="-128"/>
              </a:rPr>
              <a:t>The share equations:</a:t>
            </a:r>
          </a:p>
          <a:p>
            <a:pPr lvl="2">
              <a:buFontTx/>
              <a:buNone/>
            </a:pPr>
            <a:r>
              <a:rPr lang="en-US" altLang="en-US">
                <a:ea typeface="ＭＳ Ｐゴシック" panose="020B0600070205080204" pitchFamily="34" charset="-128"/>
              </a:rPr>
              <a:t> </a:t>
            </a:r>
            <a:r>
              <a:rPr lang="en-US" altLang="en-US">
                <a:solidFill>
                  <a:srgbClr val="FF0000"/>
                </a:solidFill>
                <a:ea typeface="ＭＳ Ｐゴシック" panose="020B0600070205080204" pitchFamily="34" charset="-128"/>
              </a:rPr>
              <a:t>s</a:t>
            </a:r>
            <a:r>
              <a:rPr lang="en-US" altLang="en-US" baseline="-25000">
                <a:solidFill>
                  <a:srgbClr val="FF0000"/>
                </a:solidFill>
                <a:ea typeface="ＭＳ Ｐゴシック" panose="020B0600070205080204" pitchFamily="34" charset="-128"/>
              </a:rPr>
              <a:t>x</a:t>
            </a:r>
            <a:r>
              <a:rPr lang="en-US" altLang="en-US">
                <a:solidFill>
                  <a:srgbClr val="FF0000"/>
                </a:solidFill>
                <a:ea typeface="ＭＳ Ｐゴシック" panose="020B0600070205080204" pitchFamily="34" charset="-128"/>
              </a:rPr>
              <a:t>= </a:t>
            </a:r>
            <a:r>
              <a:rPr lang="en-US" altLang="en-US">
                <a:solidFill>
                  <a:srgbClr val="FF0000"/>
                </a:solidFill>
                <a:ea typeface="ＭＳ Ｐゴシック" panose="020B0600070205080204" pitchFamily="34" charset="-128"/>
                <a:sym typeface="Symbol" pitchFamily="2" charset="2"/>
              </a:rPr>
              <a:t>α+(βp</a:t>
            </a:r>
            <a:r>
              <a:rPr lang="en-US" altLang="en-US" baseline="-25000">
                <a:solidFill>
                  <a:srgbClr val="FF0000"/>
                </a:solidFill>
                <a:ea typeface="ＭＳ Ｐゴシック" panose="020B0600070205080204" pitchFamily="34" charset="-128"/>
                <a:sym typeface="Symbol" pitchFamily="2" charset="2"/>
              </a:rPr>
              <a:t>x</a:t>
            </a:r>
            <a:r>
              <a:rPr lang="en-US" altLang="en-US">
                <a:solidFill>
                  <a:srgbClr val="FF0000"/>
                </a:solidFill>
                <a:ea typeface="ＭＳ Ｐゴシック" panose="020B0600070205080204" pitchFamily="34" charset="-128"/>
                <a:sym typeface="Symbol" pitchFamily="2" charset="2"/>
              </a:rPr>
              <a:t>x</a:t>
            </a:r>
            <a:r>
              <a:rPr lang="en-US" altLang="en-US" baseline="-25000">
                <a:solidFill>
                  <a:srgbClr val="FF0000"/>
                </a:solidFill>
                <a:ea typeface="ＭＳ Ｐゴシック" panose="020B0600070205080204" pitchFamily="34" charset="-128"/>
                <a:sym typeface="Symbol" pitchFamily="2" charset="2"/>
              </a:rPr>
              <a:t>0</a:t>
            </a:r>
            <a:r>
              <a:rPr lang="en-US" altLang="en-US">
                <a:solidFill>
                  <a:srgbClr val="FF0000"/>
                </a:solidFill>
                <a:ea typeface="ＭＳ Ｐゴシック" panose="020B0600070205080204" pitchFamily="34" charset="-128"/>
                <a:sym typeface="Symbol" pitchFamily="2" charset="2"/>
              </a:rPr>
              <a:t>-αp</a:t>
            </a:r>
            <a:r>
              <a:rPr lang="en-US" altLang="en-US" baseline="-25000">
                <a:solidFill>
                  <a:srgbClr val="FF0000"/>
                </a:solidFill>
                <a:ea typeface="ＭＳ Ｐゴシック" panose="020B0600070205080204" pitchFamily="34" charset="-128"/>
                <a:sym typeface="Symbol" pitchFamily="2" charset="2"/>
              </a:rPr>
              <a:t>y</a:t>
            </a:r>
            <a:r>
              <a:rPr lang="en-US" altLang="en-US">
                <a:solidFill>
                  <a:srgbClr val="FF0000"/>
                </a:solidFill>
                <a:ea typeface="ＭＳ Ｐゴシック" panose="020B0600070205080204" pitchFamily="34" charset="-128"/>
                <a:sym typeface="Symbol" pitchFamily="2" charset="2"/>
              </a:rPr>
              <a:t>y</a:t>
            </a:r>
            <a:r>
              <a:rPr lang="en-US" altLang="en-US" baseline="-25000">
                <a:solidFill>
                  <a:srgbClr val="FF0000"/>
                </a:solidFill>
                <a:ea typeface="ＭＳ Ｐゴシック" panose="020B0600070205080204" pitchFamily="34" charset="-128"/>
                <a:sym typeface="Symbol" pitchFamily="2" charset="2"/>
              </a:rPr>
              <a:t>0</a:t>
            </a:r>
            <a:r>
              <a:rPr lang="en-US" altLang="en-US">
                <a:solidFill>
                  <a:srgbClr val="FF0000"/>
                </a:solidFill>
                <a:ea typeface="ＭＳ Ｐゴシック" panose="020B0600070205080204" pitchFamily="34" charset="-128"/>
                <a:sym typeface="Symbol" pitchFamily="2" charset="2"/>
              </a:rPr>
              <a:t>)/I     </a:t>
            </a:r>
          </a:p>
          <a:p>
            <a:pPr lvl="2">
              <a:buFontTx/>
              <a:buNone/>
            </a:pPr>
            <a:r>
              <a:rPr lang="en-US" altLang="en-US">
                <a:solidFill>
                  <a:srgbClr val="FF0000"/>
                </a:solidFill>
                <a:ea typeface="ＭＳ Ｐゴシック" panose="020B0600070205080204" pitchFamily="34" charset="-128"/>
              </a:rPr>
              <a:t> s</a:t>
            </a:r>
            <a:r>
              <a:rPr lang="en-US" altLang="en-US" baseline="-25000">
                <a:solidFill>
                  <a:srgbClr val="FF0000"/>
                </a:solidFill>
                <a:ea typeface="ＭＳ Ｐゴシック" panose="020B0600070205080204" pitchFamily="34" charset="-128"/>
              </a:rPr>
              <a:t>x</a:t>
            </a:r>
            <a:r>
              <a:rPr lang="en-US" altLang="en-US">
                <a:solidFill>
                  <a:srgbClr val="FF0000"/>
                </a:solidFill>
                <a:ea typeface="ＭＳ Ｐゴシック" panose="020B0600070205080204" pitchFamily="34" charset="-128"/>
              </a:rPr>
              <a:t>= </a:t>
            </a:r>
            <a:r>
              <a:rPr lang="en-US" altLang="en-US">
                <a:solidFill>
                  <a:srgbClr val="FF0000"/>
                </a:solidFill>
                <a:ea typeface="ＭＳ Ｐゴシック" panose="020B0600070205080204" pitchFamily="34" charset="-128"/>
                <a:sym typeface="Symbol" pitchFamily="2" charset="2"/>
              </a:rPr>
              <a:t>β+(αp</a:t>
            </a:r>
            <a:r>
              <a:rPr lang="en-US" altLang="en-US" baseline="-25000">
                <a:solidFill>
                  <a:srgbClr val="FF0000"/>
                </a:solidFill>
                <a:ea typeface="ＭＳ Ｐゴシック" panose="020B0600070205080204" pitchFamily="34" charset="-128"/>
                <a:sym typeface="Symbol" pitchFamily="2" charset="2"/>
              </a:rPr>
              <a:t>y</a:t>
            </a:r>
            <a:r>
              <a:rPr lang="en-US" altLang="en-US">
                <a:solidFill>
                  <a:srgbClr val="FF0000"/>
                </a:solidFill>
                <a:ea typeface="ＭＳ Ｐゴシック" panose="020B0600070205080204" pitchFamily="34" charset="-128"/>
                <a:sym typeface="Symbol" pitchFamily="2" charset="2"/>
              </a:rPr>
              <a:t>y</a:t>
            </a:r>
            <a:r>
              <a:rPr lang="en-US" altLang="en-US" baseline="-25000">
                <a:solidFill>
                  <a:srgbClr val="FF0000"/>
                </a:solidFill>
                <a:ea typeface="ＭＳ Ｐゴシック" panose="020B0600070205080204" pitchFamily="34" charset="-128"/>
                <a:sym typeface="Symbol" pitchFamily="2" charset="2"/>
              </a:rPr>
              <a:t>0 </a:t>
            </a:r>
            <a:r>
              <a:rPr lang="en-US" altLang="en-US">
                <a:solidFill>
                  <a:srgbClr val="FF0000"/>
                </a:solidFill>
                <a:ea typeface="ＭＳ Ｐゴシック" panose="020B0600070205080204" pitchFamily="34" charset="-128"/>
                <a:sym typeface="Symbol" pitchFamily="2" charset="2"/>
              </a:rPr>
              <a:t>-βp</a:t>
            </a:r>
            <a:r>
              <a:rPr lang="en-US" altLang="en-US" baseline="-25000">
                <a:solidFill>
                  <a:srgbClr val="FF0000"/>
                </a:solidFill>
                <a:ea typeface="ＭＳ Ｐゴシック" panose="020B0600070205080204" pitchFamily="34" charset="-128"/>
                <a:sym typeface="Symbol" pitchFamily="2" charset="2"/>
              </a:rPr>
              <a:t>x</a:t>
            </a:r>
            <a:r>
              <a:rPr lang="en-US" altLang="en-US">
                <a:solidFill>
                  <a:srgbClr val="FF0000"/>
                </a:solidFill>
                <a:ea typeface="ＭＳ Ｐゴシック" panose="020B0600070205080204" pitchFamily="34" charset="-128"/>
                <a:sym typeface="Symbol" pitchFamily="2" charset="2"/>
              </a:rPr>
              <a:t>x</a:t>
            </a:r>
            <a:r>
              <a:rPr lang="en-US" altLang="en-US" baseline="-25000">
                <a:solidFill>
                  <a:srgbClr val="FF0000"/>
                </a:solidFill>
                <a:ea typeface="ＭＳ Ｐゴシック" panose="020B0600070205080204" pitchFamily="34" charset="-128"/>
                <a:sym typeface="Symbol" pitchFamily="2" charset="2"/>
              </a:rPr>
              <a:t>0</a:t>
            </a:r>
            <a:r>
              <a:rPr lang="en-US" altLang="en-US">
                <a:solidFill>
                  <a:srgbClr val="FF0000"/>
                </a:solidFill>
                <a:ea typeface="ＭＳ Ｐゴシック" panose="020B0600070205080204" pitchFamily="34" charset="-128"/>
                <a:sym typeface="Symbol" pitchFamily="2" charset="2"/>
              </a:rPr>
              <a:t>)/I</a:t>
            </a:r>
            <a:endParaRPr lang="en-US" altLang="en-US">
              <a:solidFill>
                <a:srgbClr val="FF0000"/>
              </a:solidFill>
              <a:ea typeface="ＭＳ Ｐゴシック" panose="020B0600070205080204" pitchFamily="34" charset="-128"/>
            </a:endParaRPr>
          </a:p>
          <a:p>
            <a:pPr lvl="2"/>
            <a:r>
              <a:rPr lang="en-US" altLang="en-US">
                <a:ea typeface="ＭＳ Ｐゴシック" panose="020B0600070205080204" pitchFamily="34" charset="-128"/>
              </a:rPr>
              <a:t>Not homothetic</a:t>
            </a:r>
          </a:p>
        </p:txBody>
      </p:sp>
      <p:sp>
        <p:nvSpPr>
          <p:cNvPr id="65539" name="Slide Number Placeholder 3">
            <a:extLst>
              <a:ext uri="{FF2B5EF4-FFF2-40B4-BE49-F238E27FC236}">
                <a16:creationId xmlns:a16="http://schemas.microsoft.com/office/drawing/2014/main" id="{4113B7F0-A4B8-9C46-BE9C-637CA564E2F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4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90000"/>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7D704F06-0D88-1E4C-96AB-247D37510809}" type="slidenum">
              <a:rPr lang="en-US" altLang="en-US" sz="1200" smtClean="0">
                <a:solidFill>
                  <a:schemeClr val="tx1"/>
                </a:solidFill>
              </a:rPr>
              <a:pPr>
                <a:spcBef>
                  <a:spcPct val="0"/>
                </a:spcBef>
                <a:buFontTx/>
                <a:buNone/>
              </a:pPr>
              <a:t>47</a:t>
            </a:fld>
            <a:endParaRPr lang="en-US" altLang="en-US" sz="1200">
              <a:solidFill>
                <a:schemeClr val="tx1"/>
              </a:solidFill>
            </a:endParaRPr>
          </a:p>
        </p:txBody>
      </p:sp>
      <p:sp>
        <p:nvSpPr>
          <p:cNvPr id="65540" name="Footer Placeholder 4">
            <a:extLst>
              <a:ext uri="{FF2B5EF4-FFF2-40B4-BE49-F238E27FC236}">
                <a16:creationId xmlns:a16="http://schemas.microsoft.com/office/drawing/2014/main" id="{8A530052-DDB2-2F48-BA3F-F74491D93856}"/>
              </a:ext>
            </a:extLst>
          </p:cNvPr>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4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90000"/>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buFontTx/>
              <a:buNone/>
            </a:pPr>
            <a:r>
              <a:rPr lang="en-US" altLang="en-US" sz="1100">
                <a:solidFill>
                  <a:schemeClr val="tx1"/>
                </a:solidFill>
              </a:rPr>
              <a:t>© 2012 Cengage Learning. All Rights Reserved.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6561" name="Title 1">
            <a:extLst>
              <a:ext uri="{FF2B5EF4-FFF2-40B4-BE49-F238E27FC236}">
                <a16:creationId xmlns:a16="http://schemas.microsoft.com/office/drawing/2014/main" id="{4A19021B-3CAE-724D-A458-D90B5531A098}"/>
              </a:ext>
            </a:extLst>
          </p:cNvPr>
          <p:cNvSpPr>
            <a:spLocks noGrp="1" noChangeArrowheads="1"/>
          </p:cNvSpPr>
          <p:nvPr>
            <p:ph type="title"/>
          </p:nvPr>
        </p:nvSpPr>
        <p:spPr>
          <a:xfrm>
            <a:off x="1935163" y="23813"/>
            <a:ext cx="7208837" cy="712787"/>
          </a:xfrm>
        </p:spPr>
        <p:txBody>
          <a:bodyPr/>
          <a:lstStyle/>
          <a:p>
            <a:r>
              <a:rPr lang="en-US" altLang="en-US">
                <a:ea typeface="ＭＳ Ｐゴシック" panose="020B0600070205080204" pitchFamily="34" charset="-128"/>
              </a:rPr>
              <a:t>CES utility</a:t>
            </a:r>
          </a:p>
        </p:txBody>
      </p:sp>
      <p:sp>
        <p:nvSpPr>
          <p:cNvPr id="66562" name="Content Placeholder 2">
            <a:extLst>
              <a:ext uri="{FF2B5EF4-FFF2-40B4-BE49-F238E27FC236}">
                <a16:creationId xmlns:a16="http://schemas.microsoft.com/office/drawing/2014/main" id="{46F0714F-E53E-8C4D-A406-1A90B2DB2F2E}"/>
              </a:ext>
            </a:extLst>
          </p:cNvPr>
          <p:cNvSpPr>
            <a:spLocks noGrp="1" noChangeArrowheads="1"/>
          </p:cNvSpPr>
          <p:nvPr>
            <p:ph idx="1"/>
          </p:nvPr>
        </p:nvSpPr>
        <p:spPr/>
        <p:txBody>
          <a:bodyPr/>
          <a:lstStyle/>
          <a:p>
            <a:r>
              <a:rPr lang="en-US" altLang="en-US">
                <a:ea typeface="ＭＳ Ｐゴシック" panose="020B0600070205080204" pitchFamily="34" charset="-128"/>
              </a:rPr>
              <a:t>CES utility function</a:t>
            </a:r>
          </a:p>
        </p:txBody>
      </p:sp>
      <p:sp>
        <p:nvSpPr>
          <p:cNvPr id="66563" name="Slide Number Placeholder 3">
            <a:extLst>
              <a:ext uri="{FF2B5EF4-FFF2-40B4-BE49-F238E27FC236}">
                <a16:creationId xmlns:a16="http://schemas.microsoft.com/office/drawing/2014/main" id="{E1F8D3A3-0995-8341-A96F-4AEFFA1A192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4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90000"/>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61862EB9-354E-E649-B21C-1679D0E5FC19}" type="slidenum">
              <a:rPr lang="en-US" altLang="en-US" sz="1200" smtClean="0">
                <a:solidFill>
                  <a:schemeClr val="tx1"/>
                </a:solidFill>
              </a:rPr>
              <a:pPr>
                <a:spcBef>
                  <a:spcPct val="0"/>
                </a:spcBef>
                <a:buFontTx/>
                <a:buNone/>
              </a:pPr>
              <a:t>48</a:t>
            </a:fld>
            <a:endParaRPr lang="en-US" altLang="en-US" sz="1200">
              <a:solidFill>
                <a:schemeClr val="tx1"/>
              </a:solidFill>
            </a:endParaRPr>
          </a:p>
        </p:txBody>
      </p:sp>
      <p:sp>
        <p:nvSpPr>
          <p:cNvPr id="66564" name="Footer Placeholder 4">
            <a:extLst>
              <a:ext uri="{FF2B5EF4-FFF2-40B4-BE49-F238E27FC236}">
                <a16:creationId xmlns:a16="http://schemas.microsoft.com/office/drawing/2014/main" id="{6D6C6D50-A317-AD4D-B4B3-AC6BA6766D86}"/>
              </a:ext>
            </a:extLst>
          </p:cNvPr>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4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90000"/>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buFontTx/>
              <a:buNone/>
            </a:pPr>
            <a:r>
              <a:rPr lang="en-US" altLang="en-US" sz="1100">
                <a:solidFill>
                  <a:schemeClr val="tx1"/>
                </a:solidFill>
              </a:rPr>
              <a:t>© 2012 Cengage Learning. All Rights Reserved. May not be copied, scanned, or duplicated, in whole or in part, except for use as permitted in a license distributed with a certain product or service or otherwise on a password-protected website for classroom use.</a:t>
            </a:r>
          </a:p>
        </p:txBody>
      </p:sp>
      <p:graphicFrame>
        <p:nvGraphicFramePr>
          <p:cNvPr id="6" name="Object 2">
            <a:extLst>
              <a:ext uri="{FF2B5EF4-FFF2-40B4-BE49-F238E27FC236}">
                <a16:creationId xmlns:a16="http://schemas.microsoft.com/office/drawing/2014/main" id="{7C165071-1E45-7E4C-80F4-B660C84AC162}"/>
              </a:ext>
            </a:extLst>
          </p:cNvPr>
          <p:cNvGraphicFramePr>
            <a:graphicFrameLocks noChangeAspect="1"/>
          </p:cNvGraphicFramePr>
          <p:nvPr/>
        </p:nvGraphicFramePr>
        <p:xfrm>
          <a:off x="1214438" y="1477963"/>
          <a:ext cx="5592762" cy="981075"/>
        </p:xfrm>
        <a:graphic>
          <a:graphicData uri="http://schemas.openxmlformats.org/presentationml/2006/ole">
            <mc:AlternateContent xmlns:mc="http://schemas.openxmlformats.org/markup-compatibility/2006">
              <mc:Choice xmlns:v="urn:schemas-microsoft-com:vml" Requires="v">
                <p:oleObj spid="_x0000_s66606" name="Equation" r:id="rId3" imgW="24574500" imgH="4826000" progId="Equation.DSMT4">
                  <p:embed/>
                </p:oleObj>
              </mc:Choice>
              <mc:Fallback>
                <p:oleObj name="Equation" r:id="rId3" imgW="24574500" imgH="48260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4438" y="1477963"/>
                        <a:ext cx="5592762" cy="981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7" name="Content Placeholder 2">
            <a:extLst>
              <a:ext uri="{FF2B5EF4-FFF2-40B4-BE49-F238E27FC236}">
                <a16:creationId xmlns:a16="http://schemas.microsoft.com/office/drawing/2014/main" id="{36EA0F54-26D7-5640-B98E-0162A394ADA8}"/>
              </a:ext>
            </a:extLst>
          </p:cNvPr>
          <p:cNvSpPr txBox="1">
            <a:spLocks/>
          </p:cNvSpPr>
          <p:nvPr/>
        </p:nvSpPr>
        <p:spPr bwMode="auto">
          <a:xfrm>
            <a:off x="430213" y="2862263"/>
            <a:ext cx="8588375" cy="333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4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90000"/>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r>
              <a:rPr lang="en-US" altLang="en-US"/>
              <a:t>Budget shares:</a:t>
            </a:r>
          </a:p>
          <a:p>
            <a:pPr lvl="1">
              <a:buFont typeface="Arial" panose="020B0604020202020204" pitchFamily="34" charset="0"/>
              <a:buNone/>
            </a:pPr>
            <a:r>
              <a:rPr lang="en-US" altLang="en-US"/>
              <a:t> </a:t>
            </a:r>
            <a:r>
              <a:rPr lang="en-US" altLang="en-US">
                <a:solidFill>
                  <a:srgbClr val="FF0000"/>
                </a:solidFill>
              </a:rPr>
              <a:t>s</a:t>
            </a:r>
            <a:r>
              <a:rPr lang="en-US" altLang="en-US" baseline="-25000">
                <a:solidFill>
                  <a:srgbClr val="FF0000"/>
                </a:solidFill>
              </a:rPr>
              <a:t>x</a:t>
            </a:r>
            <a:r>
              <a:rPr lang="en-US" altLang="en-US">
                <a:solidFill>
                  <a:srgbClr val="FF0000"/>
                </a:solidFill>
              </a:rPr>
              <a:t>=1/[1+(p</a:t>
            </a:r>
            <a:r>
              <a:rPr lang="en-US" altLang="en-US" baseline="-25000">
                <a:solidFill>
                  <a:srgbClr val="FF0000"/>
                </a:solidFill>
              </a:rPr>
              <a:t>y</a:t>
            </a:r>
            <a:r>
              <a:rPr lang="en-US" altLang="en-US">
                <a:solidFill>
                  <a:srgbClr val="FF0000"/>
                </a:solidFill>
              </a:rPr>
              <a:t>/p</a:t>
            </a:r>
            <a:r>
              <a:rPr lang="en-US" altLang="en-US" baseline="-25000">
                <a:solidFill>
                  <a:srgbClr val="FF0000"/>
                </a:solidFill>
              </a:rPr>
              <a:t>x</a:t>
            </a:r>
            <a:r>
              <a:rPr lang="en-US" altLang="en-US">
                <a:solidFill>
                  <a:srgbClr val="FF0000"/>
                </a:solidFill>
              </a:rPr>
              <a:t>)</a:t>
            </a:r>
            <a:r>
              <a:rPr lang="en-US" altLang="en-US" baseline="30000">
                <a:solidFill>
                  <a:srgbClr val="FF0000"/>
                </a:solidFill>
              </a:rPr>
              <a:t>K</a:t>
            </a:r>
            <a:r>
              <a:rPr lang="en-US" altLang="en-US">
                <a:solidFill>
                  <a:srgbClr val="FF0000"/>
                </a:solidFill>
              </a:rPr>
              <a:t>]  and  s</a:t>
            </a:r>
            <a:r>
              <a:rPr lang="en-US" altLang="en-US" baseline="-25000">
                <a:solidFill>
                  <a:srgbClr val="FF0000"/>
                </a:solidFill>
              </a:rPr>
              <a:t>y</a:t>
            </a:r>
            <a:r>
              <a:rPr lang="en-US" altLang="en-US">
                <a:solidFill>
                  <a:srgbClr val="FF0000"/>
                </a:solidFill>
              </a:rPr>
              <a:t>=1/[1+(p</a:t>
            </a:r>
            <a:r>
              <a:rPr lang="en-US" altLang="en-US" baseline="-25000">
                <a:solidFill>
                  <a:srgbClr val="FF0000"/>
                </a:solidFill>
              </a:rPr>
              <a:t>x</a:t>
            </a:r>
            <a:r>
              <a:rPr lang="en-US" altLang="en-US">
                <a:solidFill>
                  <a:srgbClr val="FF0000"/>
                </a:solidFill>
              </a:rPr>
              <a:t>/p</a:t>
            </a:r>
            <a:r>
              <a:rPr lang="en-US" altLang="en-US" baseline="-25000">
                <a:solidFill>
                  <a:srgbClr val="FF0000"/>
                </a:solidFill>
              </a:rPr>
              <a:t>y</a:t>
            </a:r>
            <a:r>
              <a:rPr lang="en-US" altLang="en-US">
                <a:solidFill>
                  <a:srgbClr val="FF0000"/>
                </a:solidFill>
              </a:rPr>
              <a:t>)</a:t>
            </a:r>
            <a:r>
              <a:rPr lang="en-US" altLang="en-US" baseline="30000">
                <a:solidFill>
                  <a:srgbClr val="FF0000"/>
                </a:solidFill>
              </a:rPr>
              <a:t>K</a:t>
            </a:r>
            <a:r>
              <a:rPr lang="en-US" altLang="en-US">
                <a:solidFill>
                  <a:srgbClr val="FF0000"/>
                </a:solidFill>
              </a:rPr>
              <a:t>]</a:t>
            </a:r>
          </a:p>
          <a:p>
            <a:pPr lvl="2"/>
            <a:r>
              <a:rPr lang="en-US" altLang="en-US"/>
              <a:t>Where K = </a:t>
            </a:r>
            <a:r>
              <a:rPr lang="en-US" altLang="en-US">
                <a:sym typeface="Symbol" pitchFamily="2" charset="2"/>
              </a:rPr>
              <a:t>δ/(δ-1)</a:t>
            </a:r>
          </a:p>
          <a:p>
            <a:r>
              <a:rPr lang="en-US" altLang="en-US">
                <a:sym typeface="Symbol" pitchFamily="2" charset="2"/>
              </a:rPr>
              <a:t>Homothetic </a:t>
            </a:r>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7585" name="Title 1">
            <a:extLst>
              <a:ext uri="{FF2B5EF4-FFF2-40B4-BE49-F238E27FC236}">
                <a16:creationId xmlns:a16="http://schemas.microsoft.com/office/drawing/2014/main" id="{E51F81D8-940F-7149-BA92-44FB59223853}"/>
              </a:ext>
            </a:extLst>
          </p:cNvPr>
          <p:cNvSpPr>
            <a:spLocks noGrp="1" noChangeArrowheads="1"/>
          </p:cNvSpPr>
          <p:nvPr>
            <p:ph type="title"/>
          </p:nvPr>
        </p:nvSpPr>
        <p:spPr>
          <a:xfrm>
            <a:off x="1935163" y="23813"/>
            <a:ext cx="7208837" cy="712787"/>
          </a:xfrm>
        </p:spPr>
        <p:txBody>
          <a:bodyPr/>
          <a:lstStyle/>
          <a:p>
            <a:r>
              <a:rPr lang="en-US" altLang="en-US">
                <a:ea typeface="ＭＳ Ｐゴシック" panose="020B0600070205080204" pitchFamily="34" charset="-128"/>
              </a:rPr>
              <a:t>The almost ideal demand system</a:t>
            </a:r>
          </a:p>
        </p:txBody>
      </p:sp>
      <p:sp>
        <p:nvSpPr>
          <p:cNvPr id="67586" name="Content Placeholder 2">
            <a:extLst>
              <a:ext uri="{FF2B5EF4-FFF2-40B4-BE49-F238E27FC236}">
                <a16:creationId xmlns:a16="http://schemas.microsoft.com/office/drawing/2014/main" id="{13ECF49B-C045-AF41-A515-049C5263FEF8}"/>
              </a:ext>
            </a:extLst>
          </p:cNvPr>
          <p:cNvSpPr>
            <a:spLocks noGrp="1" noChangeArrowheads="1"/>
          </p:cNvSpPr>
          <p:nvPr>
            <p:ph idx="1"/>
          </p:nvPr>
        </p:nvSpPr>
        <p:spPr/>
        <p:txBody>
          <a:bodyPr/>
          <a:lstStyle/>
          <a:p>
            <a:r>
              <a:rPr lang="en-US" altLang="en-US">
                <a:ea typeface="ＭＳ Ｐゴシック" panose="020B0600070205080204" pitchFamily="34" charset="-128"/>
              </a:rPr>
              <a:t>Expenditure functions</a:t>
            </a:r>
          </a:p>
          <a:p>
            <a:pPr lvl="1"/>
            <a:r>
              <a:rPr lang="en-US" altLang="en-US">
                <a:ea typeface="ＭＳ Ｐゴシック" panose="020B0600070205080204" pitchFamily="34" charset="-128"/>
              </a:rPr>
              <a:t>Logarithmic differentiation</a:t>
            </a:r>
          </a:p>
          <a:p>
            <a:pPr lvl="1"/>
            <a:endParaRPr lang="en-US" altLang="en-US">
              <a:ea typeface="ＭＳ Ｐゴシック" panose="020B0600070205080204" pitchFamily="34" charset="-128"/>
            </a:endParaRPr>
          </a:p>
          <a:p>
            <a:pPr>
              <a:buFontTx/>
              <a:buNone/>
            </a:pPr>
            <a:endParaRPr lang="en-US" altLang="en-US">
              <a:ea typeface="ＭＳ Ｐゴシック" panose="020B0600070205080204" pitchFamily="34" charset="-128"/>
            </a:endParaRPr>
          </a:p>
          <a:p>
            <a:pPr lvl="1"/>
            <a:endParaRPr lang="en-US" altLang="en-US">
              <a:ea typeface="ＭＳ Ｐゴシック" panose="020B0600070205080204" pitchFamily="34" charset="-128"/>
            </a:endParaRPr>
          </a:p>
        </p:txBody>
      </p:sp>
      <p:sp>
        <p:nvSpPr>
          <p:cNvPr id="67587" name="Slide Number Placeholder 3">
            <a:extLst>
              <a:ext uri="{FF2B5EF4-FFF2-40B4-BE49-F238E27FC236}">
                <a16:creationId xmlns:a16="http://schemas.microsoft.com/office/drawing/2014/main" id="{CBC7F944-E241-154F-994F-B6EA65F87D2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4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90000"/>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6C50BDF3-3998-4840-A452-733C1C1DB61E}" type="slidenum">
              <a:rPr lang="en-US" altLang="en-US" sz="1200" smtClean="0">
                <a:solidFill>
                  <a:schemeClr val="tx1"/>
                </a:solidFill>
              </a:rPr>
              <a:pPr>
                <a:spcBef>
                  <a:spcPct val="0"/>
                </a:spcBef>
                <a:buFontTx/>
                <a:buNone/>
              </a:pPr>
              <a:t>49</a:t>
            </a:fld>
            <a:endParaRPr lang="en-US" altLang="en-US" sz="1200">
              <a:solidFill>
                <a:schemeClr val="tx1"/>
              </a:solidFill>
            </a:endParaRPr>
          </a:p>
        </p:txBody>
      </p:sp>
      <p:sp>
        <p:nvSpPr>
          <p:cNvPr id="67588" name="Footer Placeholder 4">
            <a:extLst>
              <a:ext uri="{FF2B5EF4-FFF2-40B4-BE49-F238E27FC236}">
                <a16:creationId xmlns:a16="http://schemas.microsoft.com/office/drawing/2014/main" id="{B0CAE9BB-66A7-2748-A6EF-61FA314CF584}"/>
              </a:ext>
            </a:extLst>
          </p:cNvPr>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4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90000"/>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buFontTx/>
              <a:buNone/>
            </a:pPr>
            <a:r>
              <a:rPr lang="en-US" altLang="en-US" sz="1100">
                <a:solidFill>
                  <a:schemeClr val="tx1"/>
                </a:solidFill>
              </a:rPr>
              <a:t>© 2012 Cengage Learning. All Rights Reserved. May not be copied, scanned, or duplicated, in whole or in part, except for use as permitted in a license distributed with a certain product or service or otherwise on a password-protected website for classroom use.</a:t>
            </a:r>
          </a:p>
        </p:txBody>
      </p:sp>
      <p:graphicFrame>
        <p:nvGraphicFramePr>
          <p:cNvPr id="6" name="Object 2">
            <a:extLst>
              <a:ext uri="{FF2B5EF4-FFF2-40B4-BE49-F238E27FC236}">
                <a16:creationId xmlns:a16="http://schemas.microsoft.com/office/drawing/2014/main" id="{22053933-8AA1-EE42-B361-339AC5562603}"/>
              </a:ext>
            </a:extLst>
          </p:cNvPr>
          <p:cNvGraphicFramePr>
            <a:graphicFrameLocks noChangeAspect="1"/>
          </p:cNvGraphicFramePr>
          <p:nvPr/>
        </p:nvGraphicFramePr>
        <p:xfrm>
          <a:off x="376238" y="2176463"/>
          <a:ext cx="8377237" cy="1149350"/>
        </p:xfrm>
        <a:graphic>
          <a:graphicData uri="http://schemas.openxmlformats.org/presentationml/2006/ole">
            <mc:AlternateContent xmlns:mc="http://schemas.openxmlformats.org/markup-compatibility/2006">
              <mc:Choice xmlns:v="urn:schemas-microsoft-com:vml" Requires="v">
                <p:oleObj spid="_x0000_s67629" name="Equation" r:id="rId3" imgW="39497000" imgH="5410200" progId="Equation.DSMT4">
                  <p:embed/>
                </p:oleObj>
              </mc:Choice>
              <mc:Fallback>
                <p:oleObj name="Equation" r:id="rId3" imgW="39497000" imgH="54102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238" y="2176463"/>
                        <a:ext cx="8377237" cy="1149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7B1643EB-8449-4D4A-87C2-05B2C73D17EC}"/>
              </a:ext>
            </a:extLst>
          </p:cNvPr>
          <p:cNvSpPr>
            <a:spLocks noGrp="1"/>
          </p:cNvSpPr>
          <p:nvPr>
            <p:ph type="title"/>
          </p:nvPr>
        </p:nvSpPr>
        <p:spPr bwMode="auto">
          <a:xfrm>
            <a:off x="1876425" y="-106363"/>
            <a:ext cx="1887538" cy="461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ea typeface="ＭＳ Ｐゴシック" panose="020B0600070205080204" pitchFamily="34" charset="-128"/>
                <a:cs typeface="Angsana New" panose="02020603050405020304" pitchFamily="18" charset="-34"/>
              </a:rPr>
              <a:t>4.1</a:t>
            </a:r>
          </a:p>
        </p:txBody>
      </p:sp>
      <p:sp>
        <p:nvSpPr>
          <p:cNvPr id="21506" name="Text Placeholder 2">
            <a:extLst>
              <a:ext uri="{FF2B5EF4-FFF2-40B4-BE49-F238E27FC236}">
                <a16:creationId xmlns:a16="http://schemas.microsoft.com/office/drawing/2014/main" id="{978EAA95-B72A-F340-BA61-86591E8183A4}"/>
              </a:ext>
            </a:extLst>
          </p:cNvPr>
          <p:cNvSpPr>
            <a:spLocks noGrp="1" noChangeArrowheads="1"/>
          </p:cNvSpPr>
          <p:nvPr>
            <p:ph type="body" sz="quarter" idx="12"/>
          </p:nvPr>
        </p:nvSpPr>
        <p:spPr>
          <a:xfrm>
            <a:off x="344488" y="261938"/>
            <a:ext cx="8799512" cy="342900"/>
          </a:xfrm>
        </p:spPr>
        <p:txBody>
          <a:bodyPr/>
          <a:lstStyle/>
          <a:p>
            <a:pPr>
              <a:spcBef>
                <a:spcPct val="0"/>
              </a:spcBef>
            </a:pPr>
            <a:r>
              <a:rPr lang="en-US" altLang="en-US">
                <a:ea typeface="ＭＳ Ｐゴシック" panose="020B0600070205080204" pitchFamily="34" charset="-128"/>
              </a:rPr>
              <a:t>The Individual</a:t>
            </a:r>
            <a:r>
              <a:rPr lang="ja-JP" altLang="en-US">
                <a:ea typeface="ＭＳ Ｐゴシック" panose="020B0600070205080204" pitchFamily="34" charset="-128"/>
              </a:rPr>
              <a:t>’</a:t>
            </a:r>
            <a:r>
              <a:rPr lang="en-US" altLang="ja-JP">
                <a:ea typeface="ＭＳ Ｐゴシック" panose="020B0600070205080204" pitchFamily="34" charset="-128"/>
              </a:rPr>
              <a:t>s Budget Constraint for Two Goods</a:t>
            </a:r>
            <a:endParaRPr lang="en-US" altLang="en-US">
              <a:ea typeface="ＭＳ Ｐゴシック" panose="020B0600070205080204" pitchFamily="34" charset="-128"/>
            </a:endParaRPr>
          </a:p>
        </p:txBody>
      </p:sp>
      <p:sp>
        <p:nvSpPr>
          <p:cNvPr id="4" name="Text Placeholder 3">
            <a:extLst>
              <a:ext uri="{FF2B5EF4-FFF2-40B4-BE49-F238E27FC236}">
                <a16:creationId xmlns:a16="http://schemas.microsoft.com/office/drawing/2014/main" id="{390318EA-E888-3447-A0DF-53832A1A0000}"/>
              </a:ext>
            </a:extLst>
          </p:cNvPr>
          <p:cNvSpPr>
            <a:spLocks noGrp="1" noChangeArrowheads="1"/>
          </p:cNvSpPr>
          <p:nvPr>
            <p:ph type="body" sz="quarter" idx="15"/>
          </p:nvPr>
        </p:nvSpPr>
        <p:spPr>
          <a:xfrm>
            <a:off x="319088" y="4660900"/>
            <a:ext cx="8550275" cy="1817688"/>
          </a:xfrm>
        </p:spPr>
        <p:txBody>
          <a:bodyPr/>
          <a:lstStyle/>
          <a:p>
            <a:pPr>
              <a:spcBef>
                <a:spcPct val="0"/>
              </a:spcBef>
            </a:pPr>
            <a:r>
              <a:rPr lang="en-US" altLang="en-US">
                <a:ea typeface="ＭＳ Ｐゴシック" panose="020B0600070205080204" pitchFamily="34" charset="-128"/>
              </a:rPr>
              <a:t>Those combinations of x and y that the individual can afford are shown in the shaded triangle. The slope of this straight-line boundary is given by –p</a:t>
            </a:r>
            <a:r>
              <a:rPr lang="en-US" altLang="en-US" baseline="-25000">
                <a:ea typeface="ＭＳ Ｐゴシック" panose="020B0600070205080204" pitchFamily="34" charset="-128"/>
              </a:rPr>
              <a:t>x</a:t>
            </a:r>
            <a:r>
              <a:rPr lang="en-US" altLang="en-US">
                <a:ea typeface="ＭＳ Ｐゴシック" panose="020B0600070205080204" pitchFamily="34" charset="-128"/>
              </a:rPr>
              <a:t>/p</a:t>
            </a:r>
            <a:r>
              <a:rPr lang="en-US" altLang="en-US" baseline="-25000">
                <a:ea typeface="ＭＳ Ｐゴシック" panose="020B0600070205080204" pitchFamily="34" charset="-128"/>
              </a:rPr>
              <a:t>y</a:t>
            </a:r>
            <a:r>
              <a:rPr lang="en-US" altLang="en-US">
                <a:ea typeface="ＭＳ Ｐゴシック" panose="020B0600070205080204" pitchFamily="34" charset="-128"/>
              </a:rPr>
              <a:t>.</a:t>
            </a:r>
          </a:p>
          <a:p>
            <a:pPr>
              <a:spcBef>
                <a:spcPct val="0"/>
              </a:spcBef>
            </a:pPr>
            <a:endParaRPr lang="en-US" altLang="en-US">
              <a:ea typeface="ＭＳ Ｐゴシック" panose="020B0600070205080204" pitchFamily="34" charset="-128"/>
            </a:endParaRPr>
          </a:p>
          <a:p>
            <a:pPr>
              <a:spcBef>
                <a:spcPct val="0"/>
              </a:spcBef>
            </a:pPr>
            <a:r>
              <a:rPr lang="en-US" altLang="en-US" b="1">
                <a:solidFill>
                  <a:srgbClr val="FF0000"/>
                </a:solidFill>
                <a:ea typeface="ＭＳ Ｐゴシック" panose="020B0600070205080204" pitchFamily="34" charset="-128"/>
              </a:rPr>
              <a:t>Query. Properties of budget set</a:t>
            </a:r>
          </a:p>
        </p:txBody>
      </p:sp>
      <p:sp>
        <p:nvSpPr>
          <p:cNvPr id="21508" name="Slide Number Placeholder 4">
            <a:extLst>
              <a:ext uri="{FF2B5EF4-FFF2-40B4-BE49-F238E27FC236}">
                <a16:creationId xmlns:a16="http://schemas.microsoft.com/office/drawing/2014/main" id="{CE16179D-C02C-E44E-B4E4-BD2C11E4681E}"/>
              </a:ext>
            </a:extLst>
          </p:cNvPr>
          <p:cNvSpPr>
            <a:spLocks noGrp="1"/>
          </p:cNvSpPr>
          <p:nvPr>
            <p:ph type="sldNum" sz="quarter" idx="16"/>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Bef>
                <a:spcPct val="0"/>
              </a:spcBef>
            </a:pPr>
            <a:fld id="{82D15F64-652F-E343-800E-2C7513A103B4}" type="slidenum">
              <a:rPr lang="en-US" altLang="en-US" smtClean="0"/>
              <a:pPr>
                <a:spcBef>
                  <a:spcPct val="0"/>
                </a:spcBef>
              </a:pPr>
              <a:t>5</a:t>
            </a:fld>
            <a:endParaRPr lang="en-US" altLang="en-US"/>
          </a:p>
        </p:txBody>
      </p:sp>
      <p:sp>
        <p:nvSpPr>
          <p:cNvPr id="21509" name="Footer Placeholder 5">
            <a:extLst>
              <a:ext uri="{FF2B5EF4-FFF2-40B4-BE49-F238E27FC236}">
                <a16:creationId xmlns:a16="http://schemas.microsoft.com/office/drawing/2014/main" id="{2E9E8A22-4778-CB42-B670-4ED41B9D40C0}"/>
              </a:ext>
            </a:extLst>
          </p:cNvPr>
          <p:cNvSpPr>
            <a:spLocks noGrp="1"/>
          </p:cNvSpPr>
          <p:nvPr>
            <p:ph type="ftr"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a:t>© 2012 Cengage Learning. All Rights Reserved. May not be copied, scanned, or duplicated, in whole or in part, except for use as permitted in a license distributed with a certain product or service or otherwise on a password-protected website for classroom use.</a:t>
            </a:r>
          </a:p>
        </p:txBody>
      </p:sp>
      <p:grpSp>
        <p:nvGrpSpPr>
          <p:cNvPr id="2" name="Group 19">
            <a:extLst>
              <a:ext uri="{FF2B5EF4-FFF2-40B4-BE49-F238E27FC236}">
                <a16:creationId xmlns:a16="http://schemas.microsoft.com/office/drawing/2014/main" id="{C9C18883-9566-C743-B535-1CBD8352EEE1}"/>
              </a:ext>
            </a:extLst>
          </p:cNvPr>
          <p:cNvGrpSpPr>
            <a:grpSpLocks/>
          </p:cNvGrpSpPr>
          <p:nvPr/>
        </p:nvGrpSpPr>
        <p:grpSpPr bwMode="auto">
          <a:xfrm>
            <a:off x="2166938" y="1425575"/>
            <a:ext cx="2768600" cy="3200400"/>
            <a:chOff x="2167247" y="1425039"/>
            <a:chExt cx="2768602" cy="3200401"/>
          </a:xfrm>
        </p:grpSpPr>
        <p:sp>
          <p:nvSpPr>
            <p:cNvPr id="9" name="AutoShape 14" descr="70%">
              <a:extLst>
                <a:ext uri="{FF2B5EF4-FFF2-40B4-BE49-F238E27FC236}">
                  <a16:creationId xmlns:a16="http://schemas.microsoft.com/office/drawing/2014/main" id="{7C25B54D-44E6-DC42-95EF-60784D4AE8BC}"/>
                </a:ext>
              </a:extLst>
            </p:cNvPr>
            <p:cNvSpPr>
              <a:spLocks noChangeArrowheads="1"/>
            </p:cNvSpPr>
            <p:nvPr/>
          </p:nvSpPr>
          <p:spPr bwMode="auto">
            <a:xfrm>
              <a:off x="2624447" y="1791752"/>
              <a:ext cx="2133602" cy="2133601"/>
            </a:xfrm>
            <a:prstGeom prst="rtTriangle">
              <a:avLst/>
            </a:prstGeom>
            <a:solidFill>
              <a:schemeClr val="accent6">
                <a:lumMod val="20000"/>
                <a:lumOff val="80000"/>
              </a:schemeClr>
            </a:solidFill>
            <a:ln w="28575">
              <a:solidFill>
                <a:srgbClr val="000099"/>
              </a:solidFill>
              <a:miter lim="800000"/>
              <a:headEnd/>
              <a:tailEnd/>
            </a:ln>
            <a:effectLst/>
          </p:spPr>
          <p:txBody>
            <a:bodyPr wrap="none" anchor="ctr">
              <a:spAutoFit/>
            </a:bodyPr>
            <a:lstStyle/>
            <a:p>
              <a:pPr eaLnBrk="1" hangingPunct="1">
                <a:defRPr/>
              </a:pPr>
              <a:endParaRPr lang="de-DE">
                <a:latin typeface="Arial" charset="0"/>
                <a:ea typeface="ＭＳ Ｐゴシック" charset="0"/>
                <a:cs typeface="Arial" charset="0"/>
              </a:endParaRPr>
            </a:p>
          </p:txBody>
        </p:sp>
        <p:grpSp>
          <p:nvGrpSpPr>
            <p:cNvPr id="21519" name="Group 53">
              <a:extLst>
                <a:ext uri="{FF2B5EF4-FFF2-40B4-BE49-F238E27FC236}">
                  <a16:creationId xmlns:a16="http://schemas.microsoft.com/office/drawing/2014/main" id="{7D58D940-D8DF-8A49-BAAB-A2E91011CACA}"/>
                </a:ext>
              </a:extLst>
            </p:cNvPr>
            <p:cNvGrpSpPr>
              <a:grpSpLocks/>
            </p:cNvGrpSpPr>
            <p:nvPr/>
          </p:nvGrpSpPr>
          <p:grpSpPr bwMode="auto">
            <a:xfrm>
              <a:off x="2167247" y="1425039"/>
              <a:ext cx="2768602" cy="1076325"/>
              <a:chOff x="864" y="2304"/>
              <a:chExt cx="1744" cy="678"/>
            </a:xfrm>
          </p:grpSpPr>
          <p:grpSp>
            <p:nvGrpSpPr>
              <p:cNvPr id="21521" name="Group 23">
                <a:extLst>
                  <a:ext uri="{FF2B5EF4-FFF2-40B4-BE49-F238E27FC236}">
                    <a16:creationId xmlns:a16="http://schemas.microsoft.com/office/drawing/2014/main" id="{1BA512B4-73D0-8C4A-BB6A-585B1B2AE999}"/>
                  </a:ext>
                </a:extLst>
              </p:cNvPr>
              <p:cNvGrpSpPr>
                <a:grpSpLocks/>
              </p:cNvGrpSpPr>
              <p:nvPr/>
            </p:nvGrpSpPr>
            <p:grpSpPr bwMode="auto">
              <a:xfrm>
                <a:off x="1638" y="2748"/>
                <a:ext cx="970" cy="234"/>
                <a:chOff x="1734" y="2748"/>
                <a:chExt cx="970" cy="234"/>
              </a:xfrm>
            </p:grpSpPr>
            <p:sp>
              <p:nvSpPr>
                <p:cNvPr id="21523" name="Text Box 21">
                  <a:extLst>
                    <a:ext uri="{FF2B5EF4-FFF2-40B4-BE49-F238E27FC236}">
                      <a16:creationId xmlns:a16="http://schemas.microsoft.com/office/drawing/2014/main" id="{1E1C678D-7BB6-154F-9302-271518274CBA}"/>
                    </a:ext>
                  </a:extLst>
                </p:cNvPr>
                <p:cNvSpPr txBox="1">
                  <a:spLocks noChangeArrowheads="1"/>
                </p:cNvSpPr>
                <p:nvPr/>
              </p:nvSpPr>
              <p:spPr bwMode="auto">
                <a:xfrm>
                  <a:off x="1974" y="2748"/>
                  <a:ext cx="73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spcBef>
                      <a:spcPct val="20000"/>
                    </a:spcBef>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1800">
                      <a:solidFill>
                        <a:srgbClr val="394DA3"/>
                      </a:solidFill>
                    </a:rPr>
                    <a:t>I=p</a:t>
                  </a:r>
                  <a:r>
                    <a:rPr lang="en-US" altLang="en-US" sz="1800" baseline="-25000">
                      <a:solidFill>
                        <a:srgbClr val="394DA3"/>
                      </a:solidFill>
                    </a:rPr>
                    <a:t>x</a:t>
                  </a:r>
                  <a:r>
                    <a:rPr lang="en-US" altLang="en-US" sz="1800">
                      <a:solidFill>
                        <a:srgbClr val="394DA3"/>
                      </a:solidFill>
                    </a:rPr>
                    <a:t>x+p</a:t>
                  </a:r>
                  <a:r>
                    <a:rPr lang="en-US" altLang="en-US" sz="1800" baseline="-25000">
                      <a:solidFill>
                        <a:srgbClr val="394DA3"/>
                      </a:solidFill>
                    </a:rPr>
                    <a:t>y</a:t>
                  </a:r>
                  <a:r>
                    <a:rPr lang="en-US" altLang="en-US" sz="1800">
                      <a:solidFill>
                        <a:srgbClr val="394DA3"/>
                      </a:solidFill>
                    </a:rPr>
                    <a:t>y</a:t>
                  </a:r>
                </a:p>
              </p:txBody>
            </p:sp>
            <p:sp>
              <p:nvSpPr>
                <p:cNvPr id="21524" name="Line 22">
                  <a:extLst>
                    <a:ext uri="{FF2B5EF4-FFF2-40B4-BE49-F238E27FC236}">
                      <a16:creationId xmlns:a16="http://schemas.microsoft.com/office/drawing/2014/main" id="{CC18A174-1F13-9D42-B6EA-7D1E2BAB36F8}"/>
                    </a:ext>
                  </a:extLst>
                </p:cNvPr>
                <p:cNvSpPr>
                  <a:spLocks noChangeShapeType="1"/>
                </p:cNvSpPr>
                <p:nvPr/>
              </p:nvSpPr>
              <p:spPr bwMode="auto">
                <a:xfrm flipH="1">
                  <a:off x="1734" y="2886"/>
                  <a:ext cx="240" cy="96"/>
                </a:xfrm>
                <a:prstGeom prst="line">
                  <a:avLst/>
                </a:prstGeom>
                <a:noFill/>
                <a:ln w="28575">
                  <a:solidFill>
                    <a:srgbClr val="394DA3"/>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grpSp>
          <p:graphicFrame>
            <p:nvGraphicFramePr>
              <p:cNvPr id="21522" name="Object 2">
                <a:extLst>
                  <a:ext uri="{FF2B5EF4-FFF2-40B4-BE49-F238E27FC236}">
                    <a16:creationId xmlns:a16="http://schemas.microsoft.com/office/drawing/2014/main" id="{4CCC909D-93BE-AE4A-AAD4-5A729571B195}"/>
                  </a:ext>
                </a:extLst>
              </p:cNvPr>
              <p:cNvGraphicFramePr>
                <a:graphicFrameLocks noChangeAspect="1"/>
              </p:cNvGraphicFramePr>
              <p:nvPr/>
            </p:nvGraphicFramePr>
            <p:xfrm>
              <a:off x="864" y="2304"/>
              <a:ext cx="208" cy="384"/>
            </p:xfrm>
            <a:graphic>
              <a:graphicData uri="http://schemas.openxmlformats.org/presentationml/2006/ole">
                <mc:AlternateContent xmlns:mc="http://schemas.openxmlformats.org/markup-compatibility/2006">
                  <mc:Choice xmlns:v="urn:schemas-microsoft-com:vml" Requires="v">
                    <p:oleObj spid="_x0000_s21603" name="Equation" r:id="rId3" imgW="2781300" imgH="5118100" progId="Equation.3">
                      <p:embed/>
                    </p:oleObj>
                  </mc:Choice>
                  <mc:Fallback>
                    <p:oleObj name="Equation" r:id="rId3" imgW="2781300" imgH="51181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 y="2304"/>
                            <a:ext cx="208" cy="3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470F3E"/>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graphicFrame>
          <p:nvGraphicFramePr>
            <p:cNvPr id="21520" name="Object 3">
              <a:extLst>
                <a:ext uri="{FF2B5EF4-FFF2-40B4-BE49-F238E27FC236}">
                  <a16:creationId xmlns:a16="http://schemas.microsoft.com/office/drawing/2014/main" id="{125930CF-FD15-7A49-A69C-81944A44A937}"/>
                </a:ext>
              </a:extLst>
            </p:cNvPr>
            <p:cNvGraphicFramePr>
              <a:graphicFrameLocks noChangeAspect="1"/>
            </p:cNvGraphicFramePr>
            <p:nvPr/>
          </p:nvGraphicFramePr>
          <p:xfrm>
            <a:off x="4605647" y="4033302"/>
            <a:ext cx="312738" cy="592138"/>
          </p:xfrm>
          <a:graphic>
            <a:graphicData uri="http://schemas.openxmlformats.org/presentationml/2006/ole">
              <mc:AlternateContent xmlns:mc="http://schemas.openxmlformats.org/markup-compatibility/2006">
                <mc:Choice xmlns:v="urn:schemas-microsoft-com:vml" Requires="v">
                  <p:oleObj spid="_x0000_s21604" name="Equation" r:id="rId5" imgW="2635250" imgH="4972050" progId="Equation.3">
                    <p:embed/>
                  </p:oleObj>
                </mc:Choice>
                <mc:Fallback>
                  <p:oleObj name="Equation" r:id="rId5" imgW="2635250" imgH="497205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05647" y="4033302"/>
                          <a:ext cx="312738" cy="592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7B332D"/>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grpSp>
        <p:nvGrpSpPr>
          <p:cNvPr id="7" name="Group 20">
            <a:extLst>
              <a:ext uri="{FF2B5EF4-FFF2-40B4-BE49-F238E27FC236}">
                <a16:creationId xmlns:a16="http://schemas.microsoft.com/office/drawing/2014/main" id="{C65F446C-9073-9B42-A61D-5B5FA53A9A67}"/>
              </a:ext>
            </a:extLst>
          </p:cNvPr>
          <p:cNvGrpSpPr>
            <a:grpSpLocks/>
          </p:cNvGrpSpPr>
          <p:nvPr/>
        </p:nvGrpSpPr>
        <p:grpSpPr bwMode="auto">
          <a:xfrm>
            <a:off x="1438275" y="998538"/>
            <a:ext cx="6253163" cy="3155950"/>
            <a:chOff x="1437904" y="998517"/>
            <a:chExt cx="6253843" cy="3155435"/>
          </a:xfrm>
        </p:grpSpPr>
        <p:grpSp>
          <p:nvGrpSpPr>
            <p:cNvPr id="21512" name="Group 18">
              <a:extLst>
                <a:ext uri="{FF2B5EF4-FFF2-40B4-BE49-F238E27FC236}">
                  <a16:creationId xmlns:a16="http://schemas.microsoft.com/office/drawing/2014/main" id="{5AD9B03C-D20E-BD48-8CDF-C201659FDF92}"/>
                </a:ext>
              </a:extLst>
            </p:cNvPr>
            <p:cNvGrpSpPr>
              <a:grpSpLocks/>
            </p:cNvGrpSpPr>
            <p:nvPr/>
          </p:nvGrpSpPr>
          <p:grpSpPr bwMode="auto">
            <a:xfrm>
              <a:off x="2624447" y="3787239"/>
              <a:ext cx="5067300" cy="366713"/>
              <a:chOff x="2624447" y="3787239"/>
              <a:chExt cx="5067300" cy="366713"/>
            </a:xfrm>
          </p:grpSpPr>
          <p:sp>
            <p:nvSpPr>
              <p:cNvPr id="21516" name="Text Box 8">
                <a:extLst>
                  <a:ext uri="{FF2B5EF4-FFF2-40B4-BE49-F238E27FC236}">
                    <a16:creationId xmlns:a16="http://schemas.microsoft.com/office/drawing/2014/main" id="{4F1754AD-68F3-3648-9911-55DA97BC53CC}"/>
                  </a:ext>
                </a:extLst>
              </p:cNvPr>
              <p:cNvSpPr txBox="1">
                <a:spLocks noChangeArrowheads="1"/>
              </p:cNvSpPr>
              <p:nvPr/>
            </p:nvSpPr>
            <p:spPr bwMode="auto">
              <a:xfrm>
                <a:off x="6224897" y="3787239"/>
                <a:ext cx="1466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spcBef>
                    <a:spcPct val="20000"/>
                  </a:spcBef>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1800"/>
                  <a:t>Quantity of </a:t>
                </a:r>
                <a:r>
                  <a:rPr lang="en-US" altLang="en-US" sz="1800" i="1"/>
                  <a:t>x</a:t>
                </a:r>
                <a:endParaRPr lang="en-US" altLang="en-US" sz="1800"/>
              </a:p>
            </p:txBody>
          </p:sp>
          <p:sp>
            <p:nvSpPr>
              <p:cNvPr id="21517" name="Line 5">
                <a:extLst>
                  <a:ext uri="{FF2B5EF4-FFF2-40B4-BE49-F238E27FC236}">
                    <a16:creationId xmlns:a16="http://schemas.microsoft.com/office/drawing/2014/main" id="{67F73F18-CF79-B14E-B9B2-755CFAF7CAB5}"/>
                  </a:ext>
                </a:extLst>
              </p:cNvPr>
              <p:cNvSpPr>
                <a:spLocks noChangeShapeType="1"/>
              </p:cNvSpPr>
              <p:nvPr/>
            </p:nvSpPr>
            <p:spPr bwMode="auto">
              <a:xfrm>
                <a:off x="2624447" y="3939639"/>
                <a:ext cx="3505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grpSp>
        <p:grpSp>
          <p:nvGrpSpPr>
            <p:cNvPr id="21513" name="Group 17">
              <a:extLst>
                <a:ext uri="{FF2B5EF4-FFF2-40B4-BE49-F238E27FC236}">
                  <a16:creationId xmlns:a16="http://schemas.microsoft.com/office/drawing/2014/main" id="{88AEDF9D-0E11-EF48-8212-4F759EF3CA2D}"/>
                </a:ext>
              </a:extLst>
            </p:cNvPr>
            <p:cNvGrpSpPr>
              <a:grpSpLocks/>
            </p:cNvGrpSpPr>
            <p:nvPr/>
          </p:nvGrpSpPr>
          <p:grpSpPr bwMode="auto">
            <a:xfrm>
              <a:off x="1437904" y="998517"/>
              <a:ext cx="1466850" cy="2941122"/>
              <a:chOff x="1437904" y="998517"/>
              <a:chExt cx="1466850" cy="2941122"/>
            </a:xfrm>
          </p:grpSpPr>
          <p:sp>
            <p:nvSpPr>
              <p:cNvPr id="21514" name="Text Box 9">
                <a:extLst>
                  <a:ext uri="{FF2B5EF4-FFF2-40B4-BE49-F238E27FC236}">
                    <a16:creationId xmlns:a16="http://schemas.microsoft.com/office/drawing/2014/main" id="{9BA14C06-F9C3-C145-A238-6662C57176B1}"/>
                  </a:ext>
                </a:extLst>
              </p:cNvPr>
              <p:cNvSpPr txBox="1">
                <a:spLocks noChangeArrowheads="1"/>
              </p:cNvSpPr>
              <p:nvPr/>
            </p:nvSpPr>
            <p:spPr bwMode="auto">
              <a:xfrm>
                <a:off x="1437904" y="998517"/>
                <a:ext cx="1466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spcBef>
                    <a:spcPct val="20000"/>
                  </a:spcBef>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1800"/>
                  <a:t>Quantity of </a:t>
                </a:r>
                <a:r>
                  <a:rPr lang="en-US" altLang="en-US" sz="1800" i="1"/>
                  <a:t>y</a:t>
                </a:r>
                <a:endParaRPr lang="en-US" altLang="en-US" sz="1800"/>
              </a:p>
            </p:txBody>
          </p:sp>
          <p:sp>
            <p:nvSpPr>
              <p:cNvPr id="21515" name="Line 4">
                <a:extLst>
                  <a:ext uri="{FF2B5EF4-FFF2-40B4-BE49-F238E27FC236}">
                    <a16:creationId xmlns:a16="http://schemas.microsoft.com/office/drawing/2014/main" id="{8FF88014-A301-9C48-8CB9-1F8B0C70AA36}"/>
                  </a:ext>
                </a:extLst>
              </p:cNvPr>
              <p:cNvSpPr>
                <a:spLocks noChangeShapeType="1"/>
              </p:cNvSpPr>
              <p:nvPr/>
            </p:nvSpPr>
            <p:spPr bwMode="auto">
              <a:xfrm>
                <a:off x="2624447" y="1425039"/>
                <a:ext cx="0" cy="2514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left)">
                                      <p:cBhvr>
                                        <p:cTn id="15" dur="500"/>
                                        <p:tgtEl>
                                          <p:spTgt spid="4">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wipe(left)">
                                      <p:cBhvr>
                                        <p:cTn id="20"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8609" name="Title 1">
            <a:extLst>
              <a:ext uri="{FF2B5EF4-FFF2-40B4-BE49-F238E27FC236}">
                <a16:creationId xmlns:a16="http://schemas.microsoft.com/office/drawing/2014/main" id="{C1CD0B4D-A33F-584A-B97C-D43CEAA496EA}"/>
              </a:ext>
            </a:extLst>
          </p:cNvPr>
          <p:cNvSpPr>
            <a:spLocks noGrp="1" noChangeArrowheads="1"/>
          </p:cNvSpPr>
          <p:nvPr>
            <p:ph type="title"/>
          </p:nvPr>
        </p:nvSpPr>
        <p:spPr>
          <a:xfrm>
            <a:off x="1935163" y="23813"/>
            <a:ext cx="7208837" cy="712787"/>
          </a:xfrm>
        </p:spPr>
        <p:txBody>
          <a:bodyPr/>
          <a:lstStyle/>
          <a:p>
            <a:r>
              <a:rPr lang="en-US" altLang="en-US">
                <a:ea typeface="ＭＳ Ｐゴシック" panose="020B0600070205080204" pitchFamily="34" charset="-128"/>
              </a:rPr>
              <a:t>The almost ideal demand system</a:t>
            </a:r>
          </a:p>
        </p:txBody>
      </p:sp>
      <p:sp>
        <p:nvSpPr>
          <p:cNvPr id="68610" name="Content Placeholder 2">
            <a:extLst>
              <a:ext uri="{FF2B5EF4-FFF2-40B4-BE49-F238E27FC236}">
                <a16:creationId xmlns:a16="http://schemas.microsoft.com/office/drawing/2014/main" id="{F25146D8-2877-1648-814C-A33D1D304230}"/>
              </a:ext>
            </a:extLst>
          </p:cNvPr>
          <p:cNvSpPr>
            <a:spLocks noGrp="1" noChangeArrowheads="1"/>
          </p:cNvSpPr>
          <p:nvPr>
            <p:ph idx="1"/>
          </p:nvPr>
        </p:nvSpPr>
        <p:spPr/>
        <p:txBody>
          <a:bodyPr/>
          <a:lstStyle/>
          <a:p>
            <a:r>
              <a:rPr lang="en-US" altLang="en-US">
                <a:ea typeface="ＭＳ Ｐゴシック" panose="020B0600070205080204" pitchFamily="34" charset="-128"/>
              </a:rPr>
              <a:t>Almost ideal demand system</a:t>
            </a:r>
          </a:p>
          <a:p>
            <a:pPr lvl="1"/>
            <a:r>
              <a:rPr lang="en-US" altLang="en-US">
                <a:ea typeface="ＭＳ Ｐゴシック" panose="020B0600070205080204" pitchFamily="34" charset="-128"/>
              </a:rPr>
              <a:t>Expenditure function</a:t>
            </a:r>
          </a:p>
        </p:txBody>
      </p:sp>
      <p:sp>
        <p:nvSpPr>
          <p:cNvPr id="68611" name="Slide Number Placeholder 3">
            <a:extLst>
              <a:ext uri="{FF2B5EF4-FFF2-40B4-BE49-F238E27FC236}">
                <a16:creationId xmlns:a16="http://schemas.microsoft.com/office/drawing/2014/main" id="{FC8FAB29-1D30-834A-A41D-5BBC48866E5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4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90000"/>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592B333D-CA27-BC4B-92D0-7BD36B754F31}" type="slidenum">
              <a:rPr lang="en-US" altLang="en-US" sz="1200" smtClean="0">
                <a:solidFill>
                  <a:schemeClr val="tx1"/>
                </a:solidFill>
              </a:rPr>
              <a:pPr>
                <a:spcBef>
                  <a:spcPct val="0"/>
                </a:spcBef>
                <a:buFontTx/>
                <a:buNone/>
              </a:pPr>
              <a:t>50</a:t>
            </a:fld>
            <a:endParaRPr lang="en-US" altLang="en-US" sz="1200">
              <a:solidFill>
                <a:schemeClr val="tx1"/>
              </a:solidFill>
            </a:endParaRPr>
          </a:p>
        </p:txBody>
      </p:sp>
      <p:sp>
        <p:nvSpPr>
          <p:cNvPr id="68612" name="Footer Placeholder 4">
            <a:extLst>
              <a:ext uri="{FF2B5EF4-FFF2-40B4-BE49-F238E27FC236}">
                <a16:creationId xmlns:a16="http://schemas.microsoft.com/office/drawing/2014/main" id="{B6A4FE47-EC4A-B840-9200-F7758A84F417}"/>
              </a:ext>
            </a:extLst>
          </p:cNvPr>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4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90000"/>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buFontTx/>
              <a:buNone/>
            </a:pPr>
            <a:r>
              <a:rPr lang="en-US" altLang="en-US" sz="1100">
                <a:solidFill>
                  <a:schemeClr val="tx1"/>
                </a:solidFill>
              </a:rPr>
              <a:t>© 2012 Cengage Learning. All Rights Reserved. May not be copied, scanned, or duplicated, in whole or in part, except for use as permitted in a license distributed with a certain product or service or otherwise on a password-protected website for classroom use.</a:t>
            </a:r>
          </a:p>
        </p:txBody>
      </p:sp>
      <p:graphicFrame>
        <p:nvGraphicFramePr>
          <p:cNvPr id="7" name="Object 3">
            <a:extLst>
              <a:ext uri="{FF2B5EF4-FFF2-40B4-BE49-F238E27FC236}">
                <a16:creationId xmlns:a16="http://schemas.microsoft.com/office/drawing/2014/main" id="{C9B4E215-C843-C649-A836-A4B6712934E2}"/>
              </a:ext>
            </a:extLst>
          </p:cNvPr>
          <p:cNvGraphicFramePr>
            <a:graphicFrameLocks noChangeAspect="1"/>
          </p:cNvGraphicFramePr>
          <p:nvPr/>
        </p:nvGraphicFramePr>
        <p:xfrm>
          <a:off x="882650" y="1966913"/>
          <a:ext cx="6732588" cy="2008187"/>
        </p:xfrm>
        <a:graphic>
          <a:graphicData uri="http://schemas.openxmlformats.org/presentationml/2006/ole">
            <mc:AlternateContent xmlns:mc="http://schemas.openxmlformats.org/markup-compatibility/2006">
              <mc:Choice xmlns:v="urn:schemas-microsoft-com:vml" Requires="v">
                <p:oleObj spid="_x0000_s68654" name="Equation" r:id="rId3" imgW="29845000" imgH="8921750" progId="Equation.DSMT4">
                  <p:embed/>
                </p:oleObj>
              </mc:Choice>
              <mc:Fallback>
                <p:oleObj name="Equation" r:id="rId3" imgW="29845000" imgH="892175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650" y="1966913"/>
                        <a:ext cx="6732588" cy="2008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8" name="Content Placeholder 2">
            <a:extLst>
              <a:ext uri="{FF2B5EF4-FFF2-40B4-BE49-F238E27FC236}">
                <a16:creationId xmlns:a16="http://schemas.microsoft.com/office/drawing/2014/main" id="{25A4D7F1-1A36-AB4F-BB91-2F65DF315B64}"/>
              </a:ext>
            </a:extLst>
          </p:cNvPr>
          <p:cNvSpPr txBox="1">
            <a:spLocks/>
          </p:cNvSpPr>
          <p:nvPr/>
        </p:nvSpPr>
        <p:spPr bwMode="auto">
          <a:xfrm>
            <a:off x="401638" y="3941763"/>
            <a:ext cx="8588375"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4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90000"/>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r>
              <a:rPr lang="en-US" altLang="en-US"/>
              <a:t>Almost ideal demand system</a:t>
            </a:r>
          </a:p>
          <a:p>
            <a:pPr lvl="1"/>
            <a:r>
              <a:rPr lang="en-US" altLang="en-US"/>
              <a:t>Expenditure function </a:t>
            </a:r>
          </a:p>
          <a:p>
            <a:r>
              <a:rPr lang="en-US" altLang="en-US"/>
              <a:t>Homogeneous of degree one in the prices </a:t>
            </a:r>
          </a:p>
          <a:p>
            <a:pPr lvl="1"/>
            <a:r>
              <a:rPr lang="en-US" altLang="en-US"/>
              <a:t> a</a:t>
            </a:r>
            <a:r>
              <a:rPr lang="en-US" altLang="en-US" baseline="-25000"/>
              <a:t>1</a:t>
            </a:r>
            <a:r>
              <a:rPr lang="en-US" altLang="en-US"/>
              <a:t>+a</a:t>
            </a:r>
            <a:r>
              <a:rPr lang="en-US" altLang="en-US" baseline="-25000"/>
              <a:t>2</a:t>
            </a:r>
            <a:r>
              <a:rPr lang="en-US" altLang="en-US"/>
              <a:t>=1, b</a:t>
            </a:r>
            <a:r>
              <a:rPr lang="en-US" altLang="en-US" baseline="-25000"/>
              <a:t>1</a:t>
            </a:r>
            <a:r>
              <a:rPr lang="en-US" altLang="en-US"/>
              <a:t>+b</a:t>
            </a:r>
            <a:r>
              <a:rPr lang="en-US" altLang="en-US" baseline="-25000"/>
              <a:t>2</a:t>
            </a:r>
            <a:r>
              <a:rPr lang="en-US" altLang="en-US"/>
              <a:t>=0, and c</a:t>
            </a:r>
            <a:r>
              <a:rPr lang="en-US" altLang="en-US" baseline="-25000"/>
              <a:t>1</a:t>
            </a:r>
            <a:r>
              <a:rPr lang="en-US" altLang="en-US"/>
              <a:t>+c</a:t>
            </a:r>
            <a:r>
              <a:rPr lang="en-US" altLang="en-US" baseline="-25000"/>
              <a:t>2</a:t>
            </a:r>
            <a:r>
              <a:rPr lang="en-US" altLang="en-US"/>
              <a:t>=0</a:t>
            </a:r>
          </a:p>
          <a:p>
            <a:endParaRPr lang="en-US" altLang="en-US"/>
          </a:p>
          <a:p>
            <a:endParaRPr lang="en-US" altLang="en-US"/>
          </a:p>
          <a:p>
            <a:endParaRPr lang="en-US" altLang="en-US"/>
          </a:p>
          <a:p>
            <a:pPr>
              <a:buFontTx/>
              <a:buNone/>
            </a:pPr>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9633" name="Title 1">
            <a:extLst>
              <a:ext uri="{FF2B5EF4-FFF2-40B4-BE49-F238E27FC236}">
                <a16:creationId xmlns:a16="http://schemas.microsoft.com/office/drawing/2014/main" id="{76144FE5-BE8A-B147-8ADC-FB92081F0346}"/>
              </a:ext>
            </a:extLst>
          </p:cNvPr>
          <p:cNvSpPr>
            <a:spLocks noGrp="1" noChangeArrowheads="1"/>
          </p:cNvSpPr>
          <p:nvPr>
            <p:ph type="title"/>
          </p:nvPr>
        </p:nvSpPr>
        <p:spPr>
          <a:xfrm>
            <a:off x="1935163" y="23813"/>
            <a:ext cx="7208837" cy="712787"/>
          </a:xfrm>
        </p:spPr>
        <p:txBody>
          <a:bodyPr/>
          <a:lstStyle/>
          <a:p>
            <a:r>
              <a:rPr lang="en-US" altLang="en-US">
                <a:ea typeface="ＭＳ Ｐゴシック" panose="020B0600070205080204" pitchFamily="34" charset="-128"/>
              </a:rPr>
              <a:t>The almost ideal demand system</a:t>
            </a:r>
          </a:p>
        </p:txBody>
      </p:sp>
      <p:sp>
        <p:nvSpPr>
          <p:cNvPr id="69634" name="Slide Number Placeholder 3">
            <a:extLst>
              <a:ext uri="{FF2B5EF4-FFF2-40B4-BE49-F238E27FC236}">
                <a16:creationId xmlns:a16="http://schemas.microsoft.com/office/drawing/2014/main" id="{2A5318B9-0249-9B4C-9CB7-AF65EC4B658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4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90000"/>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A6C3731A-084A-2A4C-AFDB-E204F4A0D584}" type="slidenum">
              <a:rPr lang="en-US" altLang="en-US" sz="1200" smtClean="0">
                <a:solidFill>
                  <a:schemeClr val="tx1"/>
                </a:solidFill>
              </a:rPr>
              <a:pPr>
                <a:spcBef>
                  <a:spcPct val="0"/>
                </a:spcBef>
                <a:buFontTx/>
                <a:buNone/>
              </a:pPr>
              <a:t>51</a:t>
            </a:fld>
            <a:endParaRPr lang="en-US" altLang="en-US" sz="1200">
              <a:solidFill>
                <a:schemeClr val="tx1"/>
              </a:solidFill>
            </a:endParaRPr>
          </a:p>
        </p:txBody>
      </p:sp>
      <p:sp>
        <p:nvSpPr>
          <p:cNvPr id="69635" name="Footer Placeholder 4">
            <a:extLst>
              <a:ext uri="{FF2B5EF4-FFF2-40B4-BE49-F238E27FC236}">
                <a16:creationId xmlns:a16="http://schemas.microsoft.com/office/drawing/2014/main" id="{360FB06E-71DC-D74D-9133-1DA00422E6AA}"/>
              </a:ext>
            </a:extLst>
          </p:cNvPr>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4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90000"/>
              <a:buChar char="•"/>
              <a:defRPr sz="28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buFontTx/>
              <a:buNone/>
            </a:pPr>
            <a:r>
              <a:rPr lang="en-US" altLang="en-US" sz="1100">
                <a:solidFill>
                  <a:schemeClr val="tx1"/>
                </a:solidFill>
              </a:rPr>
              <a:t>© 2012 Cengage Learning. All Rights Reserved. May not be copied, scanned, or duplicated, in whole or in part, except for use as permitted in a license distributed with a certain product or service or otherwise on a password-protected website for classroom use.</a:t>
            </a:r>
          </a:p>
        </p:txBody>
      </p:sp>
      <p:graphicFrame>
        <p:nvGraphicFramePr>
          <p:cNvPr id="8" name="Object 3">
            <a:extLst>
              <a:ext uri="{FF2B5EF4-FFF2-40B4-BE49-F238E27FC236}">
                <a16:creationId xmlns:a16="http://schemas.microsoft.com/office/drawing/2014/main" id="{F136EEDE-67CB-5C4B-9201-993EC08AE674}"/>
              </a:ext>
            </a:extLst>
          </p:cNvPr>
          <p:cNvGraphicFramePr>
            <a:graphicFrameLocks noChangeAspect="1"/>
          </p:cNvGraphicFramePr>
          <p:nvPr/>
        </p:nvGraphicFramePr>
        <p:xfrm>
          <a:off x="849313" y="884238"/>
          <a:ext cx="7445375" cy="5559425"/>
        </p:xfrm>
        <a:graphic>
          <a:graphicData uri="http://schemas.openxmlformats.org/presentationml/2006/ole">
            <mc:AlternateContent xmlns:mc="http://schemas.openxmlformats.org/markup-compatibility/2006">
              <mc:Choice xmlns:v="urn:schemas-microsoft-com:vml" Requires="v">
                <p:oleObj spid="_x0000_s69676" name="Equation" r:id="rId3" imgW="31743650" imgH="23698200" progId="Equation.DSMT4">
                  <p:embed/>
                </p:oleObj>
              </mc:Choice>
              <mc:Fallback>
                <p:oleObj name="Equation" r:id="rId3" imgW="31743650" imgH="236982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313" y="884238"/>
                        <a:ext cx="7445375" cy="555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9E23B31D-7102-0C4D-8D98-4CCD760D76B8}"/>
              </a:ext>
            </a:extLst>
          </p:cNvPr>
          <p:cNvSpPr>
            <a:spLocks noGrp="1" noChangeArrowheads="1"/>
          </p:cNvSpPr>
          <p:nvPr>
            <p:ph type="title"/>
          </p:nvPr>
        </p:nvSpPr>
        <p:spPr>
          <a:xfrm>
            <a:off x="182563" y="0"/>
            <a:ext cx="8778875" cy="962025"/>
          </a:xfrm>
        </p:spPr>
        <p:txBody>
          <a:bodyPr/>
          <a:lstStyle/>
          <a:p>
            <a:r>
              <a:rPr lang="en-US" altLang="en-US">
                <a:ea typeface="ＭＳ Ｐゴシック" panose="020B0600070205080204" pitchFamily="34" charset="-128"/>
              </a:rPr>
              <a:t>The Two-Good Case</a:t>
            </a:r>
          </a:p>
        </p:txBody>
      </p:sp>
      <p:sp>
        <p:nvSpPr>
          <p:cNvPr id="22530" name="Content Placeholder 4">
            <a:extLst>
              <a:ext uri="{FF2B5EF4-FFF2-40B4-BE49-F238E27FC236}">
                <a16:creationId xmlns:a16="http://schemas.microsoft.com/office/drawing/2014/main" id="{9B2D132E-1715-0A4C-BF18-C271E975352D}"/>
              </a:ext>
            </a:extLst>
          </p:cNvPr>
          <p:cNvSpPr>
            <a:spLocks noGrp="1" noChangeArrowheads="1"/>
          </p:cNvSpPr>
          <p:nvPr>
            <p:ph idx="1"/>
          </p:nvPr>
        </p:nvSpPr>
        <p:spPr/>
        <p:txBody>
          <a:bodyPr/>
          <a:lstStyle/>
          <a:p>
            <a:r>
              <a:rPr lang="en-US" altLang="en-US" dirty="0">
                <a:ea typeface="ＭＳ Ｐゴシック" panose="020B0600070205080204" pitchFamily="34" charset="-128"/>
              </a:rPr>
              <a:t>First-order conditions for a maximum</a:t>
            </a:r>
          </a:p>
          <a:p>
            <a:endParaRPr lang="en-US" altLang="en-US" dirty="0">
              <a:ea typeface="ＭＳ Ｐゴシック" panose="020B0600070205080204" pitchFamily="34" charset="-128"/>
            </a:endParaRPr>
          </a:p>
          <a:p>
            <a:pPr lvl="1"/>
            <a:r>
              <a:rPr lang="en-US" altLang="en-US" dirty="0">
                <a:ea typeface="ＭＳ Ｐゴシック" panose="020B0600070205080204" pitchFamily="34" charset="-128"/>
              </a:rPr>
              <a:t>Point of tangency between the budget constraint and the indifference curve:</a:t>
            </a:r>
          </a:p>
          <a:p>
            <a:pPr lvl="1"/>
            <a:endParaRPr lang="en-US" altLang="en-US" dirty="0">
              <a:ea typeface="ＭＳ Ｐゴシック" panose="020B0600070205080204" pitchFamily="34" charset="-128"/>
            </a:endParaRPr>
          </a:p>
          <a:p>
            <a:pPr lvl="1"/>
            <a:endParaRPr lang="en-US" altLang="en-US" dirty="0">
              <a:ea typeface="ＭＳ Ｐゴシック" panose="020B0600070205080204" pitchFamily="34" charset="-128"/>
            </a:endParaRPr>
          </a:p>
          <a:p>
            <a:pPr lvl="1"/>
            <a:endParaRPr lang="en-US" altLang="en-US" dirty="0">
              <a:ea typeface="ＭＳ Ｐゴシック" panose="020B0600070205080204" pitchFamily="34" charset="-128"/>
            </a:endParaRPr>
          </a:p>
          <a:p>
            <a:pPr lvl="1"/>
            <a:endParaRPr lang="en-US" altLang="en-US" dirty="0">
              <a:ea typeface="ＭＳ Ｐゴシック" panose="020B0600070205080204" pitchFamily="34" charset="-128"/>
            </a:endParaRPr>
          </a:p>
          <a:p>
            <a:pPr lvl="1"/>
            <a:endParaRPr lang="en-US" altLang="en-US" dirty="0">
              <a:ea typeface="ＭＳ Ｐゴシック" panose="020B0600070205080204" pitchFamily="34" charset="-128"/>
            </a:endParaRPr>
          </a:p>
          <a:p>
            <a:pPr marL="457200" lvl="1" indent="0">
              <a:buNone/>
            </a:pPr>
            <a:endParaRPr lang="en-US" altLang="en-US" dirty="0">
              <a:ea typeface="ＭＳ Ｐゴシック" panose="020B0600070205080204" pitchFamily="34" charset="-128"/>
            </a:endParaRPr>
          </a:p>
        </p:txBody>
      </p:sp>
      <p:sp>
        <p:nvSpPr>
          <p:cNvPr id="22531" name="Slide Number Placeholder 3">
            <a:extLst>
              <a:ext uri="{FF2B5EF4-FFF2-40B4-BE49-F238E27FC236}">
                <a16:creationId xmlns:a16="http://schemas.microsoft.com/office/drawing/2014/main" id="{E9DE342A-45D6-9644-86E3-65BA93A7BD3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90000"/>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B95605AF-594C-EF48-A762-5F2D1345C1DE}" type="slidenum">
              <a:rPr lang="en-US" altLang="en-US" sz="1200" smtClean="0">
                <a:solidFill>
                  <a:schemeClr val="tx1"/>
                </a:solidFill>
              </a:rPr>
              <a:pPr>
                <a:spcBef>
                  <a:spcPct val="0"/>
                </a:spcBef>
                <a:buFontTx/>
                <a:buNone/>
              </a:pPr>
              <a:t>6</a:t>
            </a:fld>
            <a:endParaRPr lang="en-US" altLang="en-US" sz="1200">
              <a:solidFill>
                <a:schemeClr val="tx1"/>
              </a:solidFill>
            </a:endParaRPr>
          </a:p>
        </p:txBody>
      </p:sp>
      <p:sp>
        <p:nvSpPr>
          <p:cNvPr id="22532" name="Footer Placeholder 5">
            <a:extLst>
              <a:ext uri="{FF2B5EF4-FFF2-40B4-BE49-F238E27FC236}">
                <a16:creationId xmlns:a16="http://schemas.microsoft.com/office/drawing/2014/main" id="{E871CF22-BD0B-514C-ABBA-EBC4F8E3FF7B}"/>
              </a:ext>
            </a:extLst>
          </p:cNvPr>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90000"/>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buFontTx/>
              <a:buNone/>
            </a:pPr>
            <a:r>
              <a:rPr lang="en-US" altLang="en-US" sz="1100">
                <a:solidFill>
                  <a:schemeClr val="tx1"/>
                </a:solidFill>
              </a:rPr>
              <a:t>© 2012 Cengage Learning. All Rights Reserved. May not be copied, scanned, or duplicated, in whole or in part, except for use as permitted in a license distributed with a certain product or service or otherwise on a password-protected website for classroom use.</a:t>
            </a:r>
          </a:p>
        </p:txBody>
      </p:sp>
      <p:graphicFrame>
        <p:nvGraphicFramePr>
          <p:cNvPr id="7" name="Object 2">
            <a:extLst>
              <a:ext uri="{FF2B5EF4-FFF2-40B4-BE49-F238E27FC236}">
                <a16:creationId xmlns:a16="http://schemas.microsoft.com/office/drawing/2014/main" id="{4A05B247-3158-D045-993A-95EC1DD3C01D}"/>
              </a:ext>
            </a:extLst>
          </p:cNvPr>
          <p:cNvGraphicFramePr>
            <a:graphicFrameLocks noChangeAspect="1"/>
          </p:cNvGraphicFramePr>
          <p:nvPr/>
        </p:nvGraphicFramePr>
        <p:xfrm>
          <a:off x="304800" y="3808413"/>
          <a:ext cx="8561388" cy="1765300"/>
        </p:xfrm>
        <a:graphic>
          <a:graphicData uri="http://schemas.openxmlformats.org/presentationml/2006/ole">
            <mc:AlternateContent xmlns:mc="http://schemas.openxmlformats.org/markup-compatibility/2006">
              <mc:Choice xmlns:v="urn:schemas-microsoft-com:vml" Requires="v">
                <p:oleObj spid="_x0000_s22573" name="Equation" r:id="rId3" imgW="38328600" imgH="7899400" progId="Equation.DSMT4">
                  <p:embed/>
                </p:oleObj>
              </mc:Choice>
              <mc:Fallback>
                <p:oleObj name="Equation" r:id="rId3" imgW="38328600" imgH="78994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808413"/>
                        <a:ext cx="8561388" cy="176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0707140D-970E-444C-908D-E9C4C88AFD64}"/>
              </a:ext>
            </a:extLst>
          </p:cNvPr>
          <p:cNvSpPr>
            <a:spLocks noGrp="1"/>
          </p:cNvSpPr>
          <p:nvPr>
            <p:ph type="title"/>
          </p:nvPr>
        </p:nvSpPr>
        <p:spPr bwMode="auto">
          <a:xfrm>
            <a:off x="1876425" y="-106363"/>
            <a:ext cx="1887538" cy="461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ea typeface="ＭＳ Ｐゴシック" panose="020B0600070205080204" pitchFamily="34" charset="-128"/>
                <a:cs typeface="Angsana New" panose="02020603050405020304" pitchFamily="18" charset="-34"/>
              </a:rPr>
              <a:t>4.2</a:t>
            </a:r>
          </a:p>
        </p:txBody>
      </p:sp>
      <p:sp>
        <p:nvSpPr>
          <p:cNvPr id="23554" name="Text Placeholder 2">
            <a:extLst>
              <a:ext uri="{FF2B5EF4-FFF2-40B4-BE49-F238E27FC236}">
                <a16:creationId xmlns:a16="http://schemas.microsoft.com/office/drawing/2014/main" id="{8CB03A44-7A02-C147-AB02-0D9F33BF441D}"/>
              </a:ext>
            </a:extLst>
          </p:cNvPr>
          <p:cNvSpPr>
            <a:spLocks noGrp="1" noChangeArrowheads="1"/>
          </p:cNvSpPr>
          <p:nvPr>
            <p:ph type="body" sz="quarter" idx="12"/>
          </p:nvPr>
        </p:nvSpPr>
        <p:spPr>
          <a:xfrm>
            <a:off x="344488" y="261938"/>
            <a:ext cx="8799512" cy="342900"/>
          </a:xfrm>
        </p:spPr>
        <p:txBody>
          <a:bodyPr/>
          <a:lstStyle/>
          <a:p>
            <a:pPr>
              <a:spcBef>
                <a:spcPct val="0"/>
              </a:spcBef>
            </a:pPr>
            <a:r>
              <a:rPr lang="en-US" altLang="en-US">
                <a:ea typeface="ＭＳ Ｐゴシック" panose="020B0600070205080204" pitchFamily="34" charset="-128"/>
              </a:rPr>
              <a:t>A Graphical Demonstration of Utility Maximization</a:t>
            </a:r>
          </a:p>
        </p:txBody>
      </p:sp>
      <p:sp>
        <p:nvSpPr>
          <p:cNvPr id="4" name="Text Placeholder 3">
            <a:extLst>
              <a:ext uri="{FF2B5EF4-FFF2-40B4-BE49-F238E27FC236}">
                <a16:creationId xmlns:a16="http://schemas.microsoft.com/office/drawing/2014/main" id="{549AAEF5-E7B1-B945-BE8E-2A1C28DD8558}"/>
              </a:ext>
            </a:extLst>
          </p:cNvPr>
          <p:cNvSpPr>
            <a:spLocks noGrp="1" noChangeArrowheads="1"/>
          </p:cNvSpPr>
          <p:nvPr>
            <p:ph type="body" sz="quarter" idx="15"/>
          </p:nvPr>
        </p:nvSpPr>
        <p:spPr>
          <a:xfrm>
            <a:off x="307975" y="5094288"/>
            <a:ext cx="8550275" cy="1377950"/>
          </a:xfrm>
        </p:spPr>
        <p:txBody>
          <a:bodyPr/>
          <a:lstStyle/>
          <a:p>
            <a:pPr>
              <a:spcBef>
                <a:spcPct val="0"/>
              </a:spcBef>
            </a:pPr>
            <a:r>
              <a:rPr lang="en-US" altLang="en-US" sz="1600">
                <a:ea typeface="ＭＳ Ｐゴシック" panose="020B0600070205080204" pitchFamily="34" charset="-128"/>
              </a:rPr>
              <a:t>Point C represents the highest utility level that can be reached by the individual, given the budget constraint. Therefore, the combination x*,y* is the rational way for the individual to allocate purchasing power. Only for this combination of goods will two conditions hold: All available funds will be spent, and the individual</a:t>
            </a:r>
            <a:r>
              <a:rPr lang="ja-JP" altLang="en-US" sz="1600">
                <a:ea typeface="ＭＳ Ｐゴシック" panose="020B0600070205080204" pitchFamily="34" charset="-128"/>
              </a:rPr>
              <a:t>’</a:t>
            </a:r>
            <a:r>
              <a:rPr lang="en-US" altLang="ja-JP" sz="1600">
                <a:ea typeface="ＭＳ Ｐゴシック" panose="020B0600070205080204" pitchFamily="34" charset="-128"/>
              </a:rPr>
              <a:t>s psychic rate of trade-off (MRS) will be equal to the rate at which the goods can be traded in the market ( p</a:t>
            </a:r>
            <a:r>
              <a:rPr lang="en-US" altLang="ja-JP" sz="1600" baseline="-25000">
                <a:ea typeface="ＭＳ Ｐゴシック" panose="020B0600070205080204" pitchFamily="34" charset="-128"/>
              </a:rPr>
              <a:t>x</a:t>
            </a:r>
            <a:r>
              <a:rPr lang="en-US" altLang="ja-JP" sz="1600">
                <a:ea typeface="ＭＳ Ｐゴシック" panose="020B0600070205080204" pitchFamily="34" charset="-128"/>
              </a:rPr>
              <a:t>/p</a:t>
            </a:r>
            <a:r>
              <a:rPr lang="en-US" altLang="ja-JP" sz="1600" baseline="-25000">
                <a:ea typeface="ＭＳ Ｐゴシック" panose="020B0600070205080204" pitchFamily="34" charset="-128"/>
              </a:rPr>
              <a:t>y</a:t>
            </a:r>
            <a:r>
              <a:rPr lang="en-US" altLang="ja-JP" sz="1600">
                <a:ea typeface="ＭＳ Ｐゴシック" panose="020B0600070205080204" pitchFamily="34" charset="-128"/>
              </a:rPr>
              <a:t>).</a:t>
            </a:r>
            <a:endParaRPr lang="en-US" altLang="en-US" sz="1600">
              <a:ea typeface="ＭＳ Ｐゴシック" panose="020B0600070205080204" pitchFamily="34" charset="-128"/>
            </a:endParaRPr>
          </a:p>
        </p:txBody>
      </p:sp>
      <p:sp>
        <p:nvSpPr>
          <p:cNvPr id="23556" name="Slide Number Placeholder 4">
            <a:extLst>
              <a:ext uri="{FF2B5EF4-FFF2-40B4-BE49-F238E27FC236}">
                <a16:creationId xmlns:a16="http://schemas.microsoft.com/office/drawing/2014/main" id="{2CC55A54-EE24-A94F-8809-AEDB57A642B2}"/>
              </a:ext>
            </a:extLst>
          </p:cNvPr>
          <p:cNvSpPr>
            <a:spLocks noGrp="1"/>
          </p:cNvSpPr>
          <p:nvPr>
            <p:ph type="sldNum" sz="quarter" idx="16"/>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Bef>
                <a:spcPct val="0"/>
              </a:spcBef>
            </a:pPr>
            <a:fld id="{337F4DDA-AC24-AD43-9AD2-D7E8142F1143}" type="slidenum">
              <a:rPr lang="en-US" altLang="en-US" smtClean="0"/>
              <a:pPr>
                <a:spcBef>
                  <a:spcPct val="0"/>
                </a:spcBef>
              </a:pPr>
              <a:t>7</a:t>
            </a:fld>
            <a:endParaRPr lang="en-US" altLang="en-US"/>
          </a:p>
        </p:txBody>
      </p:sp>
      <p:sp>
        <p:nvSpPr>
          <p:cNvPr id="23557" name="Footer Placeholder 5">
            <a:extLst>
              <a:ext uri="{FF2B5EF4-FFF2-40B4-BE49-F238E27FC236}">
                <a16:creationId xmlns:a16="http://schemas.microsoft.com/office/drawing/2014/main" id="{E3D57583-A6C7-E146-842D-4E145CBF95BD}"/>
              </a:ext>
            </a:extLst>
          </p:cNvPr>
          <p:cNvSpPr>
            <a:spLocks noGrp="1"/>
          </p:cNvSpPr>
          <p:nvPr>
            <p:ph type="ftr"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a:t>© 2012 Cengage Learning. All Rights Reserved. May not be copied, scanned, or duplicated, in whole or in part, except for use as permitted in a license distributed with a certain product or service or otherwise on a password-protected website for classroom use.</a:t>
            </a:r>
          </a:p>
        </p:txBody>
      </p:sp>
      <p:grpSp>
        <p:nvGrpSpPr>
          <p:cNvPr id="2" name="Group 6">
            <a:extLst>
              <a:ext uri="{FF2B5EF4-FFF2-40B4-BE49-F238E27FC236}">
                <a16:creationId xmlns:a16="http://schemas.microsoft.com/office/drawing/2014/main" id="{E46FA2EF-C8E2-4940-943A-C8D87EAA5425}"/>
              </a:ext>
            </a:extLst>
          </p:cNvPr>
          <p:cNvGrpSpPr>
            <a:grpSpLocks/>
          </p:cNvGrpSpPr>
          <p:nvPr/>
        </p:nvGrpSpPr>
        <p:grpSpPr bwMode="auto">
          <a:xfrm>
            <a:off x="2398713" y="2230438"/>
            <a:ext cx="3573462" cy="2133600"/>
            <a:chOff x="2624447" y="1791752"/>
            <a:chExt cx="3573466" cy="2133600"/>
          </a:xfrm>
        </p:grpSpPr>
        <p:sp>
          <p:nvSpPr>
            <p:cNvPr id="8" name="AutoShape 14" descr="70%">
              <a:extLst>
                <a:ext uri="{FF2B5EF4-FFF2-40B4-BE49-F238E27FC236}">
                  <a16:creationId xmlns:a16="http://schemas.microsoft.com/office/drawing/2014/main" id="{3D9F12A4-4FF9-E946-972B-9E6CA764C1AE}"/>
                </a:ext>
              </a:extLst>
            </p:cNvPr>
            <p:cNvSpPr>
              <a:spLocks noChangeArrowheads="1"/>
            </p:cNvSpPr>
            <p:nvPr/>
          </p:nvSpPr>
          <p:spPr bwMode="auto">
            <a:xfrm>
              <a:off x="2624447" y="1791752"/>
              <a:ext cx="2133602" cy="2133600"/>
            </a:xfrm>
            <a:prstGeom prst="rtTriangle">
              <a:avLst/>
            </a:prstGeom>
            <a:solidFill>
              <a:schemeClr val="accent6">
                <a:lumMod val="20000"/>
                <a:lumOff val="80000"/>
              </a:schemeClr>
            </a:solidFill>
            <a:ln w="28575">
              <a:solidFill>
                <a:srgbClr val="000099"/>
              </a:solidFill>
              <a:miter lim="800000"/>
              <a:headEnd/>
              <a:tailEnd/>
            </a:ln>
            <a:effectLst/>
          </p:spPr>
          <p:txBody>
            <a:bodyPr wrap="none" anchor="ctr">
              <a:spAutoFit/>
            </a:bodyPr>
            <a:lstStyle/>
            <a:p>
              <a:pPr eaLnBrk="1" hangingPunct="1">
                <a:defRPr/>
              </a:pPr>
              <a:endParaRPr lang="de-DE">
                <a:latin typeface="Arial" charset="0"/>
                <a:ea typeface="ＭＳ Ｐゴシック" charset="0"/>
                <a:cs typeface="Arial" charset="0"/>
              </a:endParaRPr>
            </a:p>
          </p:txBody>
        </p:sp>
        <p:grpSp>
          <p:nvGrpSpPr>
            <p:cNvPr id="23595" name="Group 23">
              <a:extLst>
                <a:ext uri="{FF2B5EF4-FFF2-40B4-BE49-F238E27FC236}">
                  <a16:creationId xmlns:a16="http://schemas.microsoft.com/office/drawing/2014/main" id="{72D68395-3B96-D64A-A5FE-BA3138A3D490}"/>
                </a:ext>
              </a:extLst>
            </p:cNvPr>
            <p:cNvGrpSpPr>
              <a:grpSpLocks/>
            </p:cNvGrpSpPr>
            <p:nvPr/>
          </p:nvGrpSpPr>
          <p:grpSpPr bwMode="auto">
            <a:xfrm>
              <a:off x="4408799" y="2366433"/>
              <a:ext cx="1789114" cy="1177925"/>
              <a:chOff x="2372" y="2897"/>
              <a:chExt cx="1127" cy="742"/>
            </a:xfrm>
          </p:grpSpPr>
          <p:sp>
            <p:nvSpPr>
              <p:cNvPr id="23596" name="Text Box 21">
                <a:extLst>
                  <a:ext uri="{FF2B5EF4-FFF2-40B4-BE49-F238E27FC236}">
                    <a16:creationId xmlns:a16="http://schemas.microsoft.com/office/drawing/2014/main" id="{67B76190-8378-174A-9049-56BCB3B19147}"/>
                  </a:ext>
                </a:extLst>
              </p:cNvPr>
              <p:cNvSpPr txBox="1">
                <a:spLocks noChangeArrowheads="1"/>
              </p:cNvSpPr>
              <p:nvPr/>
            </p:nvSpPr>
            <p:spPr bwMode="auto">
              <a:xfrm>
                <a:off x="2769" y="2897"/>
                <a:ext cx="73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spcBef>
                    <a:spcPct val="20000"/>
                  </a:spcBef>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1800">
                    <a:solidFill>
                      <a:srgbClr val="394DA3"/>
                    </a:solidFill>
                  </a:rPr>
                  <a:t>I=p</a:t>
                </a:r>
                <a:r>
                  <a:rPr lang="en-US" altLang="en-US" sz="1800" baseline="-25000">
                    <a:solidFill>
                      <a:srgbClr val="394DA3"/>
                    </a:solidFill>
                  </a:rPr>
                  <a:t>x</a:t>
                </a:r>
                <a:r>
                  <a:rPr lang="en-US" altLang="en-US" sz="1800">
                    <a:solidFill>
                      <a:srgbClr val="394DA3"/>
                    </a:solidFill>
                  </a:rPr>
                  <a:t>x+p</a:t>
                </a:r>
                <a:r>
                  <a:rPr lang="en-US" altLang="en-US" sz="1800" baseline="-25000">
                    <a:solidFill>
                      <a:srgbClr val="394DA3"/>
                    </a:solidFill>
                  </a:rPr>
                  <a:t>y</a:t>
                </a:r>
                <a:r>
                  <a:rPr lang="en-US" altLang="en-US" sz="1800">
                    <a:solidFill>
                      <a:srgbClr val="394DA3"/>
                    </a:solidFill>
                  </a:rPr>
                  <a:t>y</a:t>
                </a:r>
              </a:p>
            </p:txBody>
          </p:sp>
          <p:sp>
            <p:nvSpPr>
              <p:cNvPr id="23597" name="Line 22">
                <a:extLst>
                  <a:ext uri="{FF2B5EF4-FFF2-40B4-BE49-F238E27FC236}">
                    <a16:creationId xmlns:a16="http://schemas.microsoft.com/office/drawing/2014/main" id="{04EC90BC-E546-364E-8692-84AA073CC4AC}"/>
                  </a:ext>
                </a:extLst>
              </p:cNvPr>
              <p:cNvSpPr>
                <a:spLocks noChangeShapeType="1"/>
              </p:cNvSpPr>
              <p:nvPr/>
            </p:nvSpPr>
            <p:spPr bwMode="auto">
              <a:xfrm flipH="1">
                <a:off x="2372" y="3093"/>
                <a:ext cx="466" cy="546"/>
              </a:xfrm>
              <a:prstGeom prst="line">
                <a:avLst/>
              </a:prstGeom>
              <a:noFill/>
              <a:ln w="28575">
                <a:solidFill>
                  <a:srgbClr val="394DA3"/>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grpSp>
      </p:grpSp>
      <p:grpSp>
        <p:nvGrpSpPr>
          <p:cNvPr id="6" name="Group 14">
            <a:extLst>
              <a:ext uri="{FF2B5EF4-FFF2-40B4-BE49-F238E27FC236}">
                <a16:creationId xmlns:a16="http://schemas.microsoft.com/office/drawing/2014/main" id="{F4A54161-76F3-DE48-9C7B-FC68F1790FFC}"/>
              </a:ext>
            </a:extLst>
          </p:cNvPr>
          <p:cNvGrpSpPr>
            <a:grpSpLocks/>
          </p:cNvGrpSpPr>
          <p:nvPr/>
        </p:nvGrpSpPr>
        <p:grpSpPr bwMode="auto">
          <a:xfrm>
            <a:off x="1212850" y="1438275"/>
            <a:ext cx="6253163" cy="3154363"/>
            <a:chOff x="1437904" y="998517"/>
            <a:chExt cx="6253843" cy="3155435"/>
          </a:xfrm>
        </p:grpSpPr>
        <p:grpSp>
          <p:nvGrpSpPr>
            <p:cNvPr id="23588" name="Group 18">
              <a:extLst>
                <a:ext uri="{FF2B5EF4-FFF2-40B4-BE49-F238E27FC236}">
                  <a16:creationId xmlns:a16="http://schemas.microsoft.com/office/drawing/2014/main" id="{6DB51F88-C88C-A84B-B676-28A3293CB41A}"/>
                </a:ext>
              </a:extLst>
            </p:cNvPr>
            <p:cNvGrpSpPr>
              <a:grpSpLocks/>
            </p:cNvGrpSpPr>
            <p:nvPr/>
          </p:nvGrpSpPr>
          <p:grpSpPr bwMode="auto">
            <a:xfrm>
              <a:off x="2624447" y="3787239"/>
              <a:ext cx="5067300" cy="366713"/>
              <a:chOff x="2624447" y="3787239"/>
              <a:chExt cx="5067300" cy="366713"/>
            </a:xfrm>
          </p:grpSpPr>
          <p:sp>
            <p:nvSpPr>
              <p:cNvPr id="23592" name="Text Box 8">
                <a:extLst>
                  <a:ext uri="{FF2B5EF4-FFF2-40B4-BE49-F238E27FC236}">
                    <a16:creationId xmlns:a16="http://schemas.microsoft.com/office/drawing/2014/main" id="{509C6DD0-A341-1D4B-9D61-AEF935B37A62}"/>
                  </a:ext>
                </a:extLst>
              </p:cNvPr>
              <p:cNvSpPr txBox="1">
                <a:spLocks noChangeArrowheads="1"/>
              </p:cNvSpPr>
              <p:nvPr/>
            </p:nvSpPr>
            <p:spPr bwMode="auto">
              <a:xfrm>
                <a:off x="6224897" y="3787239"/>
                <a:ext cx="1466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spcBef>
                    <a:spcPct val="20000"/>
                  </a:spcBef>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1800"/>
                  <a:t>Quantity of </a:t>
                </a:r>
                <a:r>
                  <a:rPr lang="en-US" altLang="en-US" sz="1800" i="1"/>
                  <a:t>x</a:t>
                </a:r>
                <a:endParaRPr lang="en-US" altLang="en-US" sz="1800"/>
              </a:p>
            </p:txBody>
          </p:sp>
          <p:sp>
            <p:nvSpPr>
              <p:cNvPr id="23593" name="Line 5">
                <a:extLst>
                  <a:ext uri="{FF2B5EF4-FFF2-40B4-BE49-F238E27FC236}">
                    <a16:creationId xmlns:a16="http://schemas.microsoft.com/office/drawing/2014/main" id="{358EED9C-CFC4-3B4D-B156-2CE238A7C23B}"/>
                  </a:ext>
                </a:extLst>
              </p:cNvPr>
              <p:cNvSpPr>
                <a:spLocks noChangeShapeType="1"/>
              </p:cNvSpPr>
              <p:nvPr/>
            </p:nvSpPr>
            <p:spPr bwMode="auto">
              <a:xfrm>
                <a:off x="2624447" y="3939639"/>
                <a:ext cx="3505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grpSp>
        <p:grpSp>
          <p:nvGrpSpPr>
            <p:cNvPr id="23589" name="Group 17">
              <a:extLst>
                <a:ext uri="{FF2B5EF4-FFF2-40B4-BE49-F238E27FC236}">
                  <a16:creationId xmlns:a16="http://schemas.microsoft.com/office/drawing/2014/main" id="{A7AD5672-DB59-6341-A5F1-277C1427CDCC}"/>
                </a:ext>
              </a:extLst>
            </p:cNvPr>
            <p:cNvGrpSpPr>
              <a:grpSpLocks/>
            </p:cNvGrpSpPr>
            <p:nvPr/>
          </p:nvGrpSpPr>
          <p:grpSpPr bwMode="auto">
            <a:xfrm>
              <a:off x="1437904" y="998517"/>
              <a:ext cx="1466850" cy="2941122"/>
              <a:chOff x="1437904" y="998517"/>
              <a:chExt cx="1466850" cy="2941122"/>
            </a:xfrm>
          </p:grpSpPr>
          <p:sp>
            <p:nvSpPr>
              <p:cNvPr id="23590" name="Text Box 9">
                <a:extLst>
                  <a:ext uri="{FF2B5EF4-FFF2-40B4-BE49-F238E27FC236}">
                    <a16:creationId xmlns:a16="http://schemas.microsoft.com/office/drawing/2014/main" id="{4F2311F2-11E3-7341-964E-80FE013996FA}"/>
                  </a:ext>
                </a:extLst>
              </p:cNvPr>
              <p:cNvSpPr txBox="1">
                <a:spLocks noChangeArrowheads="1"/>
              </p:cNvSpPr>
              <p:nvPr/>
            </p:nvSpPr>
            <p:spPr bwMode="auto">
              <a:xfrm>
                <a:off x="1437904" y="998517"/>
                <a:ext cx="1466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spcBef>
                    <a:spcPct val="20000"/>
                  </a:spcBef>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1800"/>
                  <a:t>Quantity of </a:t>
                </a:r>
                <a:r>
                  <a:rPr lang="en-US" altLang="en-US" sz="1800" i="1"/>
                  <a:t>y</a:t>
                </a:r>
                <a:endParaRPr lang="en-US" altLang="en-US" sz="1800"/>
              </a:p>
            </p:txBody>
          </p:sp>
          <p:sp>
            <p:nvSpPr>
              <p:cNvPr id="23591" name="Line 4">
                <a:extLst>
                  <a:ext uri="{FF2B5EF4-FFF2-40B4-BE49-F238E27FC236}">
                    <a16:creationId xmlns:a16="http://schemas.microsoft.com/office/drawing/2014/main" id="{C58200C7-DD36-074C-B23B-CD8F8268712D}"/>
                  </a:ext>
                </a:extLst>
              </p:cNvPr>
              <p:cNvSpPr>
                <a:spLocks noChangeShapeType="1"/>
              </p:cNvSpPr>
              <p:nvPr/>
            </p:nvSpPr>
            <p:spPr bwMode="auto">
              <a:xfrm>
                <a:off x="2624447" y="1425039"/>
                <a:ext cx="0" cy="2514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grpSp>
      </p:grpSp>
      <p:grpSp>
        <p:nvGrpSpPr>
          <p:cNvPr id="10" name="Group 45">
            <a:extLst>
              <a:ext uri="{FF2B5EF4-FFF2-40B4-BE49-F238E27FC236}">
                <a16:creationId xmlns:a16="http://schemas.microsoft.com/office/drawing/2014/main" id="{68082E5C-CBBF-C640-A7D3-225079189EB6}"/>
              </a:ext>
            </a:extLst>
          </p:cNvPr>
          <p:cNvGrpSpPr>
            <a:grpSpLocks/>
          </p:cNvGrpSpPr>
          <p:nvPr/>
        </p:nvGrpSpPr>
        <p:grpSpPr bwMode="auto">
          <a:xfrm>
            <a:off x="2522538" y="2216150"/>
            <a:ext cx="2554287" cy="2028825"/>
            <a:chOff x="2522517" y="2216727"/>
            <a:chExt cx="2553784" cy="2028240"/>
          </a:xfrm>
        </p:grpSpPr>
        <p:sp>
          <p:nvSpPr>
            <p:cNvPr id="23586" name="Freeform 23">
              <a:extLst>
                <a:ext uri="{FF2B5EF4-FFF2-40B4-BE49-F238E27FC236}">
                  <a16:creationId xmlns:a16="http://schemas.microsoft.com/office/drawing/2014/main" id="{C4318231-8782-8D42-822F-55CE394B01A5}"/>
                </a:ext>
              </a:extLst>
            </p:cNvPr>
            <p:cNvSpPr>
              <a:spLocks/>
            </p:cNvSpPr>
            <p:nvPr/>
          </p:nvSpPr>
          <p:spPr bwMode="auto">
            <a:xfrm>
              <a:off x="2522517" y="2216727"/>
              <a:ext cx="2133600" cy="1752600"/>
            </a:xfrm>
            <a:custGeom>
              <a:avLst/>
              <a:gdLst>
                <a:gd name="T0" fmla="*/ 0 w 1008"/>
                <a:gd name="T1" fmla="*/ 0 h 864"/>
                <a:gd name="T2" fmla="*/ 2147483646 w 1008"/>
                <a:gd name="T3" fmla="*/ 2147483646 h 864"/>
                <a:gd name="T4" fmla="*/ 2147483646 w 1008"/>
                <a:gd name="T5" fmla="*/ 2147483646 h 864"/>
                <a:gd name="T6" fmla="*/ 0 60000 65536"/>
                <a:gd name="T7" fmla="*/ 0 60000 65536"/>
                <a:gd name="T8" fmla="*/ 0 60000 65536"/>
                <a:gd name="T9" fmla="*/ 0 w 1008"/>
                <a:gd name="T10" fmla="*/ 0 h 864"/>
                <a:gd name="T11" fmla="*/ 1008 w 1008"/>
                <a:gd name="T12" fmla="*/ 864 h 864"/>
              </a:gdLst>
              <a:ahLst/>
              <a:cxnLst>
                <a:cxn ang="T6">
                  <a:pos x="T0" y="T1"/>
                </a:cxn>
                <a:cxn ang="T7">
                  <a:pos x="T2" y="T3"/>
                </a:cxn>
                <a:cxn ang="T8">
                  <a:pos x="T4" y="T5"/>
                </a:cxn>
              </a:cxnLst>
              <a:rect l="T9" t="T10" r="T11" b="T12"/>
              <a:pathLst>
                <a:path w="1008" h="864">
                  <a:moveTo>
                    <a:pt x="0" y="0"/>
                  </a:moveTo>
                  <a:cubicBezTo>
                    <a:pt x="84" y="240"/>
                    <a:pt x="168" y="480"/>
                    <a:pt x="336" y="624"/>
                  </a:cubicBezTo>
                  <a:cubicBezTo>
                    <a:pt x="504" y="768"/>
                    <a:pt x="756" y="816"/>
                    <a:pt x="1008" y="864"/>
                  </a:cubicBezTo>
                </a:path>
              </a:pathLst>
            </a:custGeom>
            <a:noFill/>
            <a:ln w="28575" cap="flat" cmpd="sng">
              <a:solidFill>
                <a:srgbClr val="AC4C2E"/>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23587" name="Text Box 27">
              <a:extLst>
                <a:ext uri="{FF2B5EF4-FFF2-40B4-BE49-F238E27FC236}">
                  <a16:creationId xmlns:a16="http://schemas.microsoft.com/office/drawing/2014/main" id="{21A44120-050E-7C40-8935-CEE06B5274F5}"/>
                </a:ext>
              </a:extLst>
            </p:cNvPr>
            <p:cNvSpPr txBox="1">
              <a:spLocks noChangeArrowheads="1"/>
            </p:cNvSpPr>
            <p:nvPr/>
          </p:nvSpPr>
          <p:spPr bwMode="auto">
            <a:xfrm>
              <a:off x="4668817" y="3906413"/>
              <a:ext cx="40748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spcBef>
                  <a:spcPct val="20000"/>
                </a:spcBef>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1600">
                  <a:solidFill>
                    <a:srgbClr val="AC4C2E"/>
                  </a:solidFill>
                </a:rPr>
                <a:t>U</a:t>
              </a:r>
              <a:r>
                <a:rPr lang="en-US" altLang="en-US" sz="1600" baseline="-25000">
                  <a:solidFill>
                    <a:srgbClr val="AC4C2E"/>
                  </a:solidFill>
                </a:rPr>
                <a:t>1</a:t>
              </a:r>
            </a:p>
          </p:txBody>
        </p:sp>
      </p:grpSp>
      <p:grpSp>
        <p:nvGrpSpPr>
          <p:cNvPr id="11" name="Group 47">
            <a:extLst>
              <a:ext uri="{FF2B5EF4-FFF2-40B4-BE49-F238E27FC236}">
                <a16:creationId xmlns:a16="http://schemas.microsoft.com/office/drawing/2014/main" id="{167BE31F-6FF7-6F49-80E2-B249826E5339}"/>
              </a:ext>
            </a:extLst>
          </p:cNvPr>
          <p:cNvGrpSpPr>
            <a:grpSpLocks/>
          </p:cNvGrpSpPr>
          <p:nvPr/>
        </p:nvGrpSpPr>
        <p:grpSpPr bwMode="auto">
          <a:xfrm>
            <a:off x="2979738" y="1758950"/>
            <a:ext cx="2401887" cy="1800225"/>
            <a:chOff x="2979717" y="1759527"/>
            <a:chExt cx="2401384" cy="1799640"/>
          </a:xfrm>
        </p:grpSpPr>
        <p:sp>
          <p:nvSpPr>
            <p:cNvPr id="23584" name="Freeform 24">
              <a:extLst>
                <a:ext uri="{FF2B5EF4-FFF2-40B4-BE49-F238E27FC236}">
                  <a16:creationId xmlns:a16="http://schemas.microsoft.com/office/drawing/2014/main" id="{08BFC1D5-4369-E842-872D-EF1C17FF5A4A}"/>
                </a:ext>
              </a:extLst>
            </p:cNvPr>
            <p:cNvSpPr>
              <a:spLocks/>
            </p:cNvSpPr>
            <p:nvPr/>
          </p:nvSpPr>
          <p:spPr bwMode="auto">
            <a:xfrm>
              <a:off x="2979717" y="1759527"/>
              <a:ext cx="1981200" cy="1600200"/>
            </a:xfrm>
            <a:custGeom>
              <a:avLst/>
              <a:gdLst>
                <a:gd name="T0" fmla="*/ 0 w 1008"/>
                <a:gd name="T1" fmla="*/ 0 h 864"/>
                <a:gd name="T2" fmla="*/ 2147483646 w 1008"/>
                <a:gd name="T3" fmla="*/ 2147483646 h 864"/>
                <a:gd name="T4" fmla="*/ 2147483646 w 1008"/>
                <a:gd name="T5" fmla="*/ 2147483646 h 864"/>
                <a:gd name="T6" fmla="*/ 0 60000 65536"/>
                <a:gd name="T7" fmla="*/ 0 60000 65536"/>
                <a:gd name="T8" fmla="*/ 0 60000 65536"/>
                <a:gd name="T9" fmla="*/ 0 w 1008"/>
                <a:gd name="T10" fmla="*/ 0 h 864"/>
                <a:gd name="T11" fmla="*/ 1008 w 1008"/>
                <a:gd name="T12" fmla="*/ 864 h 864"/>
              </a:gdLst>
              <a:ahLst/>
              <a:cxnLst>
                <a:cxn ang="T6">
                  <a:pos x="T0" y="T1"/>
                </a:cxn>
                <a:cxn ang="T7">
                  <a:pos x="T2" y="T3"/>
                </a:cxn>
                <a:cxn ang="T8">
                  <a:pos x="T4" y="T5"/>
                </a:cxn>
              </a:cxnLst>
              <a:rect l="T9" t="T10" r="T11" b="T12"/>
              <a:pathLst>
                <a:path w="1008" h="864">
                  <a:moveTo>
                    <a:pt x="0" y="0"/>
                  </a:moveTo>
                  <a:cubicBezTo>
                    <a:pt x="84" y="240"/>
                    <a:pt x="168" y="480"/>
                    <a:pt x="336" y="624"/>
                  </a:cubicBezTo>
                  <a:cubicBezTo>
                    <a:pt x="504" y="768"/>
                    <a:pt x="756" y="816"/>
                    <a:pt x="1008" y="864"/>
                  </a:cubicBezTo>
                </a:path>
              </a:pathLst>
            </a:custGeom>
            <a:noFill/>
            <a:ln w="28575" cap="flat" cmpd="sng">
              <a:solidFill>
                <a:srgbClr val="AC4C2E"/>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23585" name="Text Box 25">
              <a:extLst>
                <a:ext uri="{FF2B5EF4-FFF2-40B4-BE49-F238E27FC236}">
                  <a16:creationId xmlns:a16="http://schemas.microsoft.com/office/drawing/2014/main" id="{EEAE7B8A-2428-CC4A-9278-72E85747F5AA}"/>
                </a:ext>
              </a:extLst>
            </p:cNvPr>
            <p:cNvSpPr txBox="1">
              <a:spLocks noChangeArrowheads="1"/>
            </p:cNvSpPr>
            <p:nvPr/>
          </p:nvSpPr>
          <p:spPr bwMode="auto">
            <a:xfrm>
              <a:off x="4973617" y="3220613"/>
              <a:ext cx="40748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spcBef>
                  <a:spcPct val="20000"/>
                </a:spcBef>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1600">
                  <a:solidFill>
                    <a:srgbClr val="AC4C2E"/>
                  </a:solidFill>
                </a:rPr>
                <a:t>U</a:t>
              </a:r>
              <a:r>
                <a:rPr lang="en-US" altLang="en-US" sz="1600" baseline="-25000">
                  <a:solidFill>
                    <a:srgbClr val="AC4C2E"/>
                  </a:solidFill>
                </a:rPr>
                <a:t>3</a:t>
              </a:r>
            </a:p>
          </p:txBody>
        </p:sp>
      </p:grpSp>
      <p:grpSp>
        <p:nvGrpSpPr>
          <p:cNvPr id="12" name="Group 44">
            <a:extLst>
              <a:ext uri="{FF2B5EF4-FFF2-40B4-BE49-F238E27FC236}">
                <a16:creationId xmlns:a16="http://schemas.microsoft.com/office/drawing/2014/main" id="{617D558C-D4C9-AB45-81E1-9A5B68CCAC39}"/>
              </a:ext>
            </a:extLst>
          </p:cNvPr>
          <p:cNvGrpSpPr>
            <a:grpSpLocks/>
          </p:cNvGrpSpPr>
          <p:nvPr/>
        </p:nvGrpSpPr>
        <p:grpSpPr bwMode="auto">
          <a:xfrm>
            <a:off x="3513138" y="2535238"/>
            <a:ext cx="341312" cy="338137"/>
            <a:chOff x="3513117" y="2534813"/>
            <a:chExt cx="341667" cy="338554"/>
          </a:xfrm>
        </p:grpSpPr>
        <p:sp>
          <p:nvSpPr>
            <p:cNvPr id="23582" name="Oval 29">
              <a:extLst>
                <a:ext uri="{FF2B5EF4-FFF2-40B4-BE49-F238E27FC236}">
                  <a16:creationId xmlns:a16="http://schemas.microsoft.com/office/drawing/2014/main" id="{FA3628D7-4D34-7245-B6FD-ED0D0CB969FA}"/>
                </a:ext>
              </a:extLst>
            </p:cNvPr>
            <p:cNvSpPr>
              <a:spLocks noChangeArrowheads="1"/>
            </p:cNvSpPr>
            <p:nvPr/>
          </p:nvSpPr>
          <p:spPr bwMode="auto">
            <a:xfrm>
              <a:off x="3513117" y="2792579"/>
              <a:ext cx="76200" cy="76200"/>
            </a:xfrm>
            <a:prstGeom prst="ellipse">
              <a:avLst/>
            </a:prstGeom>
            <a:solidFill>
              <a:schemeClr val="tx1"/>
            </a:solidFill>
            <a:ln w="15875">
              <a:solidFill>
                <a:schemeClr val="tx1"/>
              </a:solidFill>
              <a:round/>
              <a:headEnd/>
              <a:tailEnd/>
            </a:ln>
          </p:spPr>
          <p:txBody>
            <a:bodyPr anchor="ctr">
              <a:spAutoFit/>
            </a:bodyPr>
            <a:lstStyle>
              <a:lvl1pPr>
                <a:spcBef>
                  <a:spcPct val="20000"/>
                </a:spcBef>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endParaRPr lang="de-DE" altLang="en-US"/>
            </a:p>
          </p:txBody>
        </p:sp>
        <p:sp>
          <p:nvSpPr>
            <p:cNvPr id="23583" name="Text Box 33">
              <a:extLst>
                <a:ext uri="{FF2B5EF4-FFF2-40B4-BE49-F238E27FC236}">
                  <a16:creationId xmlns:a16="http://schemas.microsoft.com/office/drawing/2014/main" id="{CA15552D-3AE5-374E-AD83-1302525447A7}"/>
                </a:ext>
              </a:extLst>
            </p:cNvPr>
            <p:cNvSpPr txBox="1">
              <a:spLocks noChangeArrowheads="1"/>
            </p:cNvSpPr>
            <p:nvPr/>
          </p:nvSpPr>
          <p:spPr bwMode="auto">
            <a:xfrm>
              <a:off x="3522642" y="2534813"/>
              <a:ext cx="3321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spcBef>
                  <a:spcPct val="20000"/>
                </a:spcBef>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1600" b="1" i="1"/>
                <a:t>D</a:t>
              </a:r>
              <a:endParaRPr lang="en-US" altLang="en-US" sz="1600" b="1"/>
            </a:p>
          </p:txBody>
        </p:sp>
      </p:grpSp>
      <p:grpSp>
        <p:nvGrpSpPr>
          <p:cNvPr id="13" name="Group 46">
            <a:extLst>
              <a:ext uri="{FF2B5EF4-FFF2-40B4-BE49-F238E27FC236}">
                <a16:creationId xmlns:a16="http://schemas.microsoft.com/office/drawing/2014/main" id="{029D6C3E-F4B4-2547-A11F-660BABA094C7}"/>
              </a:ext>
            </a:extLst>
          </p:cNvPr>
          <p:cNvGrpSpPr>
            <a:grpSpLocks/>
          </p:cNvGrpSpPr>
          <p:nvPr/>
        </p:nvGrpSpPr>
        <p:grpSpPr bwMode="auto">
          <a:xfrm>
            <a:off x="2751138" y="2063750"/>
            <a:ext cx="2597150" cy="1879600"/>
            <a:chOff x="2751117" y="2064326"/>
            <a:chExt cx="2597151" cy="1879601"/>
          </a:xfrm>
        </p:grpSpPr>
        <p:sp>
          <p:nvSpPr>
            <p:cNvPr id="23580" name="Freeform 22">
              <a:extLst>
                <a:ext uri="{FF2B5EF4-FFF2-40B4-BE49-F238E27FC236}">
                  <a16:creationId xmlns:a16="http://schemas.microsoft.com/office/drawing/2014/main" id="{044408F9-F80C-4B47-BAD8-DDBFFAF524D0}"/>
                </a:ext>
              </a:extLst>
            </p:cNvPr>
            <p:cNvSpPr>
              <a:spLocks/>
            </p:cNvSpPr>
            <p:nvPr/>
          </p:nvSpPr>
          <p:spPr bwMode="auto">
            <a:xfrm>
              <a:off x="2751117" y="2064326"/>
              <a:ext cx="2133601" cy="1676400"/>
            </a:xfrm>
            <a:custGeom>
              <a:avLst/>
              <a:gdLst>
                <a:gd name="T0" fmla="*/ 0 w 1008"/>
                <a:gd name="T1" fmla="*/ 0 h 864"/>
                <a:gd name="T2" fmla="*/ 2147483646 w 1008"/>
                <a:gd name="T3" fmla="*/ 2147483646 h 864"/>
                <a:gd name="T4" fmla="*/ 2147483646 w 1008"/>
                <a:gd name="T5" fmla="*/ 2147483646 h 864"/>
                <a:gd name="T6" fmla="*/ 0 60000 65536"/>
                <a:gd name="T7" fmla="*/ 0 60000 65536"/>
                <a:gd name="T8" fmla="*/ 0 60000 65536"/>
                <a:gd name="T9" fmla="*/ 0 w 1008"/>
                <a:gd name="T10" fmla="*/ 0 h 864"/>
                <a:gd name="T11" fmla="*/ 1008 w 1008"/>
                <a:gd name="T12" fmla="*/ 864 h 864"/>
              </a:gdLst>
              <a:ahLst/>
              <a:cxnLst>
                <a:cxn ang="T6">
                  <a:pos x="T0" y="T1"/>
                </a:cxn>
                <a:cxn ang="T7">
                  <a:pos x="T2" y="T3"/>
                </a:cxn>
                <a:cxn ang="T8">
                  <a:pos x="T4" y="T5"/>
                </a:cxn>
              </a:cxnLst>
              <a:rect l="T9" t="T10" r="T11" b="T12"/>
              <a:pathLst>
                <a:path w="1008" h="864">
                  <a:moveTo>
                    <a:pt x="0" y="0"/>
                  </a:moveTo>
                  <a:cubicBezTo>
                    <a:pt x="84" y="240"/>
                    <a:pt x="168" y="480"/>
                    <a:pt x="336" y="624"/>
                  </a:cubicBezTo>
                  <a:cubicBezTo>
                    <a:pt x="504" y="768"/>
                    <a:pt x="756" y="816"/>
                    <a:pt x="1008" y="864"/>
                  </a:cubicBezTo>
                </a:path>
              </a:pathLst>
            </a:custGeom>
            <a:noFill/>
            <a:ln w="28575" cap="flat" cmpd="sng">
              <a:solidFill>
                <a:srgbClr val="AC4C2E"/>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23581" name="Text Box 26">
              <a:extLst>
                <a:ext uri="{FF2B5EF4-FFF2-40B4-BE49-F238E27FC236}">
                  <a16:creationId xmlns:a16="http://schemas.microsoft.com/office/drawing/2014/main" id="{5EE52CBA-91D4-DA43-8CB0-60ACFC478DD4}"/>
                </a:ext>
              </a:extLst>
            </p:cNvPr>
            <p:cNvSpPr txBox="1">
              <a:spLocks noChangeArrowheads="1"/>
            </p:cNvSpPr>
            <p:nvPr/>
          </p:nvSpPr>
          <p:spPr bwMode="auto">
            <a:xfrm>
              <a:off x="4940280" y="3605789"/>
              <a:ext cx="4079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spcBef>
                  <a:spcPct val="20000"/>
                </a:spcBef>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1600">
                  <a:solidFill>
                    <a:srgbClr val="AC4C2E"/>
                  </a:solidFill>
                </a:rPr>
                <a:t>U</a:t>
              </a:r>
              <a:r>
                <a:rPr lang="en-US" altLang="en-US" sz="1600" baseline="-25000">
                  <a:solidFill>
                    <a:srgbClr val="AC4C2E"/>
                  </a:solidFill>
                </a:rPr>
                <a:t>2</a:t>
              </a:r>
            </a:p>
          </p:txBody>
        </p:sp>
      </p:grpSp>
      <p:grpSp>
        <p:nvGrpSpPr>
          <p:cNvPr id="14" name="Group 42">
            <a:extLst>
              <a:ext uri="{FF2B5EF4-FFF2-40B4-BE49-F238E27FC236}">
                <a16:creationId xmlns:a16="http://schemas.microsoft.com/office/drawing/2014/main" id="{B038F556-AFE9-874E-9952-3AE54A8BD81E}"/>
              </a:ext>
            </a:extLst>
          </p:cNvPr>
          <p:cNvGrpSpPr>
            <a:grpSpLocks/>
          </p:cNvGrpSpPr>
          <p:nvPr/>
        </p:nvGrpSpPr>
        <p:grpSpPr bwMode="auto">
          <a:xfrm>
            <a:off x="2814638" y="3371850"/>
            <a:ext cx="381000" cy="438150"/>
            <a:chOff x="2293917" y="2445327"/>
            <a:chExt cx="381000" cy="438150"/>
          </a:xfrm>
        </p:grpSpPr>
        <p:sp>
          <p:nvSpPr>
            <p:cNvPr id="23578" name="Oval 34">
              <a:extLst>
                <a:ext uri="{FF2B5EF4-FFF2-40B4-BE49-F238E27FC236}">
                  <a16:creationId xmlns:a16="http://schemas.microsoft.com/office/drawing/2014/main" id="{7F0A830E-55B1-444F-B33F-F3A768CCEADC}"/>
                </a:ext>
              </a:extLst>
            </p:cNvPr>
            <p:cNvSpPr>
              <a:spLocks noChangeArrowheads="1"/>
            </p:cNvSpPr>
            <p:nvPr/>
          </p:nvSpPr>
          <p:spPr bwMode="auto">
            <a:xfrm>
              <a:off x="2598717" y="2445327"/>
              <a:ext cx="76200" cy="76200"/>
            </a:xfrm>
            <a:prstGeom prst="ellipse">
              <a:avLst/>
            </a:prstGeom>
            <a:solidFill>
              <a:schemeClr val="tx1"/>
            </a:solidFill>
            <a:ln w="15875">
              <a:solidFill>
                <a:schemeClr val="tx1"/>
              </a:solidFill>
              <a:round/>
              <a:headEnd/>
              <a:tailEnd/>
            </a:ln>
          </p:spPr>
          <p:txBody>
            <a:bodyPr anchor="ctr">
              <a:spAutoFit/>
            </a:bodyPr>
            <a:lstStyle>
              <a:lvl1pPr>
                <a:spcBef>
                  <a:spcPct val="20000"/>
                </a:spcBef>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endParaRPr lang="de-DE" altLang="en-US"/>
            </a:p>
          </p:txBody>
        </p:sp>
        <p:sp>
          <p:nvSpPr>
            <p:cNvPr id="23579" name="Text Box 35">
              <a:extLst>
                <a:ext uri="{FF2B5EF4-FFF2-40B4-BE49-F238E27FC236}">
                  <a16:creationId xmlns:a16="http://schemas.microsoft.com/office/drawing/2014/main" id="{7F92F852-6E83-884B-B36A-508DA5437BC0}"/>
                </a:ext>
              </a:extLst>
            </p:cNvPr>
            <p:cNvSpPr txBox="1">
              <a:spLocks noChangeArrowheads="1"/>
            </p:cNvSpPr>
            <p:nvPr/>
          </p:nvSpPr>
          <p:spPr bwMode="auto">
            <a:xfrm>
              <a:off x="2293917" y="2546927"/>
              <a:ext cx="33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spcBef>
                  <a:spcPct val="20000"/>
                </a:spcBef>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1600" b="1" i="1"/>
                <a:t>A</a:t>
              </a:r>
              <a:endParaRPr lang="en-US" altLang="en-US" sz="1600" b="1"/>
            </a:p>
          </p:txBody>
        </p:sp>
      </p:grpSp>
      <p:grpSp>
        <p:nvGrpSpPr>
          <p:cNvPr id="15" name="Group 48">
            <a:extLst>
              <a:ext uri="{FF2B5EF4-FFF2-40B4-BE49-F238E27FC236}">
                <a16:creationId xmlns:a16="http://schemas.microsoft.com/office/drawing/2014/main" id="{86FE0A1F-09D8-7745-AA2F-ABFBC23E5551}"/>
              </a:ext>
            </a:extLst>
          </p:cNvPr>
          <p:cNvGrpSpPr>
            <a:grpSpLocks/>
          </p:cNvGrpSpPr>
          <p:nvPr/>
        </p:nvGrpSpPr>
        <p:grpSpPr bwMode="auto">
          <a:xfrm>
            <a:off x="2546350" y="2100263"/>
            <a:ext cx="331788" cy="368300"/>
            <a:chOff x="2583477" y="2153495"/>
            <a:chExt cx="332142" cy="368032"/>
          </a:xfrm>
        </p:grpSpPr>
        <p:sp>
          <p:nvSpPr>
            <p:cNvPr id="23576" name="Oval 34">
              <a:extLst>
                <a:ext uri="{FF2B5EF4-FFF2-40B4-BE49-F238E27FC236}">
                  <a16:creationId xmlns:a16="http://schemas.microsoft.com/office/drawing/2014/main" id="{F09A1AB3-F4E5-D74E-B8F9-E708BAF6A6B9}"/>
                </a:ext>
              </a:extLst>
            </p:cNvPr>
            <p:cNvSpPr>
              <a:spLocks noChangeArrowheads="1"/>
            </p:cNvSpPr>
            <p:nvPr/>
          </p:nvSpPr>
          <p:spPr bwMode="auto">
            <a:xfrm>
              <a:off x="2598717" y="2445327"/>
              <a:ext cx="76200" cy="76200"/>
            </a:xfrm>
            <a:prstGeom prst="ellipse">
              <a:avLst/>
            </a:prstGeom>
            <a:solidFill>
              <a:schemeClr val="tx1"/>
            </a:solidFill>
            <a:ln w="15875">
              <a:solidFill>
                <a:schemeClr val="tx1"/>
              </a:solidFill>
              <a:round/>
              <a:headEnd/>
              <a:tailEnd/>
            </a:ln>
          </p:spPr>
          <p:txBody>
            <a:bodyPr anchor="ctr">
              <a:spAutoFit/>
            </a:bodyPr>
            <a:lstStyle>
              <a:lvl1pPr>
                <a:spcBef>
                  <a:spcPct val="20000"/>
                </a:spcBef>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endParaRPr lang="de-DE" altLang="en-US"/>
            </a:p>
          </p:txBody>
        </p:sp>
        <p:sp>
          <p:nvSpPr>
            <p:cNvPr id="23577" name="Text Box 35">
              <a:extLst>
                <a:ext uri="{FF2B5EF4-FFF2-40B4-BE49-F238E27FC236}">
                  <a16:creationId xmlns:a16="http://schemas.microsoft.com/office/drawing/2014/main" id="{3289C7EF-931F-E74B-A69F-676E3F054A77}"/>
                </a:ext>
              </a:extLst>
            </p:cNvPr>
            <p:cNvSpPr txBox="1">
              <a:spLocks noChangeArrowheads="1"/>
            </p:cNvSpPr>
            <p:nvPr/>
          </p:nvSpPr>
          <p:spPr bwMode="auto">
            <a:xfrm>
              <a:off x="2583477" y="2153495"/>
              <a:ext cx="3321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spcBef>
                  <a:spcPct val="20000"/>
                </a:spcBef>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1600" b="1" i="1"/>
                <a:t>B</a:t>
              </a:r>
              <a:endParaRPr lang="en-US" altLang="en-US" sz="1600" b="1"/>
            </a:p>
          </p:txBody>
        </p:sp>
      </p:grpSp>
      <p:grpSp>
        <p:nvGrpSpPr>
          <p:cNvPr id="16" name="Group 59">
            <a:extLst>
              <a:ext uri="{FF2B5EF4-FFF2-40B4-BE49-F238E27FC236}">
                <a16:creationId xmlns:a16="http://schemas.microsoft.com/office/drawing/2014/main" id="{4A6E7BDA-8158-A34E-B56D-01D9E0D47A6C}"/>
              </a:ext>
            </a:extLst>
          </p:cNvPr>
          <p:cNvGrpSpPr>
            <a:grpSpLocks/>
          </p:cNvGrpSpPr>
          <p:nvPr/>
        </p:nvGrpSpPr>
        <p:grpSpPr bwMode="auto">
          <a:xfrm>
            <a:off x="1971675" y="2840038"/>
            <a:ext cx="1587500" cy="1876425"/>
            <a:chOff x="1972153" y="2839612"/>
            <a:chExt cx="1587014" cy="1876614"/>
          </a:xfrm>
        </p:grpSpPr>
        <p:grpSp>
          <p:nvGrpSpPr>
            <p:cNvPr id="23567" name="Group 43">
              <a:extLst>
                <a:ext uri="{FF2B5EF4-FFF2-40B4-BE49-F238E27FC236}">
                  <a16:creationId xmlns:a16="http://schemas.microsoft.com/office/drawing/2014/main" id="{5749082F-16C2-9A42-8A0A-35B515FC432B}"/>
                </a:ext>
              </a:extLst>
            </p:cNvPr>
            <p:cNvGrpSpPr>
              <a:grpSpLocks/>
            </p:cNvGrpSpPr>
            <p:nvPr/>
          </p:nvGrpSpPr>
          <p:grpSpPr bwMode="auto">
            <a:xfrm>
              <a:off x="3217842" y="2839612"/>
              <a:ext cx="332142" cy="367714"/>
              <a:chOff x="3217842" y="2839612"/>
              <a:chExt cx="332142" cy="367714"/>
            </a:xfrm>
          </p:grpSpPr>
          <p:sp>
            <p:nvSpPr>
              <p:cNvPr id="23574" name="Oval 28">
                <a:extLst>
                  <a:ext uri="{FF2B5EF4-FFF2-40B4-BE49-F238E27FC236}">
                    <a16:creationId xmlns:a16="http://schemas.microsoft.com/office/drawing/2014/main" id="{10567B56-4FDA-3340-A24A-984D4D7A5CFF}"/>
                  </a:ext>
                </a:extLst>
              </p:cNvPr>
              <p:cNvSpPr>
                <a:spLocks noChangeArrowheads="1"/>
              </p:cNvSpPr>
              <p:nvPr/>
            </p:nvSpPr>
            <p:spPr bwMode="auto">
              <a:xfrm>
                <a:off x="3284517" y="3131126"/>
                <a:ext cx="76200" cy="76200"/>
              </a:xfrm>
              <a:prstGeom prst="ellipse">
                <a:avLst/>
              </a:prstGeom>
              <a:solidFill>
                <a:schemeClr val="tx1"/>
              </a:solidFill>
              <a:ln w="15875">
                <a:solidFill>
                  <a:schemeClr val="tx1"/>
                </a:solidFill>
                <a:round/>
                <a:headEnd/>
                <a:tailEnd/>
              </a:ln>
            </p:spPr>
            <p:txBody>
              <a:bodyPr anchor="ctr">
                <a:spAutoFit/>
              </a:bodyPr>
              <a:lstStyle>
                <a:lvl1pPr>
                  <a:spcBef>
                    <a:spcPct val="20000"/>
                  </a:spcBef>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endParaRPr lang="de-DE" altLang="en-US"/>
              </a:p>
            </p:txBody>
          </p:sp>
          <p:sp>
            <p:nvSpPr>
              <p:cNvPr id="23575" name="Text Box 32">
                <a:extLst>
                  <a:ext uri="{FF2B5EF4-FFF2-40B4-BE49-F238E27FC236}">
                    <a16:creationId xmlns:a16="http://schemas.microsoft.com/office/drawing/2014/main" id="{CFA6B589-DA0D-2F43-9B85-B38CC3008A80}"/>
                  </a:ext>
                </a:extLst>
              </p:cNvPr>
              <p:cNvSpPr txBox="1">
                <a:spLocks noChangeArrowheads="1"/>
              </p:cNvSpPr>
              <p:nvPr/>
            </p:nvSpPr>
            <p:spPr bwMode="auto">
              <a:xfrm>
                <a:off x="3217842" y="2839612"/>
                <a:ext cx="3321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spcBef>
                    <a:spcPct val="20000"/>
                  </a:spcBef>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1600" b="1" i="1"/>
                  <a:t>C</a:t>
                </a:r>
                <a:endParaRPr lang="en-US" altLang="en-US" sz="1600" b="1"/>
              </a:p>
            </p:txBody>
          </p:sp>
        </p:grpSp>
        <p:grpSp>
          <p:nvGrpSpPr>
            <p:cNvPr id="23568" name="Group 56">
              <a:extLst>
                <a:ext uri="{FF2B5EF4-FFF2-40B4-BE49-F238E27FC236}">
                  <a16:creationId xmlns:a16="http://schemas.microsoft.com/office/drawing/2014/main" id="{432FEA41-A74E-D348-A8F4-24D70569D6C1}"/>
                </a:ext>
              </a:extLst>
            </p:cNvPr>
            <p:cNvGrpSpPr>
              <a:grpSpLocks/>
            </p:cNvGrpSpPr>
            <p:nvPr/>
          </p:nvGrpSpPr>
          <p:grpSpPr bwMode="auto">
            <a:xfrm>
              <a:off x="1972153" y="3003634"/>
              <a:ext cx="1341634" cy="338554"/>
              <a:chOff x="1972153" y="3003634"/>
              <a:chExt cx="1341634" cy="338554"/>
            </a:xfrm>
          </p:grpSpPr>
          <p:cxnSp>
            <p:nvCxnSpPr>
              <p:cNvPr id="23572" name="Straight Connector 52">
                <a:extLst>
                  <a:ext uri="{FF2B5EF4-FFF2-40B4-BE49-F238E27FC236}">
                    <a16:creationId xmlns:a16="http://schemas.microsoft.com/office/drawing/2014/main" id="{0824267F-BD7C-A649-9317-82A8C961FF4C}"/>
                  </a:ext>
                </a:extLst>
              </p:cNvPr>
              <p:cNvCxnSpPr>
                <a:cxnSpLocks noChangeShapeType="1"/>
              </p:cNvCxnSpPr>
              <p:nvPr/>
            </p:nvCxnSpPr>
            <p:spPr bwMode="auto">
              <a:xfrm rot="10800000">
                <a:off x="2421332" y="3160169"/>
                <a:ext cx="89245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sp>
            <p:nvSpPr>
              <p:cNvPr id="23573" name="Text Box 35">
                <a:extLst>
                  <a:ext uri="{FF2B5EF4-FFF2-40B4-BE49-F238E27FC236}">
                    <a16:creationId xmlns:a16="http://schemas.microsoft.com/office/drawing/2014/main" id="{828FF76E-C138-F04A-B258-7847FB3AA17B}"/>
                  </a:ext>
                </a:extLst>
              </p:cNvPr>
              <p:cNvSpPr txBox="1">
                <a:spLocks noChangeArrowheads="1"/>
              </p:cNvSpPr>
              <p:nvPr/>
            </p:nvSpPr>
            <p:spPr bwMode="auto">
              <a:xfrm>
                <a:off x="1972153" y="3003634"/>
                <a:ext cx="4363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spcBef>
                    <a:spcPct val="20000"/>
                  </a:spcBef>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1600" i="1"/>
                  <a:t> y*</a:t>
                </a:r>
                <a:endParaRPr lang="en-US" altLang="en-US" sz="1600"/>
              </a:p>
            </p:txBody>
          </p:sp>
        </p:grpSp>
        <p:grpSp>
          <p:nvGrpSpPr>
            <p:cNvPr id="23569" name="Group 58">
              <a:extLst>
                <a:ext uri="{FF2B5EF4-FFF2-40B4-BE49-F238E27FC236}">
                  <a16:creationId xmlns:a16="http://schemas.microsoft.com/office/drawing/2014/main" id="{E3300AF6-0411-4941-ACBC-73117FE2D715}"/>
                </a:ext>
              </a:extLst>
            </p:cNvPr>
            <p:cNvGrpSpPr>
              <a:grpSpLocks/>
            </p:cNvGrpSpPr>
            <p:nvPr/>
          </p:nvGrpSpPr>
          <p:grpSpPr bwMode="auto">
            <a:xfrm>
              <a:off x="3134051" y="3160166"/>
              <a:ext cx="425116" cy="1556060"/>
              <a:chOff x="3134051" y="3160166"/>
              <a:chExt cx="425116" cy="1556060"/>
            </a:xfrm>
          </p:grpSpPr>
          <p:cxnSp>
            <p:nvCxnSpPr>
              <p:cNvPr id="23570" name="Straight Connector 54">
                <a:extLst>
                  <a:ext uri="{FF2B5EF4-FFF2-40B4-BE49-F238E27FC236}">
                    <a16:creationId xmlns:a16="http://schemas.microsoft.com/office/drawing/2014/main" id="{BDB4CEAE-C3A8-9642-9EF4-1156CFCEF3E6}"/>
                  </a:ext>
                </a:extLst>
              </p:cNvPr>
              <p:cNvCxnSpPr>
                <a:cxnSpLocks noChangeShapeType="1"/>
              </p:cNvCxnSpPr>
              <p:nvPr/>
            </p:nvCxnSpPr>
            <p:spPr bwMode="auto">
              <a:xfrm rot="5400000">
                <a:off x="2732209" y="3756355"/>
                <a:ext cx="119237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sp>
            <p:nvSpPr>
              <p:cNvPr id="23571" name="Text Box 35">
                <a:extLst>
                  <a:ext uri="{FF2B5EF4-FFF2-40B4-BE49-F238E27FC236}">
                    <a16:creationId xmlns:a16="http://schemas.microsoft.com/office/drawing/2014/main" id="{C875E998-137A-124B-9543-3003F32A4999}"/>
                  </a:ext>
                </a:extLst>
              </p:cNvPr>
              <p:cNvSpPr txBox="1">
                <a:spLocks noChangeArrowheads="1"/>
              </p:cNvSpPr>
              <p:nvPr/>
            </p:nvSpPr>
            <p:spPr bwMode="auto">
              <a:xfrm>
                <a:off x="3134051" y="4377672"/>
                <a:ext cx="42511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spcBef>
                    <a:spcPct val="20000"/>
                  </a:spcBef>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1600" i="1"/>
                  <a:t> x*</a:t>
                </a:r>
                <a:endParaRPr lang="en-US" altLang="en-US" sz="1600"/>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par>
                          <p:cTn id="20" fill="hold" nodeType="afterGroup">
                            <p:stCondLst>
                              <p:cond delay="2000"/>
                            </p:stCondLst>
                            <p:childTnLst>
                              <p:par>
                                <p:cTn id="21" presetID="22" presetClass="entr" presetSubtype="8"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nodeType="afterGroup">
                            <p:stCondLst>
                              <p:cond delay="2500"/>
                            </p:stCondLst>
                            <p:childTnLst>
                              <p:par>
                                <p:cTn id="25" presetID="22" presetClass="entr" presetSubtype="8"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par>
                          <p:cTn id="28" fill="hold" nodeType="afterGroup">
                            <p:stCondLst>
                              <p:cond delay="3000"/>
                            </p:stCondLst>
                            <p:childTnLst>
                              <p:par>
                                <p:cTn id="29" presetID="22" presetClass="entr" presetSubtype="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childTnLst>
                          </p:cTn>
                        </p:par>
                        <p:par>
                          <p:cTn id="32" fill="hold" nodeType="afterGroup">
                            <p:stCondLst>
                              <p:cond delay="3500"/>
                            </p:stCondLst>
                            <p:childTnLst>
                              <p:par>
                                <p:cTn id="33" presetID="22" presetClass="entr" presetSubtype="8"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childTnLst>
                          </p:cTn>
                        </p:par>
                        <p:par>
                          <p:cTn id="36" fill="hold" nodeType="afterGroup">
                            <p:stCondLst>
                              <p:cond delay="4000"/>
                            </p:stCondLst>
                            <p:childTnLst>
                              <p:par>
                                <p:cTn id="37" presetID="2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nodeType="afterGroup">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animEffect transition="in" filter="wipe(left)">
                                      <p:cBhvr>
                                        <p:cTn id="43"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B69DFA35-F7E0-CC41-999F-20C5BD7EF552}"/>
              </a:ext>
            </a:extLst>
          </p:cNvPr>
          <p:cNvSpPr>
            <a:spLocks noGrp="1" noChangeArrowheads="1"/>
          </p:cNvSpPr>
          <p:nvPr>
            <p:ph type="title"/>
          </p:nvPr>
        </p:nvSpPr>
        <p:spPr>
          <a:xfrm>
            <a:off x="182563" y="0"/>
            <a:ext cx="8778875" cy="962025"/>
          </a:xfrm>
        </p:spPr>
        <p:txBody>
          <a:bodyPr/>
          <a:lstStyle/>
          <a:p>
            <a:r>
              <a:rPr lang="en-US" altLang="en-US">
                <a:ea typeface="ＭＳ Ｐゴシック" panose="020B0600070205080204" pitchFamily="34" charset="-128"/>
              </a:rPr>
              <a:t>The Two-Good Case</a:t>
            </a:r>
          </a:p>
        </p:txBody>
      </p:sp>
      <p:sp>
        <p:nvSpPr>
          <p:cNvPr id="24578" name="Content Placeholder 4">
            <a:extLst>
              <a:ext uri="{FF2B5EF4-FFF2-40B4-BE49-F238E27FC236}">
                <a16:creationId xmlns:a16="http://schemas.microsoft.com/office/drawing/2014/main" id="{077C46D8-B58B-0A44-B7C5-19F952767FF5}"/>
              </a:ext>
            </a:extLst>
          </p:cNvPr>
          <p:cNvSpPr>
            <a:spLocks noGrp="1" noChangeArrowheads="1"/>
          </p:cNvSpPr>
          <p:nvPr>
            <p:ph idx="1"/>
          </p:nvPr>
        </p:nvSpPr>
        <p:spPr/>
        <p:txBody>
          <a:bodyPr/>
          <a:lstStyle/>
          <a:p>
            <a:r>
              <a:rPr lang="en-US" altLang="en-US" dirty="0">
                <a:ea typeface="ＭＳ Ｐゴシック" panose="020B0600070205080204" pitchFamily="34" charset="-128"/>
              </a:rPr>
              <a:t>The tangency rule </a:t>
            </a:r>
            <a:br>
              <a:rPr lang="en-US" altLang="en-US" dirty="0">
                <a:ea typeface="ＭＳ Ｐゴシック" panose="020B0600070205080204" pitchFamily="34" charset="-128"/>
              </a:rPr>
            </a:br>
            <a:endParaRPr lang="en-US" altLang="en-US" dirty="0">
              <a:ea typeface="ＭＳ Ｐゴシック" panose="020B0600070205080204" pitchFamily="34" charset="-128"/>
            </a:endParaRPr>
          </a:p>
          <a:p>
            <a:pPr lvl="1"/>
            <a:r>
              <a:rPr lang="en-US" altLang="en-US" dirty="0">
                <a:ea typeface="ＭＳ Ｐゴシック" panose="020B0600070205080204" pitchFamily="34" charset="-128"/>
              </a:rPr>
              <a:t>Is </a:t>
            </a:r>
            <a:r>
              <a:rPr lang="en-US" altLang="en-US" u="sng" dirty="0">
                <a:ea typeface="ＭＳ Ｐゴシック" panose="020B0600070205080204" pitchFamily="34" charset="-128"/>
              </a:rPr>
              <a:t>not sufficient</a:t>
            </a:r>
            <a:r>
              <a:rPr lang="en-US" altLang="en-US" dirty="0">
                <a:ea typeface="ＭＳ Ｐゴシック" panose="020B0600070205080204" pitchFamily="34" charset="-128"/>
              </a:rPr>
              <a:t> </a:t>
            </a:r>
            <a:br>
              <a:rPr lang="en-US" altLang="en-US" dirty="0">
                <a:ea typeface="ＭＳ Ｐゴシック" panose="020B0600070205080204" pitchFamily="34" charset="-128"/>
              </a:rPr>
            </a:br>
            <a:endParaRPr lang="en-US" altLang="en-US" dirty="0">
              <a:ea typeface="ＭＳ Ｐゴシック" panose="020B0600070205080204" pitchFamily="34" charset="-128"/>
            </a:endParaRPr>
          </a:p>
          <a:p>
            <a:pPr lvl="2"/>
            <a:r>
              <a:rPr lang="en-US" altLang="en-US" dirty="0">
                <a:ea typeface="ＭＳ Ｐゴシック" panose="020B0600070205080204" pitchFamily="34" charset="-128"/>
                <a:sym typeface="Symbol" pitchFamily="2" charset="2"/>
              </a:rPr>
              <a:t>If </a:t>
            </a:r>
            <a:r>
              <a:rPr lang="en-US" altLang="en-US" i="1" dirty="0">
                <a:ea typeface="ＭＳ Ｐゴシック" panose="020B0600070205080204" pitchFamily="34" charset="-128"/>
                <a:sym typeface="Symbol" pitchFamily="2" charset="2"/>
              </a:rPr>
              <a:t>MRS</a:t>
            </a:r>
            <a:r>
              <a:rPr lang="en-US" altLang="en-US" dirty="0">
                <a:ea typeface="ＭＳ Ｐゴシック" panose="020B0600070205080204" pitchFamily="34" charset="-128"/>
                <a:sym typeface="Symbol" pitchFamily="2" charset="2"/>
              </a:rPr>
              <a:t> is not diminishing, we must check second-order conditions to ensure that we are at a maximum</a:t>
            </a:r>
            <a:br>
              <a:rPr lang="en-US" altLang="en-US" dirty="0">
                <a:ea typeface="ＭＳ Ｐゴシック" panose="020B0600070205080204" pitchFamily="34" charset="-128"/>
                <a:sym typeface="Symbol" pitchFamily="2" charset="2"/>
              </a:rPr>
            </a:br>
            <a:endParaRPr lang="en-US" altLang="en-US" dirty="0">
              <a:ea typeface="ＭＳ Ｐゴシック" panose="020B0600070205080204" pitchFamily="34" charset="-128"/>
              <a:sym typeface="Symbol" pitchFamily="2" charset="2"/>
            </a:endParaRPr>
          </a:p>
          <a:p>
            <a:pPr lvl="2"/>
            <a:r>
              <a:rPr lang="en-US" altLang="en-US" dirty="0">
                <a:ea typeface="ＭＳ Ｐゴシック" panose="020B0600070205080204" pitchFamily="34" charset="-128"/>
                <a:sym typeface="Symbol" pitchFamily="2" charset="2"/>
              </a:rPr>
              <a:t>What about points A and D in the previous figure?</a:t>
            </a:r>
            <a:br>
              <a:rPr lang="en-US" altLang="en-US" dirty="0">
                <a:ea typeface="ＭＳ Ｐゴシック" panose="020B0600070205080204" pitchFamily="34" charset="-128"/>
                <a:sym typeface="Symbol" pitchFamily="2" charset="2"/>
              </a:rPr>
            </a:br>
            <a:endParaRPr lang="en-US" altLang="en-US" dirty="0">
              <a:ea typeface="ＭＳ Ｐゴシック" panose="020B0600070205080204" pitchFamily="34" charset="-128"/>
            </a:endParaRPr>
          </a:p>
          <a:p>
            <a:pPr lvl="1"/>
            <a:r>
              <a:rPr lang="en-US" altLang="en-US" dirty="0">
                <a:ea typeface="ＭＳ Ｐゴシック" panose="020B0600070205080204" pitchFamily="34" charset="-128"/>
              </a:rPr>
              <a:t>Query. Is tangency rule necessary?</a:t>
            </a:r>
          </a:p>
          <a:p>
            <a:pPr lvl="1"/>
            <a:endParaRPr lang="en-US" altLang="en-US" dirty="0">
              <a:ea typeface="ＭＳ Ｐゴシック" panose="020B0600070205080204" pitchFamily="34" charset="-128"/>
            </a:endParaRPr>
          </a:p>
        </p:txBody>
      </p:sp>
      <p:sp>
        <p:nvSpPr>
          <p:cNvPr id="24579" name="Slide Number Placeholder 3">
            <a:extLst>
              <a:ext uri="{FF2B5EF4-FFF2-40B4-BE49-F238E27FC236}">
                <a16:creationId xmlns:a16="http://schemas.microsoft.com/office/drawing/2014/main" id="{17D46F0B-DD99-4048-9376-DFA394E8AC6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90000"/>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A7B60B44-9422-7146-9226-AF827C09829C}" type="slidenum">
              <a:rPr lang="en-US" altLang="en-US" sz="1200" smtClean="0">
                <a:solidFill>
                  <a:schemeClr val="tx1"/>
                </a:solidFill>
              </a:rPr>
              <a:pPr>
                <a:spcBef>
                  <a:spcPct val="0"/>
                </a:spcBef>
                <a:buFontTx/>
                <a:buNone/>
              </a:pPr>
              <a:t>8</a:t>
            </a:fld>
            <a:endParaRPr lang="en-US" altLang="en-US" sz="1200">
              <a:solidFill>
                <a:schemeClr val="tx1"/>
              </a:solidFill>
            </a:endParaRPr>
          </a:p>
        </p:txBody>
      </p:sp>
      <p:sp>
        <p:nvSpPr>
          <p:cNvPr id="24580" name="Footer Placeholder 5">
            <a:extLst>
              <a:ext uri="{FF2B5EF4-FFF2-40B4-BE49-F238E27FC236}">
                <a16:creationId xmlns:a16="http://schemas.microsoft.com/office/drawing/2014/main" id="{758E0C36-FE71-E442-BD53-7213A29FE458}"/>
              </a:ext>
            </a:extLst>
          </p:cNvPr>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000099"/>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SzPct val="90000"/>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buFontTx/>
              <a:buNone/>
            </a:pPr>
            <a:r>
              <a:rPr lang="en-US" altLang="en-US" sz="1100">
                <a:solidFill>
                  <a:schemeClr val="tx1"/>
                </a:solidFill>
              </a:rPr>
              <a:t>© 2012 Cengage Learning. All Rights Reserved.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10CBD89C-8B8B-A44C-BDF2-FD2E63ADF090}"/>
              </a:ext>
            </a:extLst>
          </p:cNvPr>
          <p:cNvSpPr>
            <a:spLocks noGrp="1"/>
          </p:cNvSpPr>
          <p:nvPr>
            <p:ph type="title"/>
          </p:nvPr>
        </p:nvSpPr>
        <p:spPr bwMode="auto">
          <a:xfrm>
            <a:off x="1876425" y="-106363"/>
            <a:ext cx="1887538" cy="461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ea typeface="ＭＳ Ｐゴシック" panose="020B0600070205080204" pitchFamily="34" charset="-128"/>
                <a:cs typeface="Angsana New" panose="02020603050405020304" pitchFamily="18" charset="-34"/>
              </a:rPr>
              <a:t>4.3</a:t>
            </a:r>
          </a:p>
        </p:txBody>
      </p:sp>
      <p:sp>
        <p:nvSpPr>
          <p:cNvPr id="25602" name="Text Placeholder 2">
            <a:extLst>
              <a:ext uri="{FF2B5EF4-FFF2-40B4-BE49-F238E27FC236}">
                <a16:creationId xmlns:a16="http://schemas.microsoft.com/office/drawing/2014/main" id="{6C128CC0-BE70-954D-BF88-7D2867485570}"/>
              </a:ext>
            </a:extLst>
          </p:cNvPr>
          <p:cNvSpPr>
            <a:spLocks noGrp="1" noChangeArrowheads="1"/>
          </p:cNvSpPr>
          <p:nvPr>
            <p:ph type="body" sz="quarter" idx="12"/>
          </p:nvPr>
        </p:nvSpPr>
        <p:spPr>
          <a:xfrm>
            <a:off x="344488" y="261938"/>
            <a:ext cx="8799512" cy="342900"/>
          </a:xfrm>
        </p:spPr>
        <p:txBody>
          <a:bodyPr/>
          <a:lstStyle/>
          <a:p>
            <a:pPr>
              <a:spcBef>
                <a:spcPct val="0"/>
              </a:spcBef>
            </a:pPr>
            <a:r>
              <a:rPr lang="en-US" altLang="en-US">
                <a:ea typeface="ＭＳ Ｐゴシック" panose="020B0600070205080204" pitchFamily="34" charset="-128"/>
              </a:rPr>
              <a:t>Example of an Indifference Curve Map for Which the Tangency Condition Does Not Ensure a Maximum</a:t>
            </a:r>
          </a:p>
        </p:txBody>
      </p:sp>
      <p:sp>
        <p:nvSpPr>
          <p:cNvPr id="4" name="Text Placeholder 3">
            <a:extLst>
              <a:ext uri="{FF2B5EF4-FFF2-40B4-BE49-F238E27FC236}">
                <a16:creationId xmlns:a16="http://schemas.microsoft.com/office/drawing/2014/main" id="{DCB54EB1-BEBE-714F-B561-B9D1BB0A262A}"/>
              </a:ext>
            </a:extLst>
          </p:cNvPr>
          <p:cNvSpPr>
            <a:spLocks noGrp="1" noChangeArrowheads="1"/>
          </p:cNvSpPr>
          <p:nvPr>
            <p:ph type="body" sz="quarter" idx="15"/>
          </p:nvPr>
        </p:nvSpPr>
        <p:spPr>
          <a:xfrm>
            <a:off x="307975" y="4946650"/>
            <a:ext cx="8550275" cy="1525588"/>
          </a:xfrm>
        </p:spPr>
        <p:txBody>
          <a:bodyPr/>
          <a:lstStyle/>
          <a:p>
            <a:pPr lvl="1"/>
            <a:endParaRPr lang="en-US" altLang="en-US" sz="2400" dirty="0">
              <a:ea typeface="ＭＳ Ｐゴシック" panose="020B0600070205080204" pitchFamily="34" charset="-128"/>
            </a:endParaRPr>
          </a:p>
          <a:p>
            <a:pPr lvl="1"/>
            <a:r>
              <a:rPr lang="en-US" altLang="en-US" sz="2400" dirty="0">
                <a:ea typeface="ＭＳ Ｐゴシック" panose="020B0600070205080204" pitchFamily="34" charset="-128"/>
              </a:rPr>
              <a:t>Query. What about perfect substitutes?</a:t>
            </a:r>
            <a:br>
              <a:rPr lang="en-US" altLang="en-US" sz="2400" dirty="0">
                <a:ea typeface="ＭＳ Ｐゴシック" panose="020B0600070205080204" pitchFamily="34" charset="-128"/>
              </a:rPr>
            </a:br>
            <a:r>
              <a:rPr lang="en-US" altLang="en-US" sz="2400" dirty="0">
                <a:ea typeface="ＭＳ Ｐゴシック" panose="020B0600070205080204" pitchFamily="34" charset="-128"/>
              </a:rPr>
              <a:t>	          Give a graphical illustration.</a:t>
            </a:r>
          </a:p>
        </p:txBody>
      </p:sp>
      <p:sp>
        <p:nvSpPr>
          <p:cNvPr id="25604" name="Slide Number Placeholder 4">
            <a:extLst>
              <a:ext uri="{FF2B5EF4-FFF2-40B4-BE49-F238E27FC236}">
                <a16:creationId xmlns:a16="http://schemas.microsoft.com/office/drawing/2014/main" id="{C5A2B6B9-7DC9-0645-B83F-7334025B7FE3}"/>
              </a:ext>
            </a:extLst>
          </p:cNvPr>
          <p:cNvSpPr>
            <a:spLocks noGrp="1"/>
          </p:cNvSpPr>
          <p:nvPr>
            <p:ph type="sldNum" sz="quarter" idx="16"/>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Bef>
                <a:spcPct val="0"/>
              </a:spcBef>
            </a:pPr>
            <a:fld id="{88D4484E-671B-5644-BE8E-C61E43793BD6}" type="slidenum">
              <a:rPr lang="en-US" altLang="en-US" smtClean="0"/>
              <a:pPr>
                <a:spcBef>
                  <a:spcPct val="0"/>
                </a:spcBef>
              </a:pPr>
              <a:t>9</a:t>
            </a:fld>
            <a:endParaRPr lang="en-US" altLang="en-US"/>
          </a:p>
        </p:txBody>
      </p:sp>
      <p:sp>
        <p:nvSpPr>
          <p:cNvPr id="25605" name="Footer Placeholder 5">
            <a:extLst>
              <a:ext uri="{FF2B5EF4-FFF2-40B4-BE49-F238E27FC236}">
                <a16:creationId xmlns:a16="http://schemas.microsoft.com/office/drawing/2014/main" id="{939DA9E6-2AB1-444E-981E-E50B04F8B352}"/>
              </a:ext>
            </a:extLst>
          </p:cNvPr>
          <p:cNvSpPr>
            <a:spLocks noGrp="1"/>
          </p:cNvSpPr>
          <p:nvPr>
            <p:ph type="ftr"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a:t>© 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8" name="AutoShape 14" descr="70%">
            <a:extLst>
              <a:ext uri="{FF2B5EF4-FFF2-40B4-BE49-F238E27FC236}">
                <a16:creationId xmlns:a16="http://schemas.microsoft.com/office/drawing/2014/main" id="{0629EA8A-1D55-254D-A01F-100EDF982F93}"/>
              </a:ext>
            </a:extLst>
          </p:cNvPr>
          <p:cNvSpPr>
            <a:spLocks noChangeArrowheads="1"/>
          </p:cNvSpPr>
          <p:nvPr/>
        </p:nvSpPr>
        <p:spPr bwMode="auto">
          <a:xfrm>
            <a:off x="2398713" y="2230438"/>
            <a:ext cx="2133600" cy="2133600"/>
          </a:xfrm>
          <a:prstGeom prst="rtTriangle">
            <a:avLst/>
          </a:prstGeom>
          <a:solidFill>
            <a:schemeClr val="accent6">
              <a:lumMod val="20000"/>
              <a:lumOff val="80000"/>
            </a:schemeClr>
          </a:solidFill>
          <a:ln w="28575">
            <a:solidFill>
              <a:srgbClr val="000099"/>
            </a:solidFill>
            <a:miter lim="800000"/>
            <a:headEnd/>
            <a:tailEnd/>
          </a:ln>
          <a:effectLst/>
        </p:spPr>
        <p:txBody>
          <a:bodyPr wrap="none" anchor="ctr">
            <a:spAutoFit/>
          </a:bodyPr>
          <a:lstStyle/>
          <a:p>
            <a:pPr eaLnBrk="1" hangingPunct="1">
              <a:defRPr/>
            </a:pPr>
            <a:endParaRPr lang="de-DE">
              <a:latin typeface="Arial" charset="0"/>
              <a:ea typeface="ＭＳ Ｐゴシック" charset="0"/>
              <a:cs typeface="Arial" charset="0"/>
            </a:endParaRPr>
          </a:p>
        </p:txBody>
      </p:sp>
      <p:grpSp>
        <p:nvGrpSpPr>
          <p:cNvPr id="2" name="Group 11">
            <a:extLst>
              <a:ext uri="{FF2B5EF4-FFF2-40B4-BE49-F238E27FC236}">
                <a16:creationId xmlns:a16="http://schemas.microsoft.com/office/drawing/2014/main" id="{45E4C565-ACA2-3E44-AD53-AC7C668AA077}"/>
              </a:ext>
            </a:extLst>
          </p:cNvPr>
          <p:cNvGrpSpPr>
            <a:grpSpLocks/>
          </p:cNvGrpSpPr>
          <p:nvPr/>
        </p:nvGrpSpPr>
        <p:grpSpPr bwMode="auto">
          <a:xfrm>
            <a:off x="1212850" y="1438275"/>
            <a:ext cx="6253163" cy="3154363"/>
            <a:chOff x="1437904" y="998517"/>
            <a:chExt cx="6253843" cy="3155435"/>
          </a:xfrm>
        </p:grpSpPr>
        <p:grpSp>
          <p:nvGrpSpPr>
            <p:cNvPr id="25626" name="Group 18">
              <a:extLst>
                <a:ext uri="{FF2B5EF4-FFF2-40B4-BE49-F238E27FC236}">
                  <a16:creationId xmlns:a16="http://schemas.microsoft.com/office/drawing/2014/main" id="{FF0B49F3-5F6E-2944-8A93-B7CE531E23F1}"/>
                </a:ext>
              </a:extLst>
            </p:cNvPr>
            <p:cNvGrpSpPr>
              <a:grpSpLocks/>
            </p:cNvGrpSpPr>
            <p:nvPr/>
          </p:nvGrpSpPr>
          <p:grpSpPr bwMode="auto">
            <a:xfrm>
              <a:off x="2624447" y="3787239"/>
              <a:ext cx="5067300" cy="366713"/>
              <a:chOff x="2624447" y="3787239"/>
              <a:chExt cx="5067300" cy="366713"/>
            </a:xfrm>
          </p:grpSpPr>
          <p:sp>
            <p:nvSpPr>
              <p:cNvPr id="25630" name="Text Box 8">
                <a:extLst>
                  <a:ext uri="{FF2B5EF4-FFF2-40B4-BE49-F238E27FC236}">
                    <a16:creationId xmlns:a16="http://schemas.microsoft.com/office/drawing/2014/main" id="{0608BB32-BE36-5C4E-8CA7-41838D89D418}"/>
                  </a:ext>
                </a:extLst>
              </p:cNvPr>
              <p:cNvSpPr txBox="1">
                <a:spLocks noChangeArrowheads="1"/>
              </p:cNvSpPr>
              <p:nvPr/>
            </p:nvSpPr>
            <p:spPr bwMode="auto">
              <a:xfrm>
                <a:off x="6224897" y="3787239"/>
                <a:ext cx="1466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spcBef>
                    <a:spcPct val="20000"/>
                  </a:spcBef>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1800"/>
                  <a:t>Quantity of </a:t>
                </a:r>
                <a:r>
                  <a:rPr lang="en-US" altLang="en-US" sz="1800" i="1"/>
                  <a:t>x</a:t>
                </a:r>
                <a:endParaRPr lang="en-US" altLang="en-US" sz="1800"/>
              </a:p>
            </p:txBody>
          </p:sp>
          <p:sp>
            <p:nvSpPr>
              <p:cNvPr id="25631" name="Line 5">
                <a:extLst>
                  <a:ext uri="{FF2B5EF4-FFF2-40B4-BE49-F238E27FC236}">
                    <a16:creationId xmlns:a16="http://schemas.microsoft.com/office/drawing/2014/main" id="{1F3E84F4-4896-D24B-922D-01B22ABCD598}"/>
                  </a:ext>
                </a:extLst>
              </p:cNvPr>
              <p:cNvSpPr>
                <a:spLocks noChangeShapeType="1"/>
              </p:cNvSpPr>
              <p:nvPr/>
            </p:nvSpPr>
            <p:spPr bwMode="auto">
              <a:xfrm>
                <a:off x="2624447" y="3939639"/>
                <a:ext cx="3505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grpSp>
        <p:grpSp>
          <p:nvGrpSpPr>
            <p:cNvPr id="25627" name="Group 17">
              <a:extLst>
                <a:ext uri="{FF2B5EF4-FFF2-40B4-BE49-F238E27FC236}">
                  <a16:creationId xmlns:a16="http://schemas.microsoft.com/office/drawing/2014/main" id="{9EC40409-AB91-4F44-827A-4FB873D1092A}"/>
                </a:ext>
              </a:extLst>
            </p:cNvPr>
            <p:cNvGrpSpPr>
              <a:grpSpLocks/>
            </p:cNvGrpSpPr>
            <p:nvPr/>
          </p:nvGrpSpPr>
          <p:grpSpPr bwMode="auto">
            <a:xfrm>
              <a:off x="1437904" y="998517"/>
              <a:ext cx="1466850" cy="2941122"/>
              <a:chOff x="1437904" y="998517"/>
              <a:chExt cx="1466850" cy="2941122"/>
            </a:xfrm>
          </p:grpSpPr>
          <p:sp>
            <p:nvSpPr>
              <p:cNvPr id="25628" name="Text Box 9">
                <a:extLst>
                  <a:ext uri="{FF2B5EF4-FFF2-40B4-BE49-F238E27FC236}">
                    <a16:creationId xmlns:a16="http://schemas.microsoft.com/office/drawing/2014/main" id="{9CFF1692-B022-8742-84B4-7BBBB8105818}"/>
                  </a:ext>
                </a:extLst>
              </p:cNvPr>
              <p:cNvSpPr txBox="1">
                <a:spLocks noChangeArrowheads="1"/>
              </p:cNvSpPr>
              <p:nvPr/>
            </p:nvSpPr>
            <p:spPr bwMode="auto">
              <a:xfrm>
                <a:off x="1437904" y="998517"/>
                <a:ext cx="1466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spcBef>
                    <a:spcPct val="20000"/>
                  </a:spcBef>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1800"/>
                  <a:t>Quantity of </a:t>
                </a:r>
                <a:r>
                  <a:rPr lang="en-US" altLang="en-US" sz="1800" i="1"/>
                  <a:t>y</a:t>
                </a:r>
                <a:endParaRPr lang="en-US" altLang="en-US" sz="1800"/>
              </a:p>
            </p:txBody>
          </p:sp>
          <p:sp>
            <p:nvSpPr>
              <p:cNvPr id="25629" name="Line 4">
                <a:extLst>
                  <a:ext uri="{FF2B5EF4-FFF2-40B4-BE49-F238E27FC236}">
                    <a16:creationId xmlns:a16="http://schemas.microsoft.com/office/drawing/2014/main" id="{2DE9DFC1-6C02-8A45-9612-D09D2E6E672C}"/>
                  </a:ext>
                </a:extLst>
              </p:cNvPr>
              <p:cNvSpPr>
                <a:spLocks noChangeShapeType="1"/>
              </p:cNvSpPr>
              <p:nvPr/>
            </p:nvSpPr>
            <p:spPr bwMode="auto">
              <a:xfrm>
                <a:off x="2624447" y="1425039"/>
                <a:ext cx="0" cy="2514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grpSp>
      </p:grpSp>
      <p:grpSp>
        <p:nvGrpSpPr>
          <p:cNvPr id="7" name="Group 54">
            <a:extLst>
              <a:ext uri="{FF2B5EF4-FFF2-40B4-BE49-F238E27FC236}">
                <a16:creationId xmlns:a16="http://schemas.microsoft.com/office/drawing/2014/main" id="{CC60FC74-53E1-7E45-BA6E-4E9958D231AB}"/>
              </a:ext>
            </a:extLst>
          </p:cNvPr>
          <p:cNvGrpSpPr>
            <a:grpSpLocks/>
          </p:cNvGrpSpPr>
          <p:nvPr/>
        </p:nvGrpSpPr>
        <p:grpSpPr bwMode="auto">
          <a:xfrm>
            <a:off x="2632075" y="2459038"/>
            <a:ext cx="2049463" cy="1676400"/>
            <a:chOff x="2632364" y="2458749"/>
            <a:chExt cx="2049238" cy="1676400"/>
          </a:xfrm>
        </p:grpSpPr>
        <p:sp>
          <p:nvSpPr>
            <p:cNvPr id="25624" name="Freeform 15">
              <a:extLst>
                <a:ext uri="{FF2B5EF4-FFF2-40B4-BE49-F238E27FC236}">
                  <a16:creationId xmlns:a16="http://schemas.microsoft.com/office/drawing/2014/main" id="{AE943832-54AC-AE41-866A-47D5CC4F5C85}"/>
                </a:ext>
              </a:extLst>
            </p:cNvPr>
            <p:cNvSpPr>
              <a:spLocks/>
            </p:cNvSpPr>
            <p:nvPr/>
          </p:nvSpPr>
          <p:spPr bwMode="auto">
            <a:xfrm>
              <a:off x="2632364" y="2458749"/>
              <a:ext cx="1600200" cy="1676400"/>
            </a:xfrm>
            <a:custGeom>
              <a:avLst/>
              <a:gdLst>
                <a:gd name="T0" fmla="*/ 0 w 1776"/>
                <a:gd name="T1" fmla="*/ 0 h 1040"/>
                <a:gd name="T2" fmla="*/ 2147483646 w 1776"/>
                <a:gd name="T3" fmla="*/ 2147483646 h 1040"/>
                <a:gd name="T4" fmla="*/ 2147483646 w 1776"/>
                <a:gd name="T5" fmla="*/ 2147483646 h 1040"/>
                <a:gd name="T6" fmla="*/ 2147483646 w 1776"/>
                <a:gd name="T7" fmla="*/ 2147483646 h 1040"/>
                <a:gd name="T8" fmla="*/ 2147483646 w 1776"/>
                <a:gd name="T9" fmla="*/ 2147483646 h 1040"/>
                <a:gd name="T10" fmla="*/ 0 60000 65536"/>
                <a:gd name="T11" fmla="*/ 0 60000 65536"/>
                <a:gd name="T12" fmla="*/ 0 60000 65536"/>
                <a:gd name="T13" fmla="*/ 0 60000 65536"/>
                <a:gd name="T14" fmla="*/ 0 60000 65536"/>
                <a:gd name="T15" fmla="*/ 0 w 1776"/>
                <a:gd name="T16" fmla="*/ 0 h 1040"/>
                <a:gd name="T17" fmla="*/ 1776 w 1776"/>
                <a:gd name="T18" fmla="*/ 1040 h 1040"/>
              </a:gdLst>
              <a:ahLst/>
              <a:cxnLst>
                <a:cxn ang="T10">
                  <a:pos x="T0" y="T1"/>
                </a:cxn>
                <a:cxn ang="T11">
                  <a:pos x="T2" y="T3"/>
                </a:cxn>
                <a:cxn ang="T12">
                  <a:pos x="T4" y="T5"/>
                </a:cxn>
                <a:cxn ang="T13">
                  <a:pos x="T6" y="T7"/>
                </a:cxn>
                <a:cxn ang="T14">
                  <a:pos x="T8" y="T9"/>
                </a:cxn>
              </a:cxnLst>
              <a:rect l="T15" t="T16" r="T17" b="T18"/>
              <a:pathLst>
                <a:path w="1776" h="1040">
                  <a:moveTo>
                    <a:pt x="0" y="0"/>
                  </a:moveTo>
                  <a:cubicBezTo>
                    <a:pt x="24" y="200"/>
                    <a:pt x="48" y="400"/>
                    <a:pt x="192" y="480"/>
                  </a:cubicBezTo>
                  <a:cubicBezTo>
                    <a:pt x="336" y="560"/>
                    <a:pt x="712" y="400"/>
                    <a:pt x="864" y="480"/>
                  </a:cubicBezTo>
                  <a:cubicBezTo>
                    <a:pt x="1016" y="560"/>
                    <a:pt x="952" y="880"/>
                    <a:pt x="1104" y="960"/>
                  </a:cubicBezTo>
                  <a:cubicBezTo>
                    <a:pt x="1256" y="1040"/>
                    <a:pt x="1516" y="1000"/>
                    <a:pt x="1776" y="960"/>
                  </a:cubicBezTo>
                </a:path>
              </a:pathLst>
            </a:custGeom>
            <a:noFill/>
            <a:ln w="28575" cap="flat" cmpd="sng">
              <a:solidFill>
                <a:srgbClr val="AC4C2E"/>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25625" name="Text Box 11">
              <a:extLst>
                <a:ext uri="{FF2B5EF4-FFF2-40B4-BE49-F238E27FC236}">
                  <a16:creationId xmlns:a16="http://schemas.microsoft.com/office/drawing/2014/main" id="{1520EBB8-8088-8D42-9EED-25186CAA121F}"/>
                </a:ext>
              </a:extLst>
            </p:cNvPr>
            <p:cNvSpPr txBox="1">
              <a:spLocks noChangeArrowheads="1"/>
            </p:cNvSpPr>
            <p:nvPr/>
          </p:nvSpPr>
          <p:spPr bwMode="auto">
            <a:xfrm>
              <a:off x="4245264" y="3752045"/>
              <a:ext cx="4363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spcBef>
                  <a:spcPct val="20000"/>
                </a:spcBef>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1800" b="1">
                  <a:solidFill>
                    <a:srgbClr val="AC4C2E"/>
                  </a:solidFill>
                </a:rPr>
                <a:t>U</a:t>
              </a:r>
              <a:r>
                <a:rPr lang="en-US" altLang="en-US" sz="1800" b="1" baseline="-25000">
                  <a:solidFill>
                    <a:srgbClr val="AC4C2E"/>
                  </a:solidFill>
                </a:rPr>
                <a:t>1</a:t>
              </a:r>
            </a:p>
          </p:txBody>
        </p:sp>
      </p:grpSp>
      <p:grpSp>
        <p:nvGrpSpPr>
          <p:cNvPr id="9" name="Group 52">
            <a:extLst>
              <a:ext uri="{FF2B5EF4-FFF2-40B4-BE49-F238E27FC236}">
                <a16:creationId xmlns:a16="http://schemas.microsoft.com/office/drawing/2014/main" id="{E73C3CB5-497F-4F4C-B8B9-8D07453DB2DF}"/>
              </a:ext>
            </a:extLst>
          </p:cNvPr>
          <p:cNvGrpSpPr>
            <a:grpSpLocks/>
          </p:cNvGrpSpPr>
          <p:nvPr/>
        </p:nvGrpSpPr>
        <p:grpSpPr bwMode="auto">
          <a:xfrm>
            <a:off x="3255963" y="1863725"/>
            <a:ext cx="2119312" cy="1711325"/>
            <a:chOff x="3255819" y="1863004"/>
            <a:chExt cx="2119744" cy="1712272"/>
          </a:xfrm>
        </p:grpSpPr>
        <p:sp>
          <p:nvSpPr>
            <p:cNvPr id="25622" name="Freeform 16">
              <a:extLst>
                <a:ext uri="{FF2B5EF4-FFF2-40B4-BE49-F238E27FC236}">
                  <a16:creationId xmlns:a16="http://schemas.microsoft.com/office/drawing/2014/main" id="{79014A28-2628-AA40-A970-9A3497E24038}"/>
                </a:ext>
              </a:extLst>
            </p:cNvPr>
            <p:cNvSpPr>
              <a:spLocks/>
            </p:cNvSpPr>
            <p:nvPr/>
          </p:nvSpPr>
          <p:spPr bwMode="auto">
            <a:xfrm>
              <a:off x="3255819" y="1863004"/>
              <a:ext cx="1600200" cy="1676400"/>
            </a:xfrm>
            <a:custGeom>
              <a:avLst/>
              <a:gdLst>
                <a:gd name="T0" fmla="*/ 0 w 1776"/>
                <a:gd name="T1" fmla="*/ 0 h 1040"/>
                <a:gd name="T2" fmla="*/ 2147483646 w 1776"/>
                <a:gd name="T3" fmla="*/ 2147483646 h 1040"/>
                <a:gd name="T4" fmla="*/ 2147483646 w 1776"/>
                <a:gd name="T5" fmla="*/ 2147483646 h 1040"/>
                <a:gd name="T6" fmla="*/ 2147483646 w 1776"/>
                <a:gd name="T7" fmla="*/ 2147483646 h 1040"/>
                <a:gd name="T8" fmla="*/ 2147483646 w 1776"/>
                <a:gd name="T9" fmla="*/ 2147483646 h 1040"/>
                <a:gd name="T10" fmla="*/ 0 60000 65536"/>
                <a:gd name="T11" fmla="*/ 0 60000 65536"/>
                <a:gd name="T12" fmla="*/ 0 60000 65536"/>
                <a:gd name="T13" fmla="*/ 0 60000 65536"/>
                <a:gd name="T14" fmla="*/ 0 60000 65536"/>
                <a:gd name="T15" fmla="*/ 0 w 1776"/>
                <a:gd name="T16" fmla="*/ 0 h 1040"/>
                <a:gd name="T17" fmla="*/ 1776 w 1776"/>
                <a:gd name="T18" fmla="*/ 1040 h 1040"/>
              </a:gdLst>
              <a:ahLst/>
              <a:cxnLst>
                <a:cxn ang="T10">
                  <a:pos x="T0" y="T1"/>
                </a:cxn>
                <a:cxn ang="T11">
                  <a:pos x="T2" y="T3"/>
                </a:cxn>
                <a:cxn ang="T12">
                  <a:pos x="T4" y="T5"/>
                </a:cxn>
                <a:cxn ang="T13">
                  <a:pos x="T6" y="T7"/>
                </a:cxn>
                <a:cxn ang="T14">
                  <a:pos x="T8" y="T9"/>
                </a:cxn>
              </a:cxnLst>
              <a:rect l="T15" t="T16" r="T17" b="T18"/>
              <a:pathLst>
                <a:path w="1776" h="1040">
                  <a:moveTo>
                    <a:pt x="0" y="0"/>
                  </a:moveTo>
                  <a:cubicBezTo>
                    <a:pt x="24" y="200"/>
                    <a:pt x="48" y="400"/>
                    <a:pt x="192" y="480"/>
                  </a:cubicBezTo>
                  <a:cubicBezTo>
                    <a:pt x="336" y="560"/>
                    <a:pt x="712" y="400"/>
                    <a:pt x="864" y="480"/>
                  </a:cubicBezTo>
                  <a:cubicBezTo>
                    <a:pt x="1016" y="560"/>
                    <a:pt x="952" y="880"/>
                    <a:pt x="1104" y="960"/>
                  </a:cubicBezTo>
                  <a:cubicBezTo>
                    <a:pt x="1256" y="1040"/>
                    <a:pt x="1516" y="1000"/>
                    <a:pt x="1776" y="960"/>
                  </a:cubicBezTo>
                </a:path>
              </a:pathLst>
            </a:custGeom>
            <a:noFill/>
            <a:ln w="28575" cap="flat" cmpd="sng">
              <a:solidFill>
                <a:srgbClr val="AC4C2E"/>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25623" name="Text Box 17">
              <a:extLst>
                <a:ext uri="{FF2B5EF4-FFF2-40B4-BE49-F238E27FC236}">
                  <a16:creationId xmlns:a16="http://schemas.microsoft.com/office/drawing/2014/main" id="{FBB30F51-765A-9845-A49E-EB598F852C45}"/>
                </a:ext>
              </a:extLst>
            </p:cNvPr>
            <p:cNvSpPr txBox="1">
              <a:spLocks noChangeArrowheads="1"/>
            </p:cNvSpPr>
            <p:nvPr/>
          </p:nvSpPr>
          <p:spPr bwMode="auto">
            <a:xfrm>
              <a:off x="4856018" y="3205944"/>
              <a:ext cx="5195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spcBef>
                  <a:spcPct val="20000"/>
                </a:spcBef>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1800" b="1">
                  <a:solidFill>
                    <a:srgbClr val="AC4C2E"/>
                  </a:solidFill>
                </a:rPr>
                <a:t>U</a:t>
              </a:r>
              <a:r>
                <a:rPr lang="en-US" altLang="en-US" sz="1800" b="1" baseline="-25000">
                  <a:solidFill>
                    <a:srgbClr val="AC4C2E"/>
                  </a:solidFill>
                </a:rPr>
                <a:t>3</a:t>
              </a:r>
            </a:p>
          </p:txBody>
        </p:sp>
      </p:grpSp>
      <p:grpSp>
        <p:nvGrpSpPr>
          <p:cNvPr id="10" name="Group 53">
            <a:extLst>
              <a:ext uri="{FF2B5EF4-FFF2-40B4-BE49-F238E27FC236}">
                <a16:creationId xmlns:a16="http://schemas.microsoft.com/office/drawing/2014/main" id="{53196C15-7231-EB4C-884A-6108ADC737A8}"/>
              </a:ext>
            </a:extLst>
          </p:cNvPr>
          <p:cNvGrpSpPr>
            <a:grpSpLocks/>
          </p:cNvGrpSpPr>
          <p:nvPr/>
        </p:nvGrpSpPr>
        <p:grpSpPr bwMode="auto">
          <a:xfrm>
            <a:off x="2936875" y="2154238"/>
            <a:ext cx="2119313" cy="1711325"/>
            <a:chOff x="2937164" y="2153949"/>
            <a:chExt cx="2119744" cy="1712272"/>
          </a:xfrm>
        </p:grpSpPr>
        <p:sp>
          <p:nvSpPr>
            <p:cNvPr id="25620" name="Freeform 16">
              <a:extLst>
                <a:ext uri="{FF2B5EF4-FFF2-40B4-BE49-F238E27FC236}">
                  <a16:creationId xmlns:a16="http://schemas.microsoft.com/office/drawing/2014/main" id="{95DA55CA-C66A-4441-B122-10E8F7BF10FC}"/>
                </a:ext>
              </a:extLst>
            </p:cNvPr>
            <p:cNvSpPr>
              <a:spLocks/>
            </p:cNvSpPr>
            <p:nvPr/>
          </p:nvSpPr>
          <p:spPr bwMode="auto">
            <a:xfrm>
              <a:off x="2937164" y="2153949"/>
              <a:ext cx="1600200" cy="1676400"/>
            </a:xfrm>
            <a:custGeom>
              <a:avLst/>
              <a:gdLst>
                <a:gd name="T0" fmla="*/ 0 w 1776"/>
                <a:gd name="T1" fmla="*/ 0 h 1040"/>
                <a:gd name="T2" fmla="*/ 2147483646 w 1776"/>
                <a:gd name="T3" fmla="*/ 2147483646 h 1040"/>
                <a:gd name="T4" fmla="*/ 2147483646 w 1776"/>
                <a:gd name="T5" fmla="*/ 2147483646 h 1040"/>
                <a:gd name="T6" fmla="*/ 2147483646 w 1776"/>
                <a:gd name="T7" fmla="*/ 2147483646 h 1040"/>
                <a:gd name="T8" fmla="*/ 2147483646 w 1776"/>
                <a:gd name="T9" fmla="*/ 2147483646 h 1040"/>
                <a:gd name="T10" fmla="*/ 0 60000 65536"/>
                <a:gd name="T11" fmla="*/ 0 60000 65536"/>
                <a:gd name="T12" fmla="*/ 0 60000 65536"/>
                <a:gd name="T13" fmla="*/ 0 60000 65536"/>
                <a:gd name="T14" fmla="*/ 0 60000 65536"/>
                <a:gd name="T15" fmla="*/ 0 w 1776"/>
                <a:gd name="T16" fmla="*/ 0 h 1040"/>
                <a:gd name="T17" fmla="*/ 1776 w 1776"/>
                <a:gd name="T18" fmla="*/ 1040 h 1040"/>
              </a:gdLst>
              <a:ahLst/>
              <a:cxnLst>
                <a:cxn ang="T10">
                  <a:pos x="T0" y="T1"/>
                </a:cxn>
                <a:cxn ang="T11">
                  <a:pos x="T2" y="T3"/>
                </a:cxn>
                <a:cxn ang="T12">
                  <a:pos x="T4" y="T5"/>
                </a:cxn>
                <a:cxn ang="T13">
                  <a:pos x="T6" y="T7"/>
                </a:cxn>
                <a:cxn ang="T14">
                  <a:pos x="T8" y="T9"/>
                </a:cxn>
              </a:cxnLst>
              <a:rect l="T15" t="T16" r="T17" b="T18"/>
              <a:pathLst>
                <a:path w="1776" h="1040">
                  <a:moveTo>
                    <a:pt x="0" y="0"/>
                  </a:moveTo>
                  <a:cubicBezTo>
                    <a:pt x="24" y="200"/>
                    <a:pt x="48" y="400"/>
                    <a:pt x="192" y="480"/>
                  </a:cubicBezTo>
                  <a:cubicBezTo>
                    <a:pt x="336" y="560"/>
                    <a:pt x="712" y="400"/>
                    <a:pt x="864" y="480"/>
                  </a:cubicBezTo>
                  <a:cubicBezTo>
                    <a:pt x="1016" y="560"/>
                    <a:pt x="952" y="880"/>
                    <a:pt x="1104" y="960"/>
                  </a:cubicBezTo>
                  <a:cubicBezTo>
                    <a:pt x="1256" y="1040"/>
                    <a:pt x="1516" y="1000"/>
                    <a:pt x="1776" y="960"/>
                  </a:cubicBezTo>
                </a:path>
              </a:pathLst>
            </a:custGeom>
            <a:noFill/>
            <a:ln w="28575" cap="flat" cmpd="sng">
              <a:solidFill>
                <a:srgbClr val="AC4C2E"/>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25621" name="Text Box 17">
              <a:extLst>
                <a:ext uri="{FF2B5EF4-FFF2-40B4-BE49-F238E27FC236}">
                  <a16:creationId xmlns:a16="http://schemas.microsoft.com/office/drawing/2014/main" id="{0397E5AE-19A3-474F-8591-F76E499DE0B9}"/>
                </a:ext>
              </a:extLst>
            </p:cNvPr>
            <p:cNvSpPr txBox="1">
              <a:spLocks noChangeArrowheads="1"/>
            </p:cNvSpPr>
            <p:nvPr/>
          </p:nvSpPr>
          <p:spPr bwMode="auto">
            <a:xfrm>
              <a:off x="4537363" y="3496889"/>
              <a:ext cx="5195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spcBef>
                  <a:spcPct val="20000"/>
                </a:spcBef>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1800" b="1">
                  <a:solidFill>
                    <a:srgbClr val="AC4C2E"/>
                  </a:solidFill>
                </a:rPr>
                <a:t>U</a:t>
              </a:r>
              <a:r>
                <a:rPr lang="en-US" altLang="en-US" sz="1800" b="1" baseline="-25000">
                  <a:solidFill>
                    <a:srgbClr val="AC4C2E"/>
                  </a:solidFill>
                </a:rPr>
                <a:t>2</a:t>
              </a:r>
            </a:p>
          </p:txBody>
        </p:sp>
      </p:grpSp>
      <p:grpSp>
        <p:nvGrpSpPr>
          <p:cNvPr id="11" name="Group 24">
            <a:extLst>
              <a:ext uri="{FF2B5EF4-FFF2-40B4-BE49-F238E27FC236}">
                <a16:creationId xmlns:a16="http://schemas.microsoft.com/office/drawing/2014/main" id="{C4DE21E4-CCB7-4B40-BF5B-EAA82EFF728E}"/>
              </a:ext>
            </a:extLst>
          </p:cNvPr>
          <p:cNvGrpSpPr>
            <a:grpSpLocks/>
          </p:cNvGrpSpPr>
          <p:nvPr/>
        </p:nvGrpSpPr>
        <p:grpSpPr bwMode="auto">
          <a:xfrm>
            <a:off x="3375025" y="2951163"/>
            <a:ext cx="341313" cy="338137"/>
            <a:chOff x="3513117" y="2534813"/>
            <a:chExt cx="341667" cy="338554"/>
          </a:xfrm>
        </p:grpSpPr>
        <p:sp>
          <p:nvSpPr>
            <p:cNvPr id="25618" name="Oval 29">
              <a:extLst>
                <a:ext uri="{FF2B5EF4-FFF2-40B4-BE49-F238E27FC236}">
                  <a16:creationId xmlns:a16="http://schemas.microsoft.com/office/drawing/2014/main" id="{D8BA00F6-5CEF-C04E-8804-F43D1CC100B4}"/>
                </a:ext>
              </a:extLst>
            </p:cNvPr>
            <p:cNvSpPr>
              <a:spLocks noChangeArrowheads="1"/>
            </p:cNvSpPr>
            <p:nvPr/>
          </p:nvSpPr>
          <p:spPr bwMode="auto">
            <a:xfrm>
              <a:off x="3513117" y="2792579"/>
              <a:ext cx="76200" cy="76200"/>
            </a:xfrm>
            <a:prstGeom prst="ellipse">
              <a:avLst/>
            </a:prstGeom>
            <a:solidFill>
              <a:schemeClr val="tx1"/>
            </a:solidFill>
            <a:ln w="15875">
              <a:solidFill>
                <a:schemeClr val="tx1"/>
              </a:solidFill>
              <a:round/>
              <a:headEnd/>
              <a:tailEnd/>
            </a:ln>
          </p:spPr>
          <p:txBody>
            <a:bodyPr anchor="ctr">
              <a:spAutoFit/>
            </a:bodyPr>
            <a:lstStyle>
              <a:lvl1pPr>
                <a:spcBef>
                  <a:spcPct val="20000"/>
                </a:spcBef>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endParaRPr lang="de-DE" altLang="en-US"/>
            </a:p>
          </p:txBody>
        </p:sp>
        <p:sp>
          <p:nvSpPr>
            <p:cNvPr id="25619" name="Text Box 33">
              <a:extLst>
                <a:ext uri="{FF2B5EF4-FFF2-40B4-BE49-F238E27FC236}">
                  <a16:creationId xmlns:a16="http://schemas.microsoft.com/office/drawing/2014/main" id="{2D110D30-4960-664F-B7A9-A440E18DE41D}"/>
                </a:ext>
              </a:extLst>
            </p:cNvPr>
            <p:cNvSpPr txBox="1">
              <a:spLocks noChangeArrowheads="1"/>
            </p:cNvSpPr>
            <p:nvPr/>
          </p:nvSpPr>
          <p:spPr bwMode="auto">
            <a:xfrm>
              <a:off x="3522642" y="2534813"/>
              <a:ext cx="3321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spcBef>
                  <a:spcPct val="20000"/>
                </a:spcBef>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1600" b="1" i="1"/>
                <a:t>C</a:t>
              </a:r>
              <a:endParaRPr lang="en-US" altLang="en-US" sz="1600" b="1"/>
            </a:p>
          </p:txBody>
        </p:sp>
      </p:grpSp>
      <p:grpSp>
        <p:nvGrpSpPr>
          <p:cNvPr id="12" name="Group 30">
            <a:extLst>
              <a:ext uri="{FF2B5EF4-FFF2-40B4-BE49-F238E27FC236}">
                <a16:creationId xmlns:a16="http://schemas.microsoft.com/office/drawing/2014/main" id="{A5E68C68-A63C-4844-A172-2A94BAE9A34A}"/>
              </a:ext>
            </a:extLst>
          </p:cNvPr>
          <p:cNvGrpSpPr>
            <a:grpSpLocks/>
          </p:cNvGrpSpPr>
          <p:nvPr/>
        </p:nvGrpSpPr>
        <p:grpSpPr bwMode="auto">
          <a:xfrm>
            <a:off x="2744788" y="2873375"/>
            <a:ext cx="381000" cy="438150"/>
            <a:chOff x="2293917" y="2445327"/>
            <a:chExt cx="381000" cy="438150"/>
          </a:xfrm>
        </p:grpSpPr>
        <p:sp>
          <p:nvSpPr>
            <p:cNvPr id="25616" name="Oval 34">
              <a:extLst>
                <a:ext uri="{FF2B5EF4-FFF2-40B4-BE49-F238E27FC236}">
                  <a16:creationId xmlns:a16="http://schemas.microsoft.com/office/drawing/2014/main" id="{7AA58DB6-10C0-4343-BA70-CD0CBD308C98}"/>
                </a:ext>
              </a:extLst>
            </p:cNvPr>
            <p:cNvSpPr>
              <a:spLocks noChangeArrowheads="1"/>
            </p:cNvSpPr>
            <p:nvPr/>
          </p:nvSpPr>
          <p:spPr bwMode="auto">
            <a:xfrm>
              <a:off x="2598717" y="2445327"/>
              <a:ext cx="76200" cy="76200"/>
            </a:xfrm>
            <a:prstGeom prst="ellipse">
              <a:avLst/>
            </a:prstGeom>
            <a:solidFill>
              <a:schemeClr val="tx1"/>
            </a:solidFill>
            <a:ln w="15875">
              <a:solidFill>
                <a:schemeClr val="tx1"/>
              </a:solidFill>
              <a:round/>
              <a:headEnd/>
              <a:tailEnd/>
            </a:ln>
          </p:spPr>
          <p:txBody>
            <a:bodyPr anchor="ctr">
              <a:spAutoFit/>
            </a:bodyPr>
            <a:lstStyle>
              <a:lvl1pPr>
                <a:spcBef>
                  <a:spcPct val="20000"/>
                </a:spcBef>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endParaRPr lang="de-DE" altLang="en-US"/>
            </a:p>
          </p:txBody>
        </p:sp>
        <p:sp>
          <p:nvSpPr>
            <p:cNvPr id="25617" name="Text Box 35">
              <a:extLst>
                <a:ext uri="{FF2B5EF4-FFF2-40B4-BE49-F238E27FC236}">
                  <a16:creationId xmlns:a16="http://schemas.microsoft.com/office/drawing/2014/main" id="{A55E6EDD-C92C-DE48-8E2D-D26EB84DE654}"/>
                </a:ext>
              </a:extLst>
            </p:cNvPr>
            <p:cNvSpPr txBox="1">
              <a:spLocks noChangeArrowheads="1"/>
            </p:cNvSpPr>
            <p:nvPr/>
          </p:nvSpPr>
          <p:spPr bwMode="auto">
            <a:xfrm>
              <a:off x="2293917" y="2546927"/>
              <a:ext cx="33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spcBef>
                  <a:spcPct val="20000"/>
                </a:spcBef>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1600" b="1" i="1"/>
                <a:t>A</a:t>
              </a:r>
              <a:endParaRPr lang="en-US" altLang="en-US" sz="1600" b="1"/>
            </a:p>
          </p:txBody>
        </p:sp>
      </p:grpSp>
      <p:grpSp>
        <p:nvGrpSpPr>
          <p:cNvPr id="13" name="Group 33">
            <a:extLst>
              <a:ext uri="{FF2B5EF4-FFF2-40B4-BE49-F238E27FC236}">
                <a16:creationId xmlns:a16="http://schemas.microsoft.com/office/drawing/2014/main" id="{0336E07F-38FC-7742-9C42-49B19430B338}"/>
              </a:ext>
            </a:extLst>
          </p:cNvPr>
          <p:cNvGrpSpPr>
            <a:grpSpLocks/>
          </p:cNvGrpSpPr>
          <p:nvPr/>
        </p:nvGrpSpPr>
        <p:grpSpPr bwMode="auto">
          <a:xfrm>
            <a:off x="3225800" y="3846513"/>
            <a:ext cx="576263" cy="420687"/>
            <a:chOff x="2098568" y="2445327"/>
            <a:chExt cx="576349" cy="420795"/>
          </a:xfrm>
        </p:grpSpPr>
        <p:sp>
          <p:nvSpPr>
            <p:cNvPr id="25614" name="Oval 34">
              <a:extLst>
                <a:ext uri="{FF2B5EF4-FFF2-40B4-BE49-F238E27FC236}">
                  <a16:creationId xmlns:a16="http://schemas.microsoft.com/office/drawing/2014/main" id="{758D554D-C3ED-B94A-BD1C-EC36BEDA5BB2}"/>
                </a:ext>
              </a:extLst>
            </p:cNvPr>
            <p:cNvSpPr>
              <a:spLocks noChangeArrowheads="1"/>
            </p:cNvSpPr>
            <p:nvPr/>
          </p:nvSpPr>
          <p:spPr bwMode="auto">
            <a:xfrm>
              <a:off x="2598717" y="2445327"/>
              <a:ext cx="76200" cy="76200"/>
            </a:xfrm>
            <a:prstGeom prst="ellipse">
              <a:avLst/>
            </a:prstGeom>
            <a:solidFill>
              <a:schemeClr val="tx1"/>
            </a:solidFill>
            <a:ln w="15875">
              <a:solidFill>
                <a:schemeClr val="tx1"/>
              </a:solidFill>
              <a:round/>
              <a:headEnd/>
              <a:tailEnd/>
            </a:ln>
          </p:spPr>
          <p:txBody>
            <a:bodyPr anchor="ctr">
              <a:spAutoFit/>
            </a:bodyPr>
            <a:lstStyle>
              <a:lvl1pPr>
                <a:spcBef>
                  <a:spcPct val="20000"/>
                </a:spcBef>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endParaRPr lang="de-DE" altLang="en-US"/>
            </a:p>
          </p:txBody>
        </p:sp>
        <p:sp>
          <p:nvSpPr>
            <p:cNvPr id="25615" name="Text Box 35">
              <a:extLst>
                <a:ext uri="{FF2B5EF4-FFF2-40B4-BE49-F238E27FC236}">
                  <a16:creationId xmlns:a16="http://schemas.microsoft.com/office/drawing/2014/main" id="{73203A49-BC94-CF44-A5A1-3FB6756538B2}"/>
                </a:ext>
              </a:extLst>
            </p:cNvPr>
            <p:cNvSpPr txBox="1">
              <a:spLocks noChangeArrowheads="1"/>
            </p:cNvSpPr>
            <p:nvPr/>
          </p:nvSpPr>
          <p:spPr bwMode="auto">
            <a:xfrm>
              <a:off x="2098568" y="2527568"/>
              <a:ext cx="3321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spcBef>
                  <a:spcPct val="20000"/>
                </a:spcBef>
                <a:defRPr>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1600" b="1" i="1"/>
                <a:t>B</a:t>
              </a:r>
              <a:endParaRPr lang="en-US" altLang="en-US" sz="1600" b="1"/>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nodeType="afterGroup">
                            <p:stCondLst>
                              <p:cond delay="2000"/>
                            </p:stCondLst>
                            <p:childTnLst>
                              <p:par>
                                <p:cTn id="21" presetID="22" presetClass="entr" presetSubtype="8"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nodeType="afterGroup">
                            <p:stCondLst>
                              <p:cond delay="2500"/>
                            </p:stCondLst>
                            <p:childTnLst>
                              <p:par>
                                <p:cTn id="25" presetID="22" presetClass="entr" presetSubtype="8"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nodeType="afterGroup">
                            <p:stCondLst>
                              <p:cond delay="3000"/>
                            </p:stCondLst>
                            <p:childTnLst>
                              <p:par>
                                <p:cTn id="29" presetID="22" presetClass="entr" presetSubtype="8"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par>
                          <p:cTn id="32" fill="hold" nodeType="afterGroup">
                            <p:stCondLst>
                              <p:cond delay="3500"/>
                            </p:stCondLst>
                            <p:childTnLst>
                              <p:par>
                                <p:cTn id="33" presetID="22" presetClass="entr" presetSubtype="8"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animEffect transition="in" filter="wipe(left)">
                                      <p:cBhvr>
                                        <p:cTn id="3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8" grpId="0" animBg="1"/>
    </p:bldLst>
  </p:timing>
</p:sld>
</file>

<file path=ppt/theme/theme1.xml><?xml version="1.0" encoding="utf-8"?>
<a:theme xmlns:a="http://schemas.openxmlformats.org/drawingml/2006/main" name="text">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hapter title">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hapterContent">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igur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abl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exampl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extensions">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261</TotalTime>
  <Words>4667</Words>
  <Application>Microsoft Macintosh PowerPoint</Application>
  <PresentationFormat>On-screen Show (4:3)</PresentationFormat>
  <Paragraphs>476</Paragraphs>
  <Slides>51</Slides>
  <Notes>6</Notes>
  <HiddenSlides>13</HiddenSlides>
  <MMClips>0</MMClips>
  <ScaleCrop>false</ScaleCrop>
  <HeadingPairs>
    <vt:vector size="8" baseType="variant">
      <vt:variant>
        <vt:lpstr>Fonts Used</vt:lpstr>
      </vt:variant>
      <vt:variant>
        <vt:i4>9</vt:i4>
      </vt:variant>
      <vt:variant>
        <vt:lpstr>Theme</vt:lpstr>
      </vt:variant>
      <vt:variant>
        <vt:i4>7</vt:i4>
      </vt:variant>
      <vt:variant>
        <vt:lpstr>Embedded OLE Servers</vt:lpstr>
      </vt:variant>
      <vt:variant>
        <vt:i4>1</vt:i4>
      </vt:variant>
      <vt:variant>
        <vt:lpstr>Slide Titles</vt:lpstr>
      </vt:variant>
      <vt:variant>
        <vt:i4>51</vt:i4>
      </vt:variant>
    </vt:vector>
  </HeadingPairs>
  <TitlesOfParts>
    <vt:vector size="68" baseType="lpstr">
      <vt:lpstr>Arial Unicode MS</vt:lpstr>
      <vt:lpstr>ＭＳ Ｐゴシック</vt:lpstr>
      <vt:lpstr>Angsana New</vt:lpstr>
      <vt:lpstr>Arial</vt:lpstr>
      <vt:lpstr>Calibri</vt:lpstr>
      <vt:lpstr>Garamond</vt:lpstr>
      <vt:lpstr>Symbol</vt:lpstr>
      <vt:lpstr>Times New Roman</vt:lpstr>
      <vt:lpstr>Verdana</vt:lpstr>
      <vt:lpstr>text</vt:lpstr>
      <vt:lpstr>Chapter title</vt:lpstr>
      <vt:lpstr>ChapterContent</vt:lpstr>
      <vt:lpstr>figure</vt:lpstr>
      <vt:lpstr>table</vt:lpstr>
      <vt:lpstr>example</vt:lpstr>
      <vt:lpstr>extensions</vt:lpstr>
      <vt:lpstr>Equation</vt:lpstr>
      <vt:lpstr>PowerPoint Presentation</vt:lpstr>
      <vt:lpstr>The Plan</vt:lpstr>
      <vt:lpstr>Utility Maximization (principle)</vt:lpstr>
      <vt:lpstr>The Two-Good Case</vt:lpstr>
      <vt:lpstr>4.1</vt:lpstr>
      <vt:lpstr>The Two-Good Case</vt:lpstr>
      <vt:lpstr>4.2</vt:lpstr>
      <vt:lpstr>The Two-Good Case</vt:lpstr>
      <vt:lpstr>4.3</vt:lpstr>
      <vt:lpstr>The Two-Good Case</vt:lpstr>
      <vt:lpstr>4.4</vt:lpstr>
      <vt:lpstr>The n-Good Case (Lagrange method)</vt:lpstr>
      <vt:lpstr>The n-Good Case</vt:lpstr>
      <vt:lpstr>The n-Good Case</vt:lpstr>
      <vt:lpstr>The n-Good Case</vt:lpstr>
      <vt:lpstr>The n-Good Case</vt:lpstr>
      <vt:lpstr>The n-Good Case</vt:lpstr>
      <vt:lpstr>4.1  Cobb–Douglas Demand Functions</vt:lpstr>
      <vt:lpstr>4.1  Cobb–Douglas Demand Functions</vt:lpstr>
      <vt:lpstr>4.1  Cobb–Douglas Demand Functions</vt:lpstr>
      <vt:lpstr>4.2  CES Demand</vt:lpstr>
      <vt:lpstr>4.2  CES Demand</vt:lpstr>
      <vt:lpstr>4.2  CES Demand</vt:lpstr>
      <vt:lpstr>4.2  CES Demand</vt:lpstr>
      <vt:lpstr>Indirect Utility Function</vt:lpstr>
      <vt:lpstr>Indirect Utility Function</vt:lpstr>
      <vt:lpstr>The Lump Sum Principle</vt:lpstr>
      <vt:lpstr>4.5</vt:lpstr>
      <vt:lpstr>4.3 Indirect Utility</vt:lpstr>
      <vt:lpstr>4.3 Indirect Utility and the Lump Sum Principle</vt:lpstr>
      <vt:lpstr>4.3 Indirect Utility and the Lump Sum Principle</vt:lpstr>
      <vt:lpstr>4.3 Indirect Utility and the Lump Sum Principle</vt:lpstr>
      <vt:lpstr>Expenditure Minimization</vt:lpstr>
      <vt:lpstr>4.6</vt:lpstr>
      <vt:lpstr>Expenditure Minimization</vt:lpstr>
      <vt:lpstr>Expenditure Minimization</vt:lpstr>
      <vt:lpstr>Expenditure Minimization</vt:lpstr>
      <vt:lpstr>Expenditure Minimization</vt:lpstr>
      <vt:lpstr>4.4  Two Expenditure Functions</vt:lpstr>
      <vt:lpstr>4.4  Two Expenditure Functions</vt:lpstr>
      <vt:lpstr>Properties of Expenditure Functions</vt:lpstr>
      <vt:lpstr>4.7</vt:lpstr>
      <vt:lpstr>EMP and UMP</vt:lpstr>
      <vt:lpstr>Budget Shares</vt:lpstr>
      <vt:lpstr>E4.1</vt:lpstr>
      <vt:lpstr>Linear expenditure system</vt:lpstr>
      <vt:lpstr>Linear expenditure system</vt:lpstr>
      <vt:lpstr>CES utility</vt:lpstr>
      <vt:lpstr>The almost ideal demand system</vt:lpstr>
      <vt:lpstr>The almost ideal demand system</vt:lpstr>
      <vt:lpstr>The almost ideal demand system</vt:lpstr>
    </vt:vector>
  </TitlesOfParts>
  <Company>Eastern Illinois University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ECONOMICS</dc:title>
  <dc:creator>Andreea Chiritescu</dc:creator>
  <cp:lastModifiedBy>Wendner, Ronald</cp:lastModifiedBy>
  <cp:revision>652</cp:revision>
  <dcterms:created xsi:type="dcterms:W3CDTF">2006-11-30T14:59:54Z</dcterms:created>
  <dcterms:modified xsi:type="dcterms:W3CDTF">2018-11-28T15:15:35Z</dcterms:modified>
</cp:coreProperties>
</file>