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906000" type="A4"/>
  <p:notesSz cx="6669088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71CB"/>
    <a:srgbClr val="6060CA"/>
    <a:srgbClr val="5460D6"/>
    <a:srgbClr val="BEE4CD"/>
    <a:srgbClr val="A1DB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3342" y="4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D97D0-9B07-4343-AA74-6E51723E1240}" type="datetimeFigureOut">
              <a:rPr lang="de-AT" smtClean="0"/>
              <a:t>18.09.2014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7076-224C-4707-9FCE-9ED66D7D699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95441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D97D0-9B07-4343-AA74-6E51723E1240}" type="datetimeFigureOut">
              <a:rPr lang="de-AT" smtClean="0"/>
              <a:t>18.09.2014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7076-224C-4707-9FCE-9ED66D7D699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38478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D97D0-9B07-4343-AA74-6E51723E1240}" type="datetimeFigureOut">
              <a:rPr lang="de-AT" smtClean="0"/>
              <a:t>18.09.2014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7076-224C-4707-9FCE-9ED66D7D699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35384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D97D0-9B07-4343-AA74-6E51723E1240}" type="datetimeFigureOut">
              <a:rPr lang="de-AT" smtClean="0"/>
              <a:t>18.09.2014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7076-224C-4707-9FCE-9ED66D7D699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63218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D97D0-9B07-4343-AA74-6E51723E1240}" type="datetimeFigureOut">
              <a:rPr lang="de-AT" smtClean="0"/>
              <a:t>18.09.2014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7076-224C-4707-9FCE-9ED66D7D699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22277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D97D0-9B07-4343-AA74-6E51723E1240}" type="datetimeFigureOut">
              <a:rPr lang="de-AT" smtClean="0"/>
              <a:t>18.09.2014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7076-224C-4707-9FCE-9ED66D7D699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89825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D97D0-9B07-4343-AA74-6E51723E1240}" type="datetimeFigureOut">
              <a:rPr lang="de-AT" smtClean="0"/>
              <a:t>18.09.2014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7076-224C-4707-9FCE-9ED66D7D699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9386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D97D0-9B07-4343-AA74-6E51723E1240}" type="datetimeFigureOut">
              <a:rPr lang="de-AT" smtClean="0"/>
              <a:t>18.09.2014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7076-224C-4707-9FCE-9ED66D7D699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02999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D97D0-9B07-4343-AA74-6E51723E1240}" type="datetimeFigureOut">
              <a:rPr lang="de-AT" smtClean="0"/>
              <a:t>18.09.2014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7076-224C-4707-9FCE-9ED66D7D699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47414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D97D0-9B07-4343-AA74-6E51723E1240}" type="datetimeFigureOut">
              <a:rPr lang="de-AT" smtClean="0"/>
              <a:t>18.09.2014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7076-224C-4707-9FCE-9ED66D7D699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453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D97D0-9B07-4343-AA74-6E51723E1240}" type="datetimeFigureOut">
              <a:rPr lang="de-AT" smtClean="0"/>
              <a:t>18.09.2014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7076-224C-4707-9FCE-9ED66D7D699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41266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D97D0-9B07-4343-AA74-6E51723E1240}" type="datetimeFigureOut">
              <a:rPr lang="de-AT" smtClean="0"/>
              <a:t>18.09.2014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D7076-224C-4707-9FCE-9ED66D7D699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53366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-21703" y="0"/>
            <a:ext cx="6858000" cy="9906000"/>
          </a:xfrm>
          <a:prstGeom prst="rect">
            <a:avLst/>
          </a:prstGeom>
          <a:gradFill flip="none" rotWithShape="1">
            <a:gsLst>
              <a:gs pos="0">
                <a:srgbClr val="A1DBB4"/>
              </a:gs>
              <a:gs pos="50000">
                <a:schemeClr val="bg1"/>
              </a:gs>
              <a:gs pos="100000">
                <a:srgbClr val="BEE4CD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schemeClr val="tx1"/>
              </a:solidFill>
            </a:endParaRPr>
          </a:p>
        </p:txBody>
      </p:sp>
      <p:pic>
        <p:nvPicPr>
          <p:cNvPr id="1026" name="Picture 2" descr="I:\Konfuzius\Logo Konfuzius-Institut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304409"/>
            <a:ext cx="1170395" cy="1170395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664303" y="1185882"/>
            <a:ext cx="3543300" cy="9696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e-AT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Qin Na </a:t>
            </a: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e-AT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Fang </a:t>
            </a:r>
            <a:r>
              <a:rPr kumimoji="0" lang="de-AT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Shen</a:t>
            </a:r>
            <a:r>
              <a:rPr kumimoji="0" lang="de-AT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de-AT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Shu</a:t>
            </a:r>
            <a:endParaRPr kumimoji="0" lang="de-AT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260648" y="8265368"/>
            <a:ext cx="640871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1600" b="1" dirty="0" smtClean="0"/>
              <a:t>Freitag, 17. Oktober 2014         Zeit: 17:00 – 18:30 Uhr</a:t>
            </a:r>
          </a:p>
          <a:p>
            <a:pPr algn="ctr"/>
            <a:endParaRPr lang="de-AT" sz="800" dirty="0"/>
          </a:p>
          <a:p>
            <a:pPr algn="ctr"/>
            <a:r>
              <a:rPr lang="de-AT" sz="1600" b="1" dirty="0" smtClean="0"/>
              <a:t>ATG  </a:t>
            </a:r>
            <a:r>
              <a:rPr lang="de-AT" sz="1600" b="1" dirty="0"/>
              <a:t>-  Ballettsaal 2.Stock       </a:t>
            </a:r>
            <a:r>
              <a:rPr lang="de-AT" sz="1600" b="1" dirty="0" smtClean="0"/>
              <a:t>    </a:t>
            </a:r>
            <a:r>
              <a:rPr lang="de-AT" sz="1600" b="1" dirty="0"/>
              <a:t>Graz  </a:t>
            </a:r>
            <a:r>
              <a:rPr lang="de-AT" sz="1600" b="1" dirty="0" smtClean="0"/>
              <a:t>‒  </a:t>
            </a:r>
            <a:r>
              <a:rPr lang="de-AT" sz="1600" b="1" dirty="0"/>
              <a:t>Kastellfeldgasse 8      </a:t>
            </a:r>
            <a:r>
              <a:rPr lang="de-AT" sz="1600" b="1" dirty="0" smtClean="0"/>
              <a:t>    </a:t>
            </a:r>
            <a:r>
              <a:rPr lang="de-AT" sz="1600" b="1" dirty="0"/>
              <a:t>Eintritt frei!</a:t>
            </a:r>
            <a:endParaRPr lang="de-AT" sz="1600" dirty="0"/>
          </a:p>
          <a:p>
            <a:pPr algn="ctr"/>
            <a:r>
              <a:rPr lang="de-AT" sz="1400" b="1" dirty="0" smtClean="0"/>
              <a:t>Begrenzte </a:t>
            </a:r>
            <a:r>
              <a:rPr lang="de-AT" sz="1400" b="1" dirty="0" err="1" smtClean="0"/>
              <a:t>TeilnehmerInnenzahl</a:t>
            </a:r>
            <a:r>
              <a:rPr lang="de-AT" sz="1400" b="1" dirty="0" smtClean="0"/>
              <a:t>, bequeme Kleidung und Turnschuhe mitbringen!</a:t>
            </a:r>
          </a:p>
          <a:p>
            <a:pPr algn="ctr"/>
            <a:r>
              <a:rPr lang="de-AT" sz="1400" b="1" dirty="0" smtClean="0"/>
              <a:t> </a:t>
            </a:r>
            <a:r>
              <a:rPr lang="de-AT" sz="1400" b="1" dirty="0"/>
              <a:t>U</a:t>
            </a:r>
            <a:r>
              <a:rPr lang="de-AT" sz="1400" b="1" dirty="0" smtClean="0"/>
              <a:t>m </a:t>
            </a:r>
            <a:r>
              <a:rPr lang="de-AT" sz="1400" b="1" dirty="0"/>
              <a:t>Anmeldung wird </a:t>
            </a:r>
            <a:r>
              <a:rPr lang="de-AT" sz="1400" b="1" dirty="0" smtClean="0"/>
              <a:t>gebeten unter: </a:t>
            </a:r>
            <a:r>
              <a:rPr lang="de-AT" sz="1400" b="1" dirty="0"/>
              <a:t>k</a:t>
            </a:r>
            <a:r>
              <a:rPr lang="de-AT" sz="1400" b="1" dirty="0" smtClean="0"/>
              <a:t>onfuzius-institut.uni-graz.at</a:t>
            </a:r>
            <a:endParaRPr lang="de-AT" sz="1400" b="1" dirty="0"/>
          </a:p>
        </p:txBody>
      </p:sp>
      <p:sp>
        <p:nvSpPr>
          <p:cNvPr id="11" name="Rechteck 10"/>
          <p:cNvSpPr/>
          <p:nvPr/>
        </p:nvSpPr>
        <p:spPr>
          <a:xfrm>
            <a:off x="-34643" y="2924944"/>
            <a:ext cx="68580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1600" b="1" dirty="0" smtClean="0">
                <a:solidFill>
                  <a:schemeClr val="tx1"/>
                </a:solidFill>
              </a:rPr>
              <a:t>Meister </a:t>
            </a:r>
            <a:r>
              <a:rPr lang="de-AT" sz="1600" b="1" dirty="0" err="1" smtClean="0">
                <a:solidFill>
                  <a:schemeClr val="tx1"/>
                </a:solidFill>
              </a:rPr>
              <a:t>Yu</a:t>
            </a:r>
            <a:r>
              <a:rPr lang="de-AT" sz="1600" b="1" dirty="0" smtClean="0">
                <a:solidFill>
                  <a:schemeClr val="tx1"/>
                </a:solidFill>
              </a:rPr>
              <a:t> Chang Fu</a:t>
            </a:r>
          </a:p>
          <a:p>
            <a:pPr algn="ctr"/>
            <a:r>
              <a:rPr lang="de-AT" sz="1600" dirty="0" smtClean="0">
                <a:solidFill>
                  <a:schemeClr val="tx1"/>
                </a:solidFill>
              </a:rPr>
              <a:t>aus </a:t>
            </a:r>
            <a:r>
              <a:rPr lang="de-AT" sz="1600" dirty="0" err="1" smtClean="0">
                <a:solidFill>
                  <a:schemeClr val="tx1"/>
                </a:solidFill>
              </a:rPr>
              <a:t>Qingdao</a:t>
            </a:r>
            <a:r>
              <a:rPr lang="de-AT" sz="1600" dirty="0" smtClean="0">
                <a:solidFill>
                  <a:schemeClr val="tx1"/>
                </a:solidFill>
              </a:rPr>
              <a:t> (</a:t>
            </a:r>
            <a:r>
              <a:rPr lang="de-AT" sz="1600" dirty="0" err="1" smtClean="0">
                <a:solidFill>
                  <a:schemeClr val="tx1"/>
                </a:solidFill>
              </a:rPr>
              <a:t>Shandong</a:t>
            </a:r>
            <a:r>
              <a:rPr lang="de-AT" sz="1600" dirty="0" smtClean="0">
                <a:solidFill>
                  <a:schemeClr val="tx1"/>
                </a:solidFill>
              </a:rPr>
              <a:t> – China)</a:t>
            </a:r>
          </a:p>
          <a:p>
            <a:pPr algn="ctr"/>
            <a:r>
              <a:rPr lang="de-AT" sz="1600" dirty="0" smtClean="0"/>
              <a:t>Einführungsunterricht </a:t>
            </a:r>
            <a:r>
              <a:rPr lang="de-AT" sz="1600" dirty="0"/>
              <a:t>in </a:t>
            </a:r>
            <a:r>
              <a:rPr lang="de-AT" sz="1600" dirty="0" smtClean="0"/>
              <a:t>Selbstverteidigung</a:t>
            </a:r>
            <a:endParaRPr lang="de-AT" sz="1600" dirty="0"/>
          </a:p>
        </p:txBody>
      </p:sp>
      <p:sp>
        <p:nvSpPr>
          <p:cNvPr id="5" name="Textfeld 4"/>
          <p:cNvSpPr txBox="1"/>
          <p:nvPr/>
        </p:nvSpPr>
        <p:spPr>
          <a:xfrm>
            <a:off x="467730" y="1501542"/>
            <a:ext cx="1368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 smtClean="0"/>
              <a:t>Konfuzius-Institut </a:t>
            </a:r>
          </a:p>
          <a:p>
            <a:r>
              <a:rPr lang="de-AT" sz="1200" dirty="0" smtClean="0"/>
              <a:t>KARL-FRANZENS-</a:t>
            </a:r>
          </a:p>
          <a:p>
            <a:r>
              <a:rPr lang="de-AT" sz="1200" dirty="0" smtClean="0"/>
              <a:t>UNIVERSITÄT GRAZ</a:t>
            </a:r>
            <a:endParaRPr lang="de-AT" sz="1200" dirty="0"/>
          </a:p>
        </p:txBody>
      </p:sp>
      <p:sp>
        <p:nvSpPr>
          <p:cNvPr id="6" name="Rechteck 5"/>
          <p:cNvSpPr/>
          <p:nvPr/>
        </p:nvSpPr>
        <p:spPr>
          <a:xfrm>
            <a:off x="-21703" y="2411006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de-AT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Informationsabend für Chinesische Kampfkunst</a:t>
            </a:r>
          </a:p>
        </p:txBody>
      </p:sp>
      <p:pic>
        <p:nvPicPr>
          <p:cNvPr id="2" name="Picture 2" descr="http://static.uni-graz.at/fileadmin/grafik/logos/logo_uni_graz_4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860" y="364162"/>
            <a:ext cx="1339476" cy="114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85" y="4002162"/>
            <a:ext cx="5746736" cy="383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029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eck 23"/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schemeClr val="tx1"/>
              </a:solidFill>
            </a:endParaRPr>
          </a:p>
        </p:txBody>
      </p:sp>
      <p:pic>
        <p:nvPicPr>
          <p:cNvPr id="13" name="Picture 2" descr="I:\Konfuzius\Logo Konfuzius-Institut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384422"/>
            <a:ext cx="1170395" cy="1170395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444217" y="1585172"/>
            <a:ext cx="1368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 smtClean="0"/>
              <a:t>Konfuzius-Institut </a:t>
            </a:r>
          </a:p>
          <a:p>
            <a:r>
              <a:rPr lang="de-AT" sz="1200" dirty="0" smtClean="0"/>
              <a:t>KARL-FRANZENS-</a:t>
            </a:r>
          </a:p>
          <a:p>
            <a:r>
              <a:rPr lang="de-AT" sz="1200" dirty="0" smtClean="0"/>
              <a:t>UNIVERSITÄT GRAZ</a:t>
            </a:r>
            <a:endParaRPr lang="de-AT" sz="1200" dirty="0"/>
          </a:p>
        </p:txBody>
      </p:sp>
      <p:sp>
        <p:nvSpPr>
          <p:cNvPr id="10" name="Rechteck 9"/>
          <p:cNvSpPr/>
          <p:nvPr/>
        </p:nvSpPr>
        <p:spPr>
          <a:xfrm>
            <a:off x="692075" y="969620"/>
            <a:ext cx="5761261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2400" b="1" dirty="0" smtClean="0"/>
              <a:t>Kulturprogramm</a:t>
            </a:r>
          </a:p>
          <a:p>
            <a:pPr algn="ctr"/>
            <a:endParaRPr lang="de-AT" sz="2000" b="1" dirty="0" smtClean="0"/>
          </a:p>
          <a:p>
            <a:pPr algn="ctr"/>
            <a:r>
              <a:rPr lang="de-AT" sz="2400" b="1" dirty="0" smtClean="0"/>
              <a:t>Vortrag</a:t>
            </a:r>
          </a:p>
          <a:p>
            <a:pPr algn="ctr"/>
            <a:endParaRPr lang="de-AT" sz="1200" b="1" dirty="0" smtClean="0"/>
          </a:p>
          <a:p>
            <a:pPr algn="ctr"/>
            <a:r>
              <a:rPr lang="de-AT" sz="3600" b="1" dirty="0" err="1" smtClean="0"/>
              <a:t>Wushu</a:t>
            </a:r>
            <a:r>
              <a:rPr lang="de-AT" sz="3600" b="1" dirty="0" smtClean="0"/>
              <a:t> in Shandong</a:t>
            </a:r>
          </a:p>
        </p:txBody>
      </p:sp>
      <p:sp>
        <p:nvSpPr>
          <p:cNvPr id="11" name="Rechteck 10"/>
          <p:cNvSpPr/>
          <p:nvPr/>
        </p:nvSpPr>
        <p:spPr>
          <a:xfrm>
            <a:off x="451167" y="2856153"/>
            <a:ext cx="59556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b="1" dirty="0" smtClean="0"/>
              <a:t>Geschichte - Berühmte Lehrer - Stilrichtungen</a:t>
            </a:r>
          </a:p>
          <a:p>
            <a:pPr algn="ctr"/>
            <a:r>
              <a:rPr lang="de-AT" b="1" dirty="0" smtClean="0"/>
              <a:t>Philosophische Betrachtungen mit praktischen Beispielen</a:t>
            </a:r>
          </a:p>
        </p:txBody>
      </p:sp>
      <p:sp>
        <p:nvSpPr>
          <p:cNvPr id="12" name="Rechteck 11"/>
          <p:cNvSpPr/>
          <p:nvPr/>
        </p:nvSpPr>
        <p:spPr>
          <a:xfrm>
            <a:off x="476672" y="7329264"/>
            <a:ext cx="59766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b="1" dirty="0" smtClean="0"/>
              <a:t>Vortragender: </a:t>
            </a:r>
            <a:r>
              <a:rPr lang="de-AT" b="1" dirty="0" err="1" smtClean="0"/>
              <a:t>Yu</a:t>
            </a:r>
            <a:r>
              <a:rPr lang="de-AT" b="1" dirty="0" smtClean="0"/>
              <a:t> Chang Fu, </a:t>
            </a:r>
            <a:r>
              <a:rPr lang="de-AT" b="1" dirty="0" err="1" smtClean="0"/>
              <a:t>Qingdao</a:t>
            </a:r>
            <a:r>
              <a:rPr lang="de-AT" b="1" dirty="0" smtClean="0"/>
              <a:t> – China</a:t>
            </a:r>
          </a:p>
          <a:p>
            <a:pPr algn="ctr"/>
            <a:r>
              <a:rPr lang="de-AT" sz="1400" dirty="0" smtClean="0"/>
              <a:t>Übersetzung: Mag. </a:t>
            </a:r>
            <a:r>
              <a:rPr lang="de-AT" sz="1400" smtClean="0"/>
              <a:t>Yang Hong-Ling</a:t>
            </a:r>
            <a:endParaRPr lang="de-AT" sz="1400" dirty="0" smtClean="0"/>
          </a:p>
          <a:p>
            <a:pPr algn="ctr"/>
            <a:endParaRPr lang="de-AT" sz="1100" dirty="0" smtClean="0"/>
          </a:p>
          <a:p>
            <a:pPr algn="ctr"/>
            <a:r>
              <a:rPr lang="de-AT" b="1" dirty="0" smtClean="0"/>
              <a:t>Termin: Dienstag, 14.10.2014, 18:30 Uhr</a:t>
            </a:r>
          </a:p>
          <a:p>
            <a:pPr algn="ctr"/>
            <a:endParaRPr lang="de-AT" sz="1100" dirty="0" smtClean="0"/>
          </a:p>
          <a:p>
            <a:pPr algn="ctr"/>
            <a:r>
              <a:rPr lang="de-AT" sz="1400" dirty="0" smtClean="0"/>
              <a:t>Johann-</a:t>
            </a:r>
            <a:r>
              <a:rPr lang="de-AT" sz="1400" dirty="0" err="1" smtClean="0"/>
              <a:t>Fux</a:t>
            </a:r>
            <a:r>
              <a:rPr lang="de-AT" sz="1400" dirty="0" smtClean="0"/>
              <a:t>-Gasse 30, 8010 Graz , SR 29.18</a:t>
            </a:r>
          </a:p>
          <a:p>
            <a:pPr algn="ctr"/>
            <a:r>
              <a:rPr lang="de-AT" sz="1400" dirty="0" smtClean="0"/>
              <a:t>Anschließend möchten wir Sie zu einem kleinen Buffet einladen. </a:t>
            </a:r>
          </a:p>
          <a:p>
            <a:pPr algn="ctr"/>
            <a:r>
              <a:rPr lang="de-AT" sz="1400" dirty="0" smtClean="0"/>
              <a:t>Eintritt frei! </a:t>
            </a:r>
          </a:p>
          <a:p>
            <a:pPr algn="ctr"/>
            <a:r>
              <a:rPr lang="de-AT" sz="1400" dirty="0" smtClean="0"/>
              <a:t>Um Anmeldung wird gebeten</a:t>
            </a:r>
            <a:r>
              <a:rPr lang="de-AT" sz="1400" dirty="0"/>
              <a:t> </a:t>
            </a:r>
            <a:r>
              <a:rPr lang="de-AT" sz="1400" dirty="0" smtClean="0"/>
              <a:t>unter: konfuzius-institut.uni-graz.at</a:t>
            </a:r>
            <a:endParaRPr lang="de-AT" sz="1400" dirty="0"/>
          </a:p>
        </p:txBody>
      </p:sp>
      <p:pic>
        <p:nvPicPr>
          <p:cNvPr id="16" name="Picture 2" descr="http://static.uni-graz.at/fileadmin/grafik/logos/logo_uni_graz_4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860" y="380442"/>
            <a:ext cx="1339476" cy="117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84" y="3582499"/>
            <a:ext cx="5481430" cy="365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818785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Application>Microsoft Office PowerPoint</Application>
  <PresentationFormat>A4-Papier (210x297 mm)</PresentationFormat>
  <Paragraphs>33</Paragraphs>
  <Slides>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3" baseType="lpstr">
      <vt:lpstr>Larissa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Gast</dc:creator>
  <cp:lastModifiedBy>Administrator</cp:lastModifiedBy>
  <cp:revision>27</cp:revision>
  <cp:lastPrinted>2014-09-08T08:25:31Z</cp:lastPrinted>
  <dcterms:created xsi:type="dcterms:W3CDTF">2012-09-01T21:21:45Z</dcterms:created>
  <dcterms:modified xsi:type="dcterms:W3CDTF">2014-09-18T10:40:43Z</dcterms:modified>
</cp:coreProperties>
</file>